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9" r:id="rId3"/>
    <p:sldId id="308" r:id="rId4"/>
    <p:sldId id="309" r:id="rId5"/>
    <p:sldId id="310" r:id="rId6"/>
    <p:sldId id="311" r:id="rId7"/>
    <p:sldId id="312" r:id="rId8"/>
    <p:sldId id="313" r:id="rId9"/>
    <p:sldId id="304" r:id="rId10"/>
    <p:sldId id="305" r:id="rId11"/>
    <p:sldId id="289" r:id="rId12"/>
    <p:sldId id="273" r:id="rId13"/>
    <p:sldId id="302" r:id="rId14"/>
    <p:sldId id="306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BC5"/>
    <a:srgbClr val="F8FCC4"/>
    <a:srgbClr val="FF6600"/>
    <a:srgbClr val="ECF763"/>
    <a:srgbClr val="EFF87C"/>
    <a:srgbClr val="EABBEF"/>
    <a:srgbClr val="9A57CD"/>
    <a:srgbClr val="F8F856"/>
    <a:srgbClr val="C368CA"/>
    <a:srgbClr val="4E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4" autoAdjust="0"/>
  </p:normalViewPr>
  <p:slideViewPr>
    <p:cSldViewPr>
      <p:cViewPr varScale="1">
        <p:scale>
          <a:sx n="77" d="100"/>
          <a:sy n="77" d="100"/>
        </p:scale>
        <p:origin x="888" y="43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7.71429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10T03:56:11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16609 2145 0,'0'-29'218,"28"29"-14,0 0-173,29 0-16,-57 29 17,0-1 30,56 28-46,-56-27 46,28-1-30,-28 0 14,0 0 33,0 0-33,-28 1 79,28-1-93,0 0 61,-56-28 32,28 0-62,-1 0-1,-27 0-30,112 0 843,1 0-735,-1 0 32,-28 0-47,1 28-109,-29 1 15,28-29-31,28 28 31,-56 0-15,28 28 62,-28-27 63,0-1-110,0 0 0,0 0 0,0 1 1,0-1 30,0 0 48,0 0-95,-56 0 95,28 1-64,0-29 1,-1 28-15,1-28 61,-28 28-15,28-28-46,-1 0-1,-27 0-15,28 0 46,0 0-62,-1-28 109,1 0-15,0 28-78,28-29-1,0 1 17,0 0-1,0 0 16</inkml:trace>
  <inkml:trace contextRef="#ctx0" brushRef="#br0" timeOffset="1342.8422">16524 2201 0,'0'-28'360,"0"0"-235</inkml:trace>
  <inkml:trace contextRef="#ctx0" brushRef="#br0" timeOffset="114500.8682">10180 4346 0,'56'0'188,"-28"0"-94,1 0-47,-1 0-16,0 0 0,0 0 94,0 0-109,1 0-1,-1 0 1,0 0 156,0 0 125,-28 56-266,0-27-15,0-1-1,0 28 16,0-27 16,0-1-31,0 0 15,0 0 0,0 0-15,0 29 0,0-29-1,0 0 32,0 1-31,0-1-1,0 0-15,0 0 16,0 0 0,0 1 15,0-1-15,0 28 46,0-27 1,0-1-32,0 0 16,0 0-32,0 0 17,0 1 14,-28-29 79</inkml:trace>
  <inkml:trace contextRef="#ctx0" brushRef="#br0" timeOffset="115702.8373">10377 4826 0,'57'0'282,"-29"0"-282,28 0 15,29 0-15,-57 0 16,28 0-16,-28 0 15,1 0 1</inkml:trace>
  <inkml:trace contextRef="#ctx0" brushRef="#br0" timeOffset="177945.7459">22728 4402 0,'-28'0'188,"-28"0"-173,27 0 16,1 0 63,0 0-47,0 29-47,0-1 63,28 0-32,-29-28-16,29 28 17,0 1-17,0-1 1,0 0 15,-28 0-15,28 0 46,0 1-30,0-1-1,0 28 0,0-27-15,0-1 46,0 0-31,0 0-15,28 29 47,1-57-48,-29 28 16,28 0-15,0 0 0,0 1-1,-28-1-15,28 0 32,1 0 30,-29 0-46,28-28 31,0 29-1,0-29 1,29 0 16,-29 0-48,0 0 17,0 0-17,0-57 63,-28 29-62,29 0 0,-1 0 15,0-1-15,-28 1 30,0 0-30,0 0 0,0-1-1,0 1 1,0-28 171,0 28-171,-28 28 0,0 0 46,-29-29-62,29 1 16,0 28 78,0 0-48,-29-28-30,29 28 15,-28 0 16,27 0-31,1 0 62,-28 0-47,28 0 32,-1 0-32,1 0 16,0 28-32,0-28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cây ở góc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Ngôi</a:t>
            </a:r>
            <a:r>
              <a:rPr lang="en-US" baseline="0" smtClean="0"/>
              <a:t> sao may mắn, HS đc quà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4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4.jpeg"/><Relationship Id="rId9" Type="http://schemas.openxmlformats.org/officeDocument/2006/relationships/slide" Target="slide8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41856" y="38862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36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65" y="1295401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0" y="446485"/>
            <a:ext cx="6397019" cy="5816338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4357347" y="2852058"/>
            <a:ext cx="1418772" cy="1194836"/>
            <a:chOff x="4371861" y="895222"/>
            <a:chExt cx="1418772" cy="1194836"/>
          </a:xfrm>
        </p:grpSpPr>
        <p:sp>
          <p:nvSpPr>
            <p:cNvPr id="72" name="Rounded Rectangle 71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333433" y="1251859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342833" y="4852436"/>
            <a:ext cx="1418772" cy="1194836"/>
            <a:chOff x="4371861" y="895222"/>
            <a:chExt cx="1418772" cy="1194836"/>
          </a:xfrm>
        </p:grpSpPr>
        <p:sp>
          <p:nvSpPr>
            <p:cNvPr id="76" name="Rounded Rectangle 75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5333433" y="1251859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276205" y="2910114"/>
            <a:ext cx="1418772" cy="1194836"/>
            <a:chOff x="4371861" y="895222"/>
            <a:chExt cx="1418772" cy="1194836"/>
          </a:xfrm>
        </p:grpSpPr>
        <p:sp>
          <p:nvSpPr>
            <p:cNvPr id="84" name="Rounded Rectangle 83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333433" y="1251859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290719" y="938764"/>
            <a:ext cx="1418772" cy="1194836"/>
            <a:chOff x="4371861" y="895222"/>
            <a:chExt cx="1418772" cy="1194836"/>
          </a:xfrm>
        </p:grpSpPr>
        <p:sp>
          <p:nvSpPr>
            <p:cNvPr id="88" name="Rounded Rectangle 87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333433" y="1251859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290719" y="4874208"/>
            <a:ext cx="1418772" cy="1194836"/>
            <a:chOff x="4371861" y="895222"/>
            <a:chExt cx="1418772" cy="1194836"/>
          </a:xfrm>
        </p:grpSpPr>
        <p:sp>
          <p:nvSpPr>
            <p:cNvPr id="95" name="Rounded Rectangle 94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5333433" y="1251859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371296" y="881224"/>
            <a:ext cx="1418772" cy="1194836"/>
            <a:chOff x="4371861" y="895222"/>
            <a:chExt cx="1418772" cy="1194836"/>
          </a:xfrm>
        </p:grpSpPr>
        <p:sp>
          <p:nvSpPr>
            <p:cNvPr id="103" name="Rounded Rectangle 102"/>
            <p:cNvSpPr/>
            <p:nvPr/>
          </p:nvSpPr>
          <p:spPr>
            <a:xfrm>
              <a:off x="4371861" y="895222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371861" y="1632858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333433" y="1266373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4371296" y="868372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4374357" y="1618860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332868" y="1251229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8290719" y="941572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8293780" y="1677546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9252291" y="1295401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4356782" y="2854866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359843" y="3590840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318354" y="3208695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8276205" y="2912922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8279266" y="3648896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9237777" y="3266751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4342833" y="4855244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345894" y="5591218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304405" y="5209073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8281194" y="4872890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8279719" y="5618389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9242766" y="5236244"/>
            <a:ext cx="457200" cy="4572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4339" r="43057" b="6243"/>
          <a:stretch/>
        </p:blipFill>
        <p:spPr>
          <a:xfrm>
            <a:off x="1737519" y="1219200"/>
            <a:ext cx="4473118" cy="4648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9770" y="1961932"/>
            <a:ext cx="100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770" y="4419600"/>
            <a:ext cx="100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95319" y="199583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671719" y="199583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927239" y="199583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52091" y="1961932"/>
            <a:ext cx="100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66879" y="1968621"/>
            <a:ext cx="1525524" cy="82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ược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78627" y="460590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655027" y="460590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910547" y="4605903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35399" y="4572000"/>
            <a:ext cx="1005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50187" y="4578689"/>
            <a:ext cx="1525524" cy="82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ược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995319" y="1995835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671719" y="1995835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927239" y="1995835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978627" y="4605903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655027" y="4605903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910547" y="4605903"/>
            <a:ext cx="640080" cy="64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1" y="156029"/>
            <a:ext cx="10057355" cy="642870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96273" y="1795860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0308" y="1795860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370" y="2714172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0405" y="2714172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5970" y="2678593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0005" y="2678593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1152" y="4753428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5187" y="4753428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8314" y="5910942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2349" y="5910942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1381" y="5881914"/>
            <a:ext cx="5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65416" y="5881914"/>
            <a:ext cx="46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64800" y="761760"/>
              <a:ext cx="4609080" cy="1108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440" y="752400"/>
                <a:ext cx="4627800" cy="11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066800"/>
            <a:ext cx="110328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41" y="13856"/>
            <a:ext cx="4035889" cy="6234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65" t="57174" r="3771" b="36008"/>
          <a:stretch/>
        </p:blipFill>
        <p:spPr>
          <a:xfrm>
            <a:off x="2787302" y="5471886"/>
            <a:ext cx="5869647" cy="111227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0" b="70261"/>
          <a:stretch/>
        </p:blipFill>
        <p:spPr>
          <a:xfrm>
            <a:off x="4112063" y="3923035"/>
            <a:ext cx="1022543" cy="1026984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5" r="34025" b="70261"/>
          <a:stretch/>
        </p:blipFill>
        <p:spPr>
          <a:xfrm>
            <a:off x="4284880" y="2749026"/>
            <a:ext cx="1001277" cy="1005625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5" t="-731" r="2075" b="70992"/>
          <a:stretch/>
        </p:blipFill>
        <p:spPr>
          <a:xfrm>
            <a:off x="5722125" y="3221251"/>
            <a:ext cx="1062188" cy="1066800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7" t="34029" r="2313" b="36232"/>
          <a:stretch/>
        </p:blipFill>
        <p:spPr>
          <a:xfrm>
            <a:off x="5803018" y="1560028"/>
            <a:ext cx="1049415" cy="1053972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3" t="57326" r="407" b="12935"/>
          <a:stretch/>
        </p:blipFill>
        <p:spPr>
          <a:xfrm>
            <a:off x="4785519" y="1560028"/>
            <a:ext cx="827605" cy="8311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90719" y="332848"/>
            <a:ext cx="372227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smtClean="0">
                <a:solidFill>
                  <a:srgbClr val="FF0066"/>
                </a:solidFill>
                <a:latin typeface="UTM Isadora" pitchFamily="18" charset="0"/>
                <a:ea typeface="Kids" pitchFamily="2" charset="0"/>
                <a:cs typeface="Arial" pitchFamily="34" charset="0"/>
              </a:rPr>
              <a:t>Cây cà chua Hạnh phúc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1" t="19259" b="33575"/>
          <a:stretch/>
        </p:blipFill>
        <p:spPr>
          <a:xfrm>
            <a:off x="7514191" y="3456487"/>
            <a:ext cx="2755473" cy="3234599"/>
          </a:xfrm>
          <a:prstGeom prst="rect">
            <a:avLst/>
          </a:prstGeom>
        </p:spPr>
      </p:pic>
      <p:pic>
        <p:nvPicPr>
          <p:cNvPr id="19" name="Picture 18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2" t="27651" r="31573" b="32286"/>
          <a:stretch/>
        </p:blipFill>
        <p:spPr>
          <a:xfrm>
            <a:off x="10136207" y="3976283"/>
            <a:ext cx="1959429" cy="27474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15" b="64231" l="25400" r="3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43637" r="58293" b="36332"/>
          <a:stretch/>
        </p:blipFill>
        <p:spPr>
          <a:xfrm>
            <a:off x="2818937" y="5405408"/>
            <a:ext cx="1186937" cy="11122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4084292"/>
            <a:ext cx="2642159" cy="26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374E-6 -1.56069E-6 L -0.30606 0.24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9" y="12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683E-7 3.98844E-6 L -0.26299 0.414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6" y="20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9032E-6 -5.78035E-8 L -0.32211 0.56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5" y="28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9188E-7 3.75723E-6 L -0.37092 0.539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6" y="26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6359E-6 -8.09249E-7 L -0.42757 0.274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8" y="13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34" b="70159"/>
          <a:stretch/>
        </p:blipFill>
        <p:spPr>
          <a:xfrm>
            <a:off x="10631147" y="5519203"/>
            <a:ext cx="1317172" cy="1291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1919" y="2265402"/>
            <a:ext cx="6781800" cy="1107996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Arial" pitchFamily="34" charset="0"/>
                <a:cs typeface="Arial" pitchFamily="34" charset="0"/>
              </a:rPr>
              <a:t>5 gồm 2 và ?</a:t>
            </a:r>
            <a:endParaRPr lang="en-US" sz="6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1919" y="2265402"/>
            <a:ext cx="6781800" cy="1107996"/>
          </a:xfrm>
          <a:prstGeom prst="rect">
            <a:avLst/>
          </a:prstGeom>
          <a:solidFill>
            <a:srgbClr val="EFFB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Arial" pitchFamily="34" charset="0"/>
                <a:cs typeface="Arial" pitchFamily="34" charset="0"/>
              </a:rPr>
              <a:t>5 gồm 2 và 3.</a:t>
            </a:r>
            <a:endParaRPr lang="en-US" sz="6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r="31934" b="70159"/>
          <a:stretch/>
        </p:blipFill>
        <p:spPr>
          <a:xfrm>
            <a:off x="10500519" y="5410200"/>
            <a:ext cx="1309922" cy="1284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19" y="990600"/>
            <a:ext cx="3390106" cy="423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47072" y="4293235"/>
            <a:ext cx="9906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47072" y="4293235"/>
            <a:ext cx="9906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1" t="59682" r="1763" b="10477"/>
          <a:stretch/>
        </p:blipFill>
        <p:spPr>
          <a:xfrm>
            <a:off x="10424319" y="5363561"/>
            <a:ext cx="1524000" cy="14944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81" y="1066800"/>
            <a:ext cx="9717256" cy="41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8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2" y="1143000"/>
            <a:ext cx="795896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8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69" y="1144587"/>
            <a:ext cx="795897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82" y="1147762"/>
            <a:ext cx="798709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8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1879444"/>
            <a:ext cx="795897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1882619"/>
            <a:ext cx="795897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14" y="1230766"/>
            <a:ext cx="795897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40" y="1879441"/>
            <a:ext cx="795896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61" y="1230766"/>
            <a:ext cx="798709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47" y="1879442"/>
            <a:ext cx="795896" cy="86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804319" y="29718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51036" y="29718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1086" y="4441904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71086" y="4441904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4" t="30476" b="39683"/>
          <a:stretch/>
        </p:blipFill>
        <p:spPr>
          <a:xfrm>
            <a:off x="10576719" y="5430156"/>
            <a:ext cx="1469038" cy="1440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9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4" t="3704" b="66455"/>
          <a:stretch/>
        </p:blipFill>
        <p:spPr>
          <a:xfrm>
            <a:off x="10424319" y="5446870"/>
            <a:ext cx="1418205" cy="1390696"/>
          </a:xfrm>
          <a:prstGeom prst="rect">
            <a:avLst/>
          </a:prstGeom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685800"/>
            <a:ext cx="929158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3109119" y="2500086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261691" y="2500086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76119" y="3759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67261" y="3759200"/>
            <a:ext cx="118872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6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MẤY VÀ MẤY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5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142</Words>
  <Application>Microsoft Office PowerPoint</Application>
  <PresentationFormat>Custom</PresentationFormat>
  <Paragraphs>100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Kids</vt:lpstr>
      <vt:lpstr>UTM Isadora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198</cp:revision>
  <dcterms:created xsi:type="dcterms:W3CDTF">2021-05-23T10:25:42Z</dcterms:created>
  <dcterms:modified xsi:type="dcterms:W3CDTF">2022-10-10T04:08:50Z</dcterms:modified>
</cp:coreProperties>
</file>