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2FD3"/>
    <a:srgbClr val="FFFFFF"/>
    <a:srgbClr val="DAF3FF"/>
    <a:srgbClr val="00AEEF"/>
    <a:srgbClr val="FFF6D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50342-F7DC-47D0-BBC9-71DEF3E759AC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BD84-D108-4A4C-BC1F-A2BACEAD2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6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8386" y="2007157"/>
            <a:ext cx="9605681" cy="1932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vi-VN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8: What subjects do you have today?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3 (page 56+57)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9" y="2129742"/>
            <a:ext cx="9837683" cy="3892686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1137058" y="1374862"/>
            <a:ext cx="3158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328" y="3420663"/>
            <a:ext cx="371888" cy="36579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699" y="5236133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8 What subject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52275" y="107833"/>
            <a:ext cx="6521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9" y="1255893"/>
            <a:ext cx="11284464" cy="4584931"/>
          </a:xfrm>
          <a:prstGeom prst="rect">
            <a:avLst/>
          </a:prstGeom>
        </p:spPr>
      </p:pic>
      <p:pic>
        <p:nvPicPr>
          <p:cNvPr id="9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47" y="2209183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69" y="2942958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47" y="3978060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68" y="5024054"/>
            <a:ext cx="523509" cy="4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673" y="155769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8 What subjects do you have today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- Unit 8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3698" y="1326559"/>
            <a:ext cx="7451028" cy="4191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62" y="497541"/>
            <a:ext cx="10723823" cy="601883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451855" y="497541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09E992A0-F325-42F9-A470-77667762B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723" y="36341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72826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0" y="266218"/>
            <a:ext cx="10846798" cy="6298374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93526" y="374541"/>
            <a:ext cx="3347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Read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/>
          <p:cNvSpPr/>
          <p:nvPr/>
        </p:nvSpPr>
        <p:spPr>
          <a:xfrm>
            <a:off x="1292960" y="4497467"/>
            <a:ext cx="153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 Neue"/>
              </a:rPr>
              <a:t>Vietnamese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3571065" y="4960948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 Neue"/>
              </a:rPr>
              <a:t>Maths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5534742" y="5404571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 Neue"/>
              </a:rPr>
              <a:t>Science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" name="Mspham-0936082789"/>
          <p:cNvSpPr/>
          <p:nvPr/>
        </p:nvSpPr>
        <p:spPr>
          <a:xfrm>
            <a:off x="9817026" y="5804681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 Neue"/>
              </a:rPr>
              <a:t>Art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589" y="548122"/>
            <a:ext cx="6198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 and your school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subjects.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s.sachmem.vn/public/images/TA4T1SHS/U8-L3-5-1-hqkneluvbzufhwn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9" y="1534510"/>
            <a:ext cx="2443450" cy="233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67525" y="1068369"/>
            <a:ext cx="85113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 pupil at ________________ Primary School.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 from Monday to 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school, I have Vietnamese, </a:t>
            </a:r>
            <a:r>
              <a:rPr lang="en-US" sz="3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on____________.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subject is____________.</a:t>
            </a:r>
            <a:endParaRPr lang="en-US" sz="32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209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35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Helvetica Neue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52</cp:revision>
  <dcterms:created xsi:type="dcterms:W3CDTF">2021-05-23T02:42:57Z</dcterms:created>
  <dcterms:modified xsi:type="dcterms:W3CDTF">2021-12-16T15:52:43Z</dcterms:modified>
</cp:coreProperties>
</file>