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12"/>
  </p:notesMasterIdLst>
  <p:sldIdLst>
    <p:sldId id="308" r:id="rId2"/>
    <p:sldId id="309" r:id="rId3"/>
    <p:sldId id="310" r:id="rId4"/>
    <p:sldId id="312" r:id="rId5"/>
    <p:sldId id="304" r:id="rId6"/>
    <p:sldId id="305" r:id="rId7"/>
    <p:sldId id="306" r:id="rId8"/>
    <p:sldId id="311" r:id="rId9"/>
    <p:sldId id="297" r:id="rId10"/>
    <p:sldId id="279" r:id="rId11"/>
  </p:sldIdLst>
  <p:sldSz cx="9144000" cy="5143500" type="screen16x9"/>
  <p:notesSz cx="6858000" cy="9144000"/>
  <p:embeddedFontLst>
    <p:embeddedFont>
      <p:font typeface="Dosis" pitchFamily="2" charset="0"/>
      <p:regular r:id="rId13"/>
      <p:bold r:id="rId14"/>
    </p:embeddedFont>
    <p:embeddedFont>
      <p:font typeface="Sniglet" panose="020B0604020202020204" charset="0"/>
      <p:regular r:id="rId15"/>
    </p:embeddedFont>
  </p:embeddedFontLst>
  <p:custDataLst>
    <p:tags r:id="rId1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4587"/>
    <a:srgbClr val="FF33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05E0FE-D782-4A1A-986F-B7B9CD512967}">
  <a:tblStyle styleId="{BE05E0FE-D782-4A1A-986F-B7B9CD51296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36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57578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105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Shape 5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19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49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0564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53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buClr>
                <a:srgbClr val="1C4587"/>
              </a:buClr>
              <a:buSzPct val="100000"/>
              <a:defRPr sz="4800" b="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723692" y="4220090"/>
            <a:ext cx="794875" cy="985737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-58318" y="3053286"/>
            <a:ext cx="782014" cy="890356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4025101" y="3422420"/>
            <a:ext cx="370864" cy="809587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3078045" y="3128353"/>
            <a:ext cx="730670" cy="895810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5401647" y="3285712"/>
            <a:ext cx="805934" cy="750837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8364459" y="3346842"/>
            <a:ext cx="873792" cy="600259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4551116" y="3125540"/>
            <a:ext cx="657208" cy="679226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4419881" y="3994834"/>
            <a:ext cx="919681" cy="950907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2644911" y="4036537"/>
            <a:ext cx="890356" cy="706800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2116541" y="3186156"/>
            <a:ext cx="829754" cy="780162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1347360" y="3186146"/>
            <a:ext cx="599145" cy="706812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2681614" y="4813558"/>
            <a:ext cx="816943" cy="313966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7146421" y="4508764"/>
            <a:ext cx="1040883" cy="730620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7146430" y="3104431"/>
            <a:ext cx="684731" cy="721462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5262207" y="4729516"/>
            <a:ext cx="525045" cy="372666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8376371" y="4729061"/>
            <a:ext cx="508531" cy="324975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3808716" y="4429326"/>
            <a:ext cx="570934" cy="567281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7975390" y="3053271"/>
            <a:ext cx="541559" cy="67927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1570784" y="4028294"/>
            <a:ext cx="734323" cy="723314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247060" y="4094875"/>
            <a:ext cx="275433" cy="244207"/>
          </a:xfrm>
          <a:custGeom>
            <a:avLst/>
            <a:gdLst/>
            <a:ahLst/>
            <a:cxnLst/>
            <a:rect l="0" t="0" r="0" b="0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8516943" y="4082883"/>
            <a:ext cx="690236" cy="510383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859713" y="3417442"/>
            <a:ext cx="317619" cy="659009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Shape 184"/>
          <p:cNvSpPr/>
          <p:nvPr/>
        </p:nvSpPr>
        <p:spPr>
          <a:xfrm rot="1920742">
            <a:off x="5707037" y="4213989"/>
            <a:ext cx="884796" cy="750833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Shape 185"/>
          <p:cNvSpPr/>
          <p:nvPr/>
        </p:nvSpPr>
        <p:spPr>
          <a:xfrm rot="-3496844">
            <a:off x="115838" y="4509560"/>
            <a:ext cx="537852" cy="464440"/>
          </a:xfrm>
          <a:custGeom>
            <a:avLst/>
            <a:gdLst/>
            <a:ahLst/>
            <a:cxnLst/>
            <a:rect l="0" t="0" r="0" b="0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7518183" y="3966329"/>
            <a:ext cx="846268" cy="598458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Shape 187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6453205" y="3705906"/>
            <a:ext cx="666365" cy="752689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1866011" y="4742878"/>
            <a:ext cx="681078" cy="455286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6669805" y="4614394"/>
            <a:ext cx="308461" cy="330480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ctrTitle"/>
          </p:nvPr>
        </p:nvSpPr>
        <p:spPr>
          <a:xfrm>
            <a:off x="3210934" y="1661761"/>
            <a:ext cx="5301599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SzPct val="100000"/>
              <a:defRPr sz="3700" b="0"/>
            </a:lvl1pPr>
            <a:lvl2pPr lvl="1" algn="r" rtl="0">
              <a:spcBef>
                <a:spcPts val="0"/>
              </a:spcBef>
              <a:buSzPct val="100000"/>
              <a:defRPr sz="3700" b="0"/>
            </a:lvl2pPr>
            <a:lvl3pPr lvl="2" algn="r" rtl="0">
              <a:spcBef>
                <a:spcPts val="0"/>
              </a:spcBef>
              <a:buSzPct val="100000"/>
              <a:defRPr sz="3700" b="0"/>
            </a:lvl3pPr>
            <a:lvl4pPr lvl="3" algn="r" rtl="0">
              <a:spcBef>
                <a:spcPts val="0"/>
              </a:spcBef>
              <a:buSzPct val="100000"/>
              <a:defRPr sz="3700" b="0"/>
            </a:lvl4pPr>
            <a:lvl5pPr lvl="4" algn="r" rtl="0">
              <a:spcBef>
                <a:spcPts val="0"/>
              </a:spcBef>
              <a:buSzPct val="100000"/>
              <a:defRPr sz="3700" b="0"/>
            </a:lvl5pPr>
            <a:lvl6pPr lvl="5" algn="r" rtl="0">
              <a:spcBef>
                <a:spcPts val="0"/>
              </a:spcBef>
              <a:buSzPct val="100000"/>
              <a:defRPr sz="3700" b="0"/>
            </a:lvl6pPr>
            <a:lvl7pPr lvl="6" algn="r" rtl="0">
              <a:spcBef>
                <a:spcPts val="0"/>
              </a:spcBef>
              <a:buSzPct val="100000"/>
              <a:defRPr sz="3700" b="0"/>
            </a:lvl7pPr>
            <a:lvl8pPr lvl="7" algn="r" rtl="0">
              <a:spcBef>
                <a:spcPts val="0"/>
              </a:spcBef>
              <a:buSzPct val="100000"/>
              <a:defRPr sz="3700" b="0"/>
            </a:lvl8pPr>
            <a:lvl9pPr lvl="8" algn="r" rtl="0">
              <a:spcBef>
                <a:spcPts val="0"/>
              </a:spcBef>
              <a:buSzPct val="100000"/>
              <a:defRPr sz="3700" b="0"/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3210884" y="2864176"/>
            <a:ext cx="5301599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spcBef>
                <a:spcPts val="0"/>
              </a:spcBef>
              <a:buClr>
                <a:srgbClr val="1C4587"/>
              </a:buClr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buClr>
                <a:srgbClr val="1C4587"/>
              </a:buClr>
              <a:buSzPct val="100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4412080" y="4661638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3968825" y="4000287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6283364" y="42095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5746560" y="4042835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7063610" y="4132027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6581517" y="4041241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6507131" y="453396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5501053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5201566" y="4075598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4765584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55218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8052577" y="402927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6984573" y="4950383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6160714" y="4780233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48922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4489178" y="4206693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Shape 215"/>
          <p:cNvSpPr/>
          <p:nvPr/>
        </p:nvSpPr>
        <p:spPr>
          <a:xfrm rot="1920548">
            <a:off x="7236725" y="46581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8263292" y="4517804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Shape 217"/>
          <p:cNvSpPr/>
          <p:nvPr/>
        </p:nvSpPr>
        <p:spPr>
          <a:xfrm rot="-5400000">
            <a:off x="7684355" y="39822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50595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1482764" y="42095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945960" y="4042835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263010" y="4132027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1780917" y="4041241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1706531" y="453396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400966" y="4075598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3251972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3251977" y="402927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2183973" y="4950383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1360114" y="4780233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37218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40288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Shape 239"/>
          <p:cNvSpPr/>
          <p:nvPr/>
        </p:nvSpPr>
        <p:spPr>
          <a:xfrm rot="1920548">
            <a:off x="2436125" y="46581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3462692" y="4517804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Shape 241"/>
          <p:cNvSpPr/>
          <p:nvPr/>
        </p:nvSpPr>
        <p:spPr>
          <a:xfrm rot="-5400000">
            <a:off x="2883754" y="39822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28590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2981819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8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8pPr>
            <a:lvl9pPr lvl="8" algn="ctr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7302880" y="-294361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-35374" y="3366962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8817947" y="3439660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8360954" y="450691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-77078" y="1488018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8052577" y="413232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7430898" y="4873170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8963978" y="1338718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Shape 260"/>
          <p:cNvSpPr/>
          <p:nvPr/>
        </p:nvSpPr>
        <p:spPr>
          <a:xfrm rot="-2426120">
            <a:off x="7110131" y="4877011"/>
            <a:ext cx="279909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8797587" y="3078732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346877" y="6086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645010" y="355961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-7" y="101336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8699356" y="17911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258966" y="-86251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-243127" y="5420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-38626" y="579045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Shape 276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955989" y="-57166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1333293" y="4678454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1525678" y="4911343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Shape 282"/>
          <p:cNvSpPr/>
          <p:nvPr/>
        </p:nvSpPr>
        <p:spPr>
          <a:xfrm rot="1920548">
            <a:off x="8225550" y="6252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346867" y="4064142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Shape 284"/>
          <p:cNvSpPr/>
          <p:nvPr/>
        </p:nvSpPr>
        <p:spPr>
          <a:xfrm rot="-5400000">
            <a:off x="7996280" y="3169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8801760" y="790270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8699345" y="1151406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Quot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8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8pPr>
            <a:lvl9pPr lvl="8" algn="ctr">
              <a:spcBef>
                <a:spcPts val="0"/>
              </a:spcBef>
              <a:buClr>
                <a:srgbClr val="1C4587"/>
              </a:buClr>
              <a:buSzPct val="100000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7302880" y="-294361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-35374" y="3366962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8817947" y="3439660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8360954" y="450691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-77078" y="1488018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8052577" y="413232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7430898" y="4873170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8963978" y="1338718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Shape 260"/>
          <p:cNvSpPr/>
          <p:nvPr/>
        </p:nvSpPr>
        <p:spPr>
          <a:xfrm rot="-2426120">
            <a:off x="7110131" y="4877011"/>
            <a:ext cx="279909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8797587" y="3078732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346877" y="6086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645010" y="355961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-7" y="101336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8699356" y="17911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258966" y="-86251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-243127" y="5420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-38626" y="579045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Shape 276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955989" y="-57166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1333293" y="4678454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1525678" y="4911343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Shape 282"/>
          <p:cNvSpPr/>
          <p:nvPr/>
        </p:nvSpPr>
        <p:spPr>
          <a:xfrm rot="1920548">
            <a:off x="8225550" y="6252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346867" y="4064142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Shape 284"/>
          <p:cNvSpPr/>
          <p:nvPr/>
        </p:nvSpPr>
        <p:spPr>
          <a:xfrm rot="-5400000">
            <a:off x="7996280" y="3169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8801760" y="790270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8699345" y="1151406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7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7302880" y="-294361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-35374" y="3366962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8817947" y="3439660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8360954" y="450691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-77078" y="1488018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8052577" y="413232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7430898" y="4873170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Shape 47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Shape 481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8963978" y="1338718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Shape 483"/>
          <p:cNvSpPr/>
          <p:nvPr/>
        </p:nvSpPr>
        <p:spPr>
          <a:xfrm rot="-2426120">
            <a:off x="7110131" y="4877011"/>
            <a:ext cx="279909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8797587" y="3078732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346877" y="6086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Shape 488"/>
          <p:cNvSpPr/>
          <p:nvPr/>
        </p:nvSpPr>
        <p:spPr>
          <a:xfrm>
            <a:off x="645010" y="355961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Shape 48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Shape 490"/>
          <p:cNvSpPr/>
          <p:nvPr/>
        </p:nvSpPr>
        <p:spPr>
          <a:xfrm>
            <a:off x="-7" y="101336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Shape 491"/>
          <p:cNvSpPr/>
          <p:nvPr/>
        </p:nvSpPr>
        <p:spPr>
          <a:xfrm>
            <a:off x="8699356" y="17911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258966" y="-86251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-243127" y="5420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-38626" y="579045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955989" y="-57166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1333293" y="4678454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1525678" y="4911343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Shape 505"/>
          <p:cNvSpPr/>
          <p:nvPr/>
        </p:nvSpPr>
        <p:spPr>
          <a:xfrm rot="1920548">
            <a:off x="8225550" y="6252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346867" y="4064142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Shape 507"/>
          <p:cNvSpPr/>
          <p:nvPr/>
        </p:nvSpPr>
        <p:spPr>
          <a:xfrm rot="-5400000">
            <a:off x="7996280" y="3169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Shape 508"/>
          <p:cNvSpPr/>
          <p:nvPr/>
        </p:nvSpPr>
        <p:spPr>
          <a:xfrm>
            <a:off x="8801760" y="790270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Shape 509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8699345" y="1151406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7302880" y="-294361"/>
            <a:ext cx="450549" cy="558733"/>
          </a:xfrm>
          <a:custGeom>
            <a:avLst/>
            <a:gdLst/>
            <a:ahLst/>
            <a:cxnLst/>
            <a:rect l="0" t="0" r="0" b="0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-35374" y="3366962"/>
            <a:ext cx="443259" cy="504670"/>
          </a:xfrm>
          <a:custGeom>
            <a:avLst/>
            <a:gdLst/>
            <a:ahLst/>
            <a:cxnLst/>
            <a:rect l="0" t="0" r="0" b="0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8817947" y="3439660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8742973" y="4166676"/>
            <a:ext cx="495281" cy="340238"/>
          </a:xfrm>
          <a:custGeom>
            <a:avLst/>
            <a:gdLst/>
            <a:ahLst/>
            <a:cxnLst/>
            <a:rect l="0" t="0" r="0" b="0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8360954" y="450691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-77078" y="1488018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8052571" y="482525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8052577" y="4132326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7430898" y="4873170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Shape 47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8522443" y="4000279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Shape 481"/>
          <p:cNvSpPr/>
          <p:nvPr/>
        </p:nvSpPr>
        <p:spPr>
          <a:xfrm>
            <a:off x="8829403" y="4583868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8963978" y="1338718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Shape 483"/>
          <p:cNvSpPr/>
          <p:nvPr/>
        </p:nvSpPr>
        <p:spPr>
          <a:xfrm rot="-2426120">
            <a:off x="7110131" y="4877011"/>
            <a:ext cx="279909" cy="357971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7659647" y="4370196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8797587" y="3078732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Shape 486"/>
          <p:cNvSpPr/>
          <p:nvPr/>
        </p:nvSpPr>
        <p:spPr>
          <a:xfrm>
            <a:off x="7782420" y="4885132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346877" y="608614"/>
            <a:ext cx="210213" cy="458888"/>
          </a:xfrm>
          <a:custGeom>
            <a:avLst/>
            <a:gdLst/>
            <a:ahLst/>
            <a:cxnLst/>
            <a:rect l="0" t="0" r="0" b="0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Shape 488"/>
          <p:cNvSpPr/>
          <p:nvPr/>
        </p:nvSpPr>
        <p:spPr>
          <a:xfrm>
            <a:off x="645010" y="355961"/>
            <a:ext cx="414157" cy="507761"/>
          </a:xfrm>
          <a:custGeom>
            <a:avLst/>
            <a:gdLst/>
            <a:ahLst/>
            <a:cxnLst/>
            <a:rect l="0" t="0" r="0" b="0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Shape 48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0" t="0" r="0" b="0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Shape 490"/>
          <p:cNvSpPr/>
          <p:nvPr/>
        </p:nvSpPr>
        <p:spPr>
          <a:xfrm>
            <a:off x="-7" y="1013366"/>
            <a:ext cx="372517" cy="384998"/>
          </a:xfrm>
          <a:custGeom>
            <a:avLst/>
            <a:gdLst/>
            <a:ahLst/>
            <a:cxnLst/>
            <a:rect l="0" t="0" r="0" b="0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Shape 491"/>
          <p:cNvSpPr/>
          <p:nvPr/>
        </p:nvSpPr>
        <p:spPr>
          <a:xfrm>
            <a:off x="8699356" y="179111"/>
            <a:ext cx="521291" cy="538991"/>
          </a:xfrm>
          <a:custGeom>
            <a:avLst/>
            <a:gdLst/>
            <a:ahLst/>
            <a:cxnLst/>
            <a:rect l="0" t="0" r="0" b="0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700454" y="4557599"/>
            <a:ext cx="504670" cy="400627"/>
          </a:xfrm>
          <a:custGeom>
            <a:avLst/>
            <a:gdLst/>
            <a:ahLst/>
            <a:cxnLst/>
            <a:rect l="0" t="0" r="0" b="0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258966" y="-86251"/>
            <a:ext cx="470320" cy="442210"/>
          </a:xfrm>
          <a:custGeom>
            <a:avLst/>
            <a:gdLst/>
            <a:ahLst/>
            <a:cxnLst/>
            <a:rect l="0" t="0" r="0" b="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-35015" y="4075593"/>
            <a:ext cx="339602" cy="400616"/>
          </a:xfrm>
          <a:custGeom>
            <a:avLst/>
            <a:gdLst/>
            <a:ahLst/>
            <a:cxnLst/>
            <a:rect l="0" t="0" r="0" b="0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721257" y="4998018"/>
            <a:ext cx="463058" cy="177962"/>
          </a:xfrm>
          <a:custGeom>
            <a:avLst/>
            <a:gdLst/>
            <a:ahLst/>
            <a:cxnLst/>
            <a:rect l="0" t="0" r="0" b="0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-243127" y="54209"/>
            <a:ext cx="589992" cy="414129"/>
          </a:xfrm>
          <a:custGeom>
            <a:avLst/>
            <a:gdLst/>
            <a:ahLst/>
            <a:cxnLst/>
            <a:rect l="0" t="0" r="0" b="0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0" t="0" r="0" b="0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-38626" y="579045"/>
            <a:ext cx="297605" cy="211234"/>
          </a:xfrm>
          <a:custGeom>
            <a:avLst/>
            <a:gdLst/>
            <a:ahLst/>
            <a:cxnLst/>
            <a:rect l="0" t="0" r="0" b="0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0" t="0" r="0" b="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955989" y="-57166"/>
            <a:ext cx="323616" cy="321545"/>
          </a:xfrm>
          <a:custGeom>
            <a:avLst/>
            <a:gdLst/>
            <a:ahLst/>
            <a:cxnLst/>
            <a:rect l="0" t="0" r="0" b="0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1333293" y="4678454"/>
            <a:ext cx="306966" cy="385026"/>
          </a:xfrm>
          <a:custGeom>
            <a:avLst/>
            <a:gdLst/>
            <a:ahLst/>
            <a:cxnLst/>
            <a:rect l="0" t="0" r="0" b="0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91624" y="4552927"/>
            <a:ext cx="416228" cy="409987"/>
          </a:xfrm>
          <a:custGeom>
            <a:avLst/>
            <a:gdLst/>
            <a:ahLst/>
            <a:cxnLst/>
            <a:rect l="0" t="0" r="0" b="0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1525678" y="4911343"/>
            <a:ext cx="391238" cy="289294"/>
          </a:xfrm>
          <a:custGeom>
            <a:avLst/>
            <a:gdLst/>
            <a:ahLst/>
            <a:cxnLst/>
            <a:rect l="0" t="0" r="0" b="0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Shape 504"/>
          <p:cNvSpPr/>
          <p:nvPr/>
        </p:nvSpPr>
        <p:spPr>
          <a:xfrm>
            <a:off x="2703" y="4900230"/>
            <a:ext cx="180032" cy="373538"/>
          </a:xfrm>
          <a:custGeom>
            <a:avLst/>
            <a:gdLst/>
            <a:ahLst/>
            <a:cxnLst/>
            <a:rect l="0" t="0" r="0" b="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Shape 505"/>
          <p:cNvSpPr/>
          <p:nvPr/>
        </p:nvSpPr>
        <p:spPr>
          <a:xfrm rot="1920548">
            <a:off x="8225550" y="625274"/>
            <a:ext cx="501521" cy="425556"/>
          </a:xfrm>
          <a:custGeom>
            <a:avLst/>
            <a:gdLst/>
            <a:ahLst/>
            <a:cxnLst/>
            <a:rect l="0" t="0" r="0" b="0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Shape 506"/>
          <p:cNvSpPr/>
          <p:nvPr/>
        </p:nvSpPr>
        <p:spPr>
          <a:xfrm>
            <a:off x="346867" y="4064142"/>
            <a:ext cx="479680" cy="339217"/>
          </a:xfrm>
          <a:custGeom>
            <a:avLst/>
            <a:gdLst/>
            <a:ahLst/>
            <a:cxnLst/>
            <a:rect l="0" t="0" r="0" b="0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Shape 507"/>
          <p:cNvSpPr/>
          <p:nvPr/>
        </p:nvSpPr>
        <p:spPr>
          <a:xfrm rot="-5400000">
            <a:off x="7996280" y="316929"/>
            <a:ext cx="279905" cy="357966"/>
          </a:xfrm>
          <a:custGeom>
            <a:avLst/>
            <a:gdLst/>
            <a:ahLst/>
            <a:cxnLst/>
            <a:rect l="0" t="0" r="0" b="0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Shape 508"/>
          <p:cNvSpPr/>
          <p:nvPr/>
        </p:nvSpPr>
        <p:spPr>
          <a:xfrm>
            <a:off x="8801760" y="790270"/>
            <a:ext cx="377708" cy="426637"/>
          </a:xfrm>
          <a:custGeom>
            <a:avLst/>
            <a:gdLst/>
            <a:ahLst/>
            <a:cxnLst/>
            <a:rect l="0" t="0" r="0" b="0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Shape 509"/>
          <p:cNvSpPr/>
          <p:nvPr/>
        </p:nvSpPr>
        <p:spPr>
          <a:xfrm>
            <a:off x="258962" y="4957957"/>
            <a:ext cx="386047" cy="258064"/>
          </a:xfrm>
          <a:custGeom>
            <a:avLst/>
            <a:gdLst/>
            <a:ahLst/>
            <a:cxnLst/>
            <a:rect l="0" t="0" r="0" b="0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8699345" y="1151406"/>
            <a:ext cx="174841" cy="187322"/>
          </a:xfrm>
          <a:custGeom>
            <a:avLst/>
            <a:gdLst/>
            <a:ahLst/>
            <a:cxnLst/>
            <a:rect l="0" t="0" r="0" b="0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4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334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696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-6" y="-23"/>
            <a:ext cx="9143797" cy="5143377"/>
            <a:chOff x="239950" y="872550"/>
            <a:chExt cx="7042900" cy="3961625"/>
          </a:xfrm>
        </p:grpSpPr>
        <p:sp>
          <p:nvSpPr>
            <p:cNvPr id="7" name="Shape 7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0" t="0" r="0" b="0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0" t="0" r="0" b="0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0" t="0" r="0" b="0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0" t="0" r="0" b="0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3D4965"/>
              </a:buClr>
              <a:buSzPct val="1000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480"/>
              </a:spcBef>
              <a:buClr>
                <a:srgbClr val="3D4965"/>
              </a:buClr>
              <a:buSzPct val="100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480"/>
              </a:spcBef>
              <a:buClr>
                <a:srgbClr val="3D4965"/>
              </a:buClr>
              <a:buSzPct val="100000"/>
              <a:buFont typeface="Dosis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360"/>
              </a:spcBef>
              <a:buClr>
                <a:srgbClr val="3D4965"/>
              </a:buClr>
              <a:buSzPct val="100000"/>
              <a:buFont typeface="Dosis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62" r:id="rId4"/>
    <p:sldLayoutId id="2147483656" r:id="rId5"/>
    <p:sldLayoutId id="2147483659" r:id="rId6"/>
    <p:sldLayoutId id="2147483657" r:id="rId7"/>
    <p:sldLayoutId id="2147483661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ctrTitle"/>
          </p:nvPr>
        </p:nvSpPr>
        <p:spPr>
          <a:xfrm>
            <a:off x="1505529" y="751925"/>
            <a:ext cx="6153000" cy="1159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HỌC LỚP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7466" y="2049140"/>
            <a:ext cx="316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1C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1C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65D5FE-6991-48C6-865F-ACD645411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33735"/>
      </p:ext>
    </p:extLst>
  </p:cSld>
  <p:clrMapOvr>
    <a:masterClrMapping/>
  </p:clrMapOvr>
  <p:transition spd="slow" advTm="882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 txBox="1">
            <a:spLocks noGrp="1"/>
          </p:cNvSpPr>
          <p:nvPr>
            <p:ph type="ctrTitle" idx="4294967295"/>
          </p:nvPr>
        </p:nvSpPr>
        <p:spPr>
          <a:xfrm>
            <a:off x="3679071" y="1491741"/>
            <a:ext cx="3229200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dirty="0"/>
              <a:t>THANKS!</a:t>
            </a:r>
          </a:p>
        </p:txBody>
      </p:sp>
      <p:sp>
        <p:nvSpPr>
          <p:cNvPr id="705" name="Shape 705"/>
          <p:cNvSpPr/>
          <p:nvPr/>
        </p:nvSpPr>
        <p:spPr>
          <a:xfrm>
            <a:off x="2257757" y="1402659"/>
            <a:ext cx="1180108" cy="1089974"/>
          </a:xfrm>
          <a:custGeom>
            <a:avLst/>
            <a:gdLst/>
            <a:ahLst/>
            <a:cxnLst/>
            <a:rect l="0" t="0" r="0" b="0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3C78D8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CADC57-1347-4F95-9376-360CDD86B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1"/>
    </mc:Choice>
    <mc:Fallback>
      <p:transition spd="slow" advTm="13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429" y="119179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44" y="1013639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7" y="1760240"/>
            <a:ext cx="784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4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44" y="2621771"/>
            <a:ext cx="800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7" y="3416960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Audio 2">
            <a:hlinkClick r:id="" action="ppaction://media"/>
            <a:extLst>
              <a:ext uri="{FF2B5EF4-FFF2-40B4-BE49-F238E27FC236}">
                <a16:creationId xmlns:a16="http://schemas.microsoft.com/office/drawing/2014/main" id="{1B619DE3-B9CF-48AE-9F30-D248E36A52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4468" y="4705184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52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7"/>
    </mc:Choice>
    <mc:Fallback xmlns="">
      <p:transition spd="slow" advTm="19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54"/>
          <p:cNvSpPr txBox="1">
            <a:spLocks/>
          </p:cNvSpPr>
          <p:nvPr/>
        </p:nvSpPr>
        <p:spPr>
          <a:xfrm>
            <a:off x="790672" y="864922"/>
            <a:ext cx="7557571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Sniglet"/>
              <a:buNone/>
              <a:defRPr sz="1800" b="1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  <a:rtl val="0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" sz="3600" dirty="0"/>
              <a:t>CHỦ ĐỀ 1: EM TẬP VẼ</a:t>
            </a:r>
            <a:br>
              <a:rPr lang="en" sz="3600" dirty="0"/>
            </a:br>
            <a:r>
              <a:rPr lang="en" sz="3600" dirty="0"/>
              <a:t>BÀI 5: THỰC HÀNH TỔNG HỢP (Tiết 2)</a:t>
            </a:r>
            <a:br>
              <a:rPr lang="en" sz="3600" dirty="0"/>
            </a:br>
            <a:r>
              <a:rPr lang="en" sz="3600" dirty="0"/>
              <a:t>(SGK trang 45)</a:t>
            </a:r>
          </a:p>
        </p:txBody>
      </p:sp>
      <p:sp>
        <p:nvSpPr>
          <p:cNvPr id="6" name="Shape 806"/>
          <p:cNvSpPr/>
          <p:nvPr/>
        </p:nvSpPr>
        <p:spPr>
          <a:xfrm>
            <a:off x="1664037" y="-88343"/>
            <a:ext cx="1104910" cy="1088367"/>
          </a:xfrm>
          <a:custGeom>
            <a:avLst/>
            <a:gdLst/>
            <a:ahLst/>
            <a:cxnLst/>
            <a:rect l="0" t="0" r="0" b="0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808"/>
          <p:cNvSpPr/>
          <p:nvPr/>
        </p:nvSpPr>
        <p:spPr>
          <a:xfrm>
            <a:off x="2242751" y="356455"/>
            <a:ext cx="1052391" cy="643569"/>
          </a:xfrm>
          <a:custGeom>
            <a:avLst/>
            <a:gdLst/>
            <a:ahLst/>
            <a:cxnLst/>
            <a:rect l="0" t="0" r="0" b="0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B08F39-B3F6-45BB-A50B-CD2E96A59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56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1596">
        <p15:prstTrans prst="fracture"/>
      </p:transition>
    </mc:Choice>
    <mc:Fallback>
      <p:transition spd="slow" advTm="11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ctrTitle"/>
          </p:nvPr>
        </p:nvSpPr>
        <p:spPr>
          <a:xfrm>
            <a:off x="2263484" y="121186"/>
            <a:ext cx="5301599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dirty="0"/>
              <a:t>MỤC TIÊU BÀI HỌC</a:t>
            </a:r>
          </a:p>
        </p:txBody>
      </p:sp>
      <p:sp>
        <p:nvSpPr>
          <p:cNvPr id="538" name="Shape 538"/>
          <p:cNvSpPr txBox="1">
            <a:spLocks noGrp="1"/>
          </p:cNvSpPr>
          <p:nvPr>
            <p:ph type="subTitle" idx="1"/>
          </p:nvPr>
        </p:nvSpPr>
        <p:spPr>
          <a:xfrm>
            <a:off x="644004" y="1457254"/>
            <a:ext cx="7728866" cy="12133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2800" dirty="0"/>
              <a:t>Vận dụng kiến thức đã học để vẽ bức tranh về chủ đề tùy chọn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CA382D-DE64-402B-B418-526E1555F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811">
        <p14:glitter pattern="hexagon"/>
      </p:transition>
    </mc:Choice>
    <mc:Fallback>
      <p:transition spd="slow" advTm="58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865480" y="160253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A. HOẠT ĐỘNG THỰC HÀNH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18300" y="663402"/>
            <a:ext cx="8882481" cy="8324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074" name="Picture 2" descr="A. Hoạt động thực hành - Bài 5: Thực hành tổng hợp (chủ đề 2) | Hướng dẫn học  tin học lớp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31" y="1330746"/>
            <a:ext cx="5657850" cy="320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118300" y="1181224"/>
            <a:ext cx="3094800" cy="234937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266700" indent="-266700" algn="just">
              <a:buAutoNum type="alphaLcParenR"/>
            </a:pP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66700" indent="-266700" algn="just">
              <a:buAutoNum type="alphaLcParenR"/>
            </a:pP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D5E222-45B6-42EC-9C8B-37FC5C3E8C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07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591">
        <p14:window dir="vert"/>
      </p:transition>
    </mc:Choice>
    <mc:Fallback>
      <p:transition spd="slow" advTm="305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515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48301" y="11017"/>
            <a:ext cx="8065604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B. HOẠT ĐỘNG ỨNG DỤNG, MỞ RỘNG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18300" y="575266"/>
            <a:ext cx="8882481" cy="8324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18300" y="1002505"/>
            <a:ext cx="3224631" cy="234937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Ctrl+P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Print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Print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441" r="1441" b="1712"/>
          <a:stretch/>
        </p:blipFill>
        <p:spPr>
          <a:xfrm>
            <a:off x="3898046" y="1012260"/>
            <a:ext cx="3901895" cy="3557386"/>
          </a:xfrm>
          <a:prstGeom prst="rect">
            <a:avLst/>
          </a:prstGeom>
        </p:spPr>
      </p:pic>
      <p:cxnSp>
        <p:nvCxnSpPr>
          <p:cNvPr id="6" name="Elbow Connector 5"/>
          <p:cNvCxnSpPr>
            <a:stCxn id="9" idx="1"/>
          </p:cNvCxnSpPr>
          <p:nvPr/>
        </p:nvCxnSpPr>
        <p:spPr>
          <a:xfrm rot="10800000" flipV="1">
            <a:off x="7083846" y="1605798"/>
            <a:ext cx="936432" cy="575542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20278" y="1251855"/>
            <a:ext cx="1123722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Tên</a:t>
            </a:r>
            <a:endParaRPr lang="en-US" sz="2000" dirty="0"/>
          </a:p>
          <a:p>
            <a:pPr algn="ctr"/>
            <a:r>
              <a:rPr lang="en-US" sz="2000" dirty="0" err="1"/>
              <a:t>máy</a:t>
            </a:r>
            <a:r>
              <a:rPr lang="en-US" sz="2000" dirty="0"/>
              <a:t> 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733754" y="4689355"/>
            <a:ext cx="5124103" cy="3342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in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,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in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4A37EF-62FB-483E-8C03-8E9C7DE2D1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125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232">
        <p14:window dir="vert"/>
      </p:transition>
    </mc:Choice>
    <mc:Fallback>
      <p:transition spd="slow" advTm="31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163" y="450165"/>
            <a:ext cx="7401691" cy="416345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73A475-B494-4D46-927F-48C7D34AA3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850"/>
    </mc:Choice>
    <mc:Fallback>
      <p:transition spd="slow" advTm="98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32" objId="2"/>
        <p14:triggerEvt type="onClick" time="1233" objId="2"/>
        <p14:stopEvt time="9885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1201143" y="0"/>
            <a:ext cx="5563213" cy="87843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>
              <a:lnSpc>
                <a:spcPct val="130000"/>
              </a:lnSpc>
              <a:spcBef>
                <a:spcPts val="0"/>
              </a:spcBef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EM CẦN GHI NHỚ:</a:t>
            </a:r>
            <a:endParaRPr lang="en" sz="3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98807" y="1046602"/>
            <a:ext cx="3716411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C4587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Chức</a:t>
            </a:r>
            <a:r>
              <a:rPr lang="en-US" sz="2400" dirty="0">
                <a:solidFill>
                  <a:srgbClr val="1C4587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năng</a:t>
            </a:r>
            <a:endParaRPr lang="en-US" sz="2400" dirty="0">
              <a:solidFill>
                <a:srgbClr val="1C4587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77080" y="1046602"/>
            <a:ext cx="1762697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C4587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Công</a:t>
            </a:r>
            <a:r>
              <a:rPr lang="en-US" sz="2400" dirty="0">
                <a:solidFill>
                  <a:srgbClr val="1C4587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400" dirty="0" err="1">
                <a:solidFill>
                  <a:srgbClr val="1C4587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cụ</a:t>
            </a:r>
            <a:endParaRPr lang="en-US" sz="2400" dirty="0">
              <a:solidFill>
                <a:srgbClr val="1C4587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98807" y="1534262"/>
            <a:ext cx="3716411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Mở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bài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vẽ</a:t>
            </a:r>
            <a:endParaRPr lang="en-US" sz="2000" dirty="0">
              <a:solidFill>
                <a:srgbClr val="FF3399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8807" y="2046873"/>
            <a:ext cx="3716411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Lưu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các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thay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đổi</a:t>
            </a:r>
            <a:endParaRPr lang="en-US" sz="2000" dirty="0">
              <a:solidFill>
                <a:srgbClr val="FF3399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8806" y="2568237"/>
            <a:ext cx="3716411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Xoay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hình</a:t>
            </a:r>
            <a:endParaRPr lang="en-US" sz="2000" dirty="0">
              <a:solidFill>
                <a:srgbClr val="FF3399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98807" y="3080848"/>
            <a:ext cx="3716408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Tẩy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các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chi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tiết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trên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bức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vẽ</a:t>
            </a:r>
            <a:endParaRPr lang="en-US" sz="2000" dirty="0">
              <a:solidFill>
                <a:srgbClr val="FF3399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8805" y="3614862"/>
            <a:ext cx="3716411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Sao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chép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màu</a:t>
            </a:r>
            <a:endParaRPr lang="en-US" sz="2000" dirty="0">
              <a:solidFill>
                <a:srgbClr val="FF3399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98804" y="4127473"/>
            <a:ext cx="3716411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Viết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chữ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lên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hình</a:t>
            </a:r>
            <a:endParaRPr lang="en-US" sz="2000" dirty="0">
              <a:solidFill>
                <a:srgbClr val="FF3399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98803" y="4640084"/>
            <a:ext cx="3716411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Thay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đổi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nét</a:t>
            </a:r>
            <a:r>
              <a:rPr lang="en-US" sz="2000" dirty="0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en-US" sz="2000" dirty="0" err="1">
                <a:solidFill>
                  <a:srgbClr val="FF3399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vẽ</a:t>
            </a:r>
            <a:endParaRPr lang="en-US" sz="2000" dirty="0">
              <a:solidFill>
                <a:srgbClr val="FF3399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277080" y="1526163"/>
            <a:ext cx="1762697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3399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77080" y="2045997"/>
            <a:ext cx="1762697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3399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277080" y="2565831"/>
            <a:ext cx="1762697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3399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77080" y="3080847"/>
            <a:ext cx="1762697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3399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277080" y="3595863"/>
            <a:ext cx="1762697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3399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277080" y="4110879"/>
            <a:ext cx="1762697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3399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11420" b="13997"/>
          <a:stretch/>
        </p:blipFill>
        <p:spPr>
          <a:xfrm>
            <a:off x="5621512" y="1562101"/>
            <a:ext cx="684038" cy="281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018" y="2103950"/>
            <a:ext cx="581025" cy="2476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5398" y="2619021"/>
            <a:ext cx="902780" cy="2722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3018" y="3101414"/>
            <a:ext cx="308682" cy="3086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018" y="3636886"/>
            <a:ext cx="308682" cy="2839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7818" y="4134256"/>
            <a:ext cx="329602" cy="32960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277079" y="4640084"/>
            <a:ext cx="1762697" cy="3635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3399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5057" y="4701539"/>
            <a:ext cx="281883" cy="27162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799FF2-F720-49CF-8EB4-B35180C82D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4084620"/>
      </p:ext>
    </p:extLst>
  </p:cSld>
  <p:clrMapOvr>
    <a:masterClrMapping/>
  </p:clrMapOvr>
  <p:transition spd="slow" advTm="3896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14049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6|3.3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7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7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4|5.8|4.4|3.5|4.8|4"/>
</p:tagLst>
</file>

<file path=ppt/theme/theme1.xml><?xml version="1.0" encoding="utf-8"?>
<a:theme xmlns:a="http://schemas.openxmlformats.org/drawingml/2006/main" name="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299</Words>
  <Application>Microsoft Office PowerPoint</Application>
  <PresentationFormat>On-screen Show (16:9)</PresentationFormat>
  <Paragraphs>36</Paragraphs>
  <Slides>10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Dosis</vt:lpstr>
      <vt:lpstr>Adobe Hebrew</vt:lpstr>
      <vt:lpstr>Times New Roman</vt:lpstr>
      <vt:lpstr>Arial</vt:lpstr>
      <vt:lpstr>Sniglet</vt:lpstr>
      <vt:lpstr>Friar template</vt:lpstr>
      <vt:lpstr>TIN HỌC LỚP 4</vt:lpstr>
      <vt:lpstr>PowerPoint Presentation</vt:lpstr>
      <vt:lpstr>PowerPoint Presentation</vt:lpstr>
      <vt:lpstr>MỤC TIÊU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SLIDE POWERPOINT ĐẸP</dc:title>
  <dc:creator>Admin</dc:creator>
  <cp:lastModifiedBy>Admin</cp:lastModifiedBy>
  <cp:revision>57</cp:revision>
  <dcterms:modified xsi:type="dcterms:W3CDTF">2021-11-09T15:50:39Z</dcterms:modified>
</cp:coreProperties>
</file>