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405" r:id="rId3"/>
    <p:sldId id="406" r:id="rId4"/>
    <p:sldId id="412" r:id="rId5"/>
    <p:sldId id="414" r:id="rId6"/>
    <p:sldId id="415" r:id="rId7"/>
    <p:sldId id="416" r:id="rId8"/>
    <p:sldId id="407" r:id="rId9"/>
    <p:sldId id="408" r:id="rId10"/>
    <p:sldId id="409" r:id="rId11"/>
    <p:sldId id="418" r:id="rId12"/>
    <p:sldId id="419" r:id="rId13"/>
    <p:sldId id="420" r:id="rId14"/>
    <p:sldId id="421" r:id="rId15"/>
    <p:sldId id="391" r:id="rId16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00FF"/>
    <a:srgbClr val="FF6600"/>
    <a:srgbClr val="FF33CC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14" autoAdjust="0"/>
  </p:normalViewPr>
  <p:slideViewPr>
    <p:cSldViewPr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FF3FBBF-C003-4F46-BAB9-70A0072E4B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7E18BA8-904C-4D43-B8B1-86AB9D778F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81EBAF-D05F-4CEE-B0DD-7E253248705D}" type="datetime8">
              <a:rPr lang="fr-FR"/>
              <a:pPr>
                <a:defRPr/>
              </a:pPr>
              <a:t>28/10/2021 20:31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B504B409-76F9-43A6-905A-E0F7DF6FF5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0F1EFCCF-7A1E-4182-BBDD-36A6782299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647DDF-D4EF-415F-81F0-40BF86905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C9F2EBC-4EA8-4CEB-93B2-D61B084074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000685-8AC7-47C4-98BB-42ADC6FC45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1231D9-00CB-4B27-AE28-39788D906DDD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9574B85-FCF8-4C7D-92D1-CB8EDDC89A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2B85AAC5-834E-4947-A665-39C95904E4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B7EB379-113E-4588-BE21-E47C48B69A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C9B0A2FC-6F43-4419-9D95-D89BA21EE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DC1FD8-6488-495B-BB7D-D88F409C2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44FF65C-7378-4A83-BEEB-8D51B57CC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9EACE91-C4B8-438E-BEB2-FDFC3681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14F00D73-03AB-4C58-B598-58DC887DD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144A1E-1F13-465A-AA07-0B3DA188F77E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9C1FA840-4D98-4930-9FDF-84497E73B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4FF5A9-7AE5-41D8-92EF-9F16F560E2F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A07F5A1-2D0F-4EEE-A672-C33B7E23E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76A249E-0BBA-4C4F-9D84-8F6AEB533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B2878BE0-85E8-416F-9669-5F2054D961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144D4-5980-4B6C-B6E8-36E0BBFD9E1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350E2822-5EC8-467D-A4E7-38F51D70E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1F9489-F0D2-402E-AA37-40E1D96E7E88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C4A291B-801C-4BB8-AAC5-D1A79C8CD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0EA7F06-ADE2-4842-8D04-1AC37037C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D5CF7FA0-9AF9-4E14-A248-7676F028F8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30A4DB-13BE-4DDF-A0CC-8EB3FCEC070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849A04CF-6BEC-4D9B-BBE2-120D3628D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24BEC9-F341-49A2-9CFF-7981FE83AE8C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7018027-369D-432B-9979-6AAD4349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96C310A-B505-4BF9-9C21-9C84914F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32BC7341-FF5D-4D41-8EF7-78C8B54FCA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9C9E62-1794-4787-BE5C-3F234799CB9A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074AD01C-CA48-43BE-A501-4EDA1DCA0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9CA460-DBD5-4B4F-847A-964727FF3CBC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31231D9-00CB-4B27-AE28-39788D906DDD}" type="datetime8">
              <a:rPr lang="fr-FR" smtClean="0"/>
              <a:pPr>
                <a:defRPr/>
              </a:pPr>
              <a:t>28/10/2021 20:40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C1FD8-6488-495B-BB7D-D88F409C2D5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6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B33D03F-9C39-4E9F-B3C5-2E06AF2BC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D14BADA-1CDB-4D6D-A4DF-F5FB3C443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55F7B1E1-E171-478C-8D2B-12DCF07F8F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BF4C-1FE2-4A4D-BB68-6528449C1D5A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C86F071A-CE75-4355-8CA9-85F2C2C98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FAF921-0C9B-494C-900C-85CC60D77CA2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D235AFB-1FEA-4A69-93D7-384FD025E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8E5B8E4-CE52-47AF-AEBD-3FA89F814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4206438E-F0F9-48AB-87D5-69F60A9F92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4BA08-6845-4624-B126-543DB3DBF0C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7" name="Slide Number Placeholder 4">
            <a:extLst>
              <a:ext uri="{FF2B5EF4-FFF2-40B4-BE49-F238E27FC236}">
                <a16:creationId xmlns:a16="http://schemas.microsoft.com/office/drawing/2014/main" id="{6D5EE3A9-67BE-4B46-9638-76A83A499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B02C85-80AE-4D46-9EB9-660ED57E4C1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E081665-2224-4FEA-B2B9-3BF067B9D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375EC8C-2716-450F-8762-B0BFF3C87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Date Placeholder 3">
            <a:extLst>
              <a:ext uri="{FF2B5EF4-FFF2-40B4-BE49-F238E27FC236}">
                <a16:creationId xmlns:a16="http://schemas.microsoft.com/office/drawing/2014/main" id="{88C22F9C-0A94-48DA-A930-5E7438672F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3E00F-55C6-447A-BD2C-200D37234DF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C9319E1E-4E9C-4A85-BE5A-19487EC83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D3972F-03FD-45FE-9846-48AC0E8B292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32CDE94-6C13-4194-BF90-22C851306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D4B1F37-2AB2-4A9A-8E5D-834BC639B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3A0C2BC3-6473-4D5B-B862-2342E774F2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B145AF-3F76-4DD2-B088-5F4B1E00124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73BBCF44-68EE-40EC-BF68-9AB251A20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B2DFD8-DD30-40B3-9B2B-2CAC3D44C57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26497DD-8C16-42D4-80D0-BD1D1E197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C561927-13DF-4EF5-AE8A-1A43400F2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A786D64C-F796-4447-9224-8915388724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347D9E-026C-432B-9BBA-90B22A460863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619F6D80-74BB-4D2D-8268-047466ED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0B8E7A-5B7A-4791-BCA8-308E53BB049B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A7D1E2A-BD12-4588-A01D-69DFA9966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27F2816-BE97-4125-9EB9-E939E9009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4084522E-A08D-4A05-B933-1A54959F0F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EFD68-39B8-46A4-B71B-95589DCDF1DC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25063F4C-5E37-4463-B3B8-878ECA43F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79DEB7-A81C-4E71-87DB-A9CAA9647E44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54AD8E-C522-41ED-B3FC-E9D1C24B8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7E3B324-5FD8-4F20-BB81-E8CB7FC46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7737B6F6-D853-423B-B8CA-1D96C40435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CD5065-B49C-4DB0-9607-01E8FA90FD5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BDAB371D-F685-4943-A1F4-BC92673CF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9A2990-2358-48AD-A90E-C62C070DD85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EE6E870-E618-4633-A042-A9056596C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84D2618-E35E-4F5E-A764-6E8CE845A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65110872-6245-4639-9F43-FCEEC4743D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FF429-1FFC-43D9-A0E8-FA9C54FE918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6C77260B-E2CA-4F43-936C-2D11810A3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2529BB-89F2-4E57-9929-10FCAEE437D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4EB0783-4E0F-477A-B5BA-B8FEC7CE8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638FFFC-448F-4B3B-9C71-2931FD80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5EEEA52F-9BAF-43B3-8D04-B9B8557A68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62EA0D-9CBE-49CC-AC95-F680F883545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20:18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2DF543E3-6140-4C4D-8107-201F495EE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E9498C-9C6B-4F63-A729-4D99186C61B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C26F-B97B-4E53-B063-35C61A12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FFAC-B4C3-4A6D-8A6F-6DE9F8D72F45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00D8-1E24-4011-A417-13E79037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C01A-C6E2-45D3-93C8-4E9B692C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4274-F693-40C5-BA35-8A8B5E940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ADB44-382A-46A1-BCA2-8C1CB1E6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1A06-99B1-42FB-B501-5AC784C5CF2D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63A9-707F-480B-B4D1-E8D67B5F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D2F38-48BE-479E-87CC-8FAD9EA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E669-CE44-4812-8FDB-061DB6AC5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4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AA37-7F23-45FC-B529-E85E9FA3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D7C5-44D5-414A-9EC9-2E13A9A59D2E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9F5A-7B24-4963-9766-0FDC9227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711A-BA83-498A-95F3-21E2EC3D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2B78-DF82-4B66-963D-E59C219B4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0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83362-520C-422E-B013-C486BCBE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C5A6-081A-47F7-BD74-066A9B380201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0C42-FF8D-4A35-A035-4C71EFAD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61B34-E0EB-46F1-BEA8-A2B262EE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72AB-E102-4A16-9976-5964534CA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4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4D9BB-6377-421D-B948-B09D80E5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CD82-9EEC-48F1-963F-790EF6D64B43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7350A-7F2A-4616-8697-DA2E14FA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81F48-291F-49D5-8EF5-40EB0CB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4B99-1574-476E-818D-99C27C56D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60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C4C2-109E-4A45-B4D9-45F467FF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22C4-9712-4B76-92A5-70839B490B4A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E576-0DBD-42C2-AF06-247C9C8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A5354-4415-41B9-B935-112AE2A7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A1BB-11C9-4A88-AEE0-E23D70F45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8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8F58CE-CEB3-4D74-BB29-1B25EBB1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5BB0-5C8A-478E-9D1D-7A6EFCA77A40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A4FE7-9403-48A0-A705-8B5628EE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4F132F-3C92-44EC-8204-8847AE51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678-F642-41A8-8B2C-F0B6FEA7A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3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44A4B3-CEE6-425F-AF47-FD78A20E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3BB-CAD7-4447-8A75-EE872F78F1FB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3B79C1-808B-44EF-8065-BF922E0D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CE5FF6-18F2-4D5C-B28E-5AE4AA5E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B6E0-CFF4-4B03-BEE6-118573524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13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AF6669-1882-45B3-A3F7-B15A0A15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9D63-4C43-4A2E-B0CE-D3337C2172B4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613E7A-DEA7-4402-9140-0AC0EA49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64D165-3CEA-4C3B-9869-06352546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462B-BAD8-412B-A9F5-9F80D746A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21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774D1B-701D-40B2-8434-19371675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8DE4-44BD-4309-8BFA-D8ADF6C00EB1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F55CB2-4327-431A-9E22-98F1B6E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21D71F-3592-45BB-9673-AAAC9288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7D55-775E-44EB-AD16-3A455D177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8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8B09A8-0861-4F25-AE58-4B9E8E6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63AD-CE7F-4327-940B-78C79F04D0AB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6D522E-EA00-4F0F-B39D-E9429D93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4C23C8-F5E1-444E-9950-FD5E0507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65C9-D157-46CC-9C05-645E5C277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2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88EE9-42DC-4321-A987-A3D0CEE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CDEC-41E5-4327-873C-1DDABBCF1DAF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F288-94C5-4C1D-9ECC-1D5A46A0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289A-697A-41B7-A662-6A99E369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769A-FAA7-4676-9EE3-912DAEEF0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2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E00F55-F384-4C83-A21E-66995C9E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71E0-B183-40E6-8DFC-A34109471286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517BF9-251A-4FB4-B8E0-713A0351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3F91C3-B542-4E29-96CC-14380B9C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D9EC-694B-41A0-8F50-C0FCC186E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88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46C74-2D0B-46C1-90BA-F7387512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8F32-0251-453E-9014-FFEE68E91016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4AA4-9A6A-498C-888A-6AE04F24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1F71-8E77-4A52-8C10-39AD4200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5914-87CC-4E8E-BBEC-654274D81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5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9B8FA-40D5-4CCF-9F50-F7F5C7AE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940F-734C-4706-A1E7-D0D924E844F2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95072-BB45-47AF-B1ED-F8306CD0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1A238-CDF7-4CDF-BD77-760607C6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20E8-28E8-4078-B55B-009F1EA35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5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999A-F581-4CF3-A1C9-36A631EC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EDCF-5C62-42AF-997F-312BF3EE3F8E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5762D-8A11-45A0-95BB-295CFC4E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CAC3E-F82A-40C3-B82C-F7BAC4E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C4D4-489C-43B2-ADA9-B4B2EB4F5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5E3EF-1D59-4C00-AE10-A891224B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94FB-FECA-42CE-BD2C-A2A9A7069255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F05D0-8C89-4023-AFA7-B6FA352D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79D83E-7D62-4B60-85AC-8B554E72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8022-1482-4273-92C6-D2E377C04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83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A5CDD9-9264-4245-A64E-472EC109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6559-85A3-443D-B963-E7D4BBD5DCB9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EC02E8-A1F7-4181-8CBC-E8EDCFD7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361E26-C78C-4269-BB46-1CA95FAF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80A1-69B0-4338-B5A8-A0B998386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2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53D61A-5624-4279-9607-5F1754A7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3912-C0C9-4471-952D-21D3025F55CC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01AA63-79B1-470D-982D-7CA8C572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97502-ABC8-4239-B145-214F4639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FE85-7CCB-44B3-B264-3B1429B18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FAFCBF-831C-4661-8A36-ADDCD049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0396-49C6-456A-B34A-025951C5B7CE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EA7B78-32F4-404A-8E76-B49BDFC1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E57223-4783-43A8-A78B-8FBD4B8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00A9-1A13-4929-96EC-D8393ECF5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7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405B2B-1314-4B32-A356-3FF09799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9D03-006A-46B6-A776-33F277B05290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03268D-143F-48C4-9BE9-3A674847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3E3898-8559-4B03-A893-A8FAEFC3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D380-3E0D-4063-92CA-0318A13FD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2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8231DE-9A34-45E9-B990-FE404062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181C-919A-457A-BF94-F971E6FD0B76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5D08CD-F080-4468-9644-92D3CE86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57F1A-5D25-426B-B569-1036B446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B9EE-5BF8-44E7-8585-CA79DA58F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1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152EBF4D-D9D7-4EDA-B634-A361B33F18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58ACBD9-7D26-4C49-BC1A-0A64963B3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1087163-A186-43BE-9A74-5ECEF84E8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5565-DA82-4B10-9BCB-5730D8EBE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29B850-ECBA-4BB8-97A4-4BCC899274C5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8944-29EE-4F73-84FF-F8EF756E1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B9AE2-E16B-4DFF-93DB-DF678F3B0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AC0EA1-CB9C-4B81-AA92-ADBB401FC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>
            <a:extLst>
              <a:ext uri="{FF2B5EF4-FFF2-40B4-BE49-F238E27FC236}">
                <a16:creationId xmlns:a16="http://schemas.microsoft.com/office/drawing/2014/main" id="{72269663-8C88-49EB-8C9A-D6E31BF6F6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F48C8A4C-8EE8-4BE3-AC09-DB727A606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5CA91D1-18D3-4092-94ED-1664AD96E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4B85-1E8D-4A48-87DC-BAF54BB9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81E46-76D4-4934-B21C-CBC38B12D9C0}" type="datetime8">
              <a:rPr lang="fr-FR"/>
              <a:pPr>
                <a:defRPr/>
              </a:pPr>
              <a:t>28/10/2021 20:18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8F544-FB2A-49FC-9B5D-2701707A2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86703-41C8-4814-BBAD-01B6F1F5E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8F7BC-8327-4868-983B-7B631A21A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1.jpe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6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4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1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5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8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1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EECE167-510B-4152-9BA6-6C2D4A08E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87563BF7-5D91-44D0-99A2-C68B2A80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324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49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E4A25B3B-1B2E-4ADB-82E2-09E45BA0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8980487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Định dạng trang văn bản, đánh số trang trong văn bản (Tiết 2)</a:t>
            </a:r>
          </a:p>
        </p:txBody>
      </p:sp>
      <p:pic>
        <p:nvPicPr>
          <p:cNvPr id="5125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4EDE86DA-A752-4034-993D-D921E8C6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F0BABF97-4C8D-44C4-BE14-98C23935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D894C15B-D5DF-497D-B5EC-12D2459C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1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B0F87A0-68F7-4A94-9EDA-18DF7057B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9710738" cy="1325563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pic>
        <p:nvPicPr>
          <p:cNvPr id="23555" name="PA_图片 49">
            <a:extLst>
              <a:ext uri="{FF2B5EF4-FFF2-40B4-BE49-F238E27FC236}">
                <a16:creationId xmlns:a16="http://schemas.microsoft.com/office/drawing/2014/main" id="{9FE130ED-0C28-4267-9CFC-629D7EC7F2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2E6F20E-E936-4594-9869-38C4CE9D679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E9A6F629-9ECB-47C2-A87D-950924D0EA4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4D15303-28A3-487C-AAFB-09750B62026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A4D85CAE-091D-4202-8AEA-652406B1A7C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A_图片 49">
            <a:extLst>
              <a:ext uri="{FF2B5EF4-FFF2-40B4-BE49-F238E27FC236}">
                <a16:creationId xmlns:a16="http://schemas.microsoft.com/office/drawing/2014/main" id="{BAC8432B-3B54-4B09-A2C5-6D90CDD4542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A_图片 49">
            <a:extLst>
              <a:ext uri="{FF2B5EF4-FFF2-40B4-BE49-F238E27FC236}">
                <a16:creationId xmlns:a16="http://schemas.microsoft.com/office/drawing/2014/main" id="{6DF1910C-785E-4C52-829B-3845AFBB0E6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A_图片 49">
            <a:extLst>
              <a:ext uri="{FF2B5EF4-FFF2-40B4-BE49-F238E27FC236}">
                <a16:creationId xmlns:a16="http://schemas.microsoft.com/office/drawing/2014/main" id="{8D9FAE2E-C4E1-4B73-9CC6-E577E94E187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4D9D11A9-AB4A-4455-B687-5D9CCE7C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6424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A_图片 49">
            <a:extLst>
              <a:ext uri="{FF2B5EF4-FFF2-40B4-BE49-F238E27FC236}">
                <a16:creationId xmlns:a16="http://schemas.microsoft.com/office/drawing/2014/main" id="{41C07FE6-8139-4151-8CC4-6CD379F1198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43C2D00D-6225-418C-94F2-B9CF563A6AE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3562AFFC-9770-44F5-A85E-C93C89B1D91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CA9E665-A696-485F-BEC8-301EA7B4900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36FA180-FDB9-4CFC-B9FE-5F00B3BA702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A_图片 49">
            <a:extLst>
              <a:ext uri="{FF2B5EF4-FFF2-40B4-BE49-F238E27FC236}">
                <a16:creationId xmlns:a16="http://schemas.microsoft.com/office/drawing/2014/main" id="{30404BE3-FCE2-4DA2-A5B8-55250208256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A_图片 49">
            <a:extLst>
              <a:ext uri="{FF2B5EF4-FFF2-40B4-BE49-F238E27FC236}">
                <a16:creationId xmlns:a16="http://schemas.microsoft.com/office/drawing/2014/main" id="{B79F5758-45C5-428C-8940-25682131191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A_图片 49">
            <a:extLst>
              <a:ext uri="{FF2B5EF4-FFF2-40B4-BE49-F238E27FC236}">
                <a16:creationId xmlns:a16="http://schemas.microsoft.com/office/drawing/2014/main" id="{8B30E6B2-6F11-48F0-B1EB-FA4AE88D498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itle 1">
            <a:extLst>
              <a:ext uri="{FF2B5EF4-FFF2-40B4-BE49-F238E27FC236}">
                <a16:creationId xmlns:a16="http://schemas.microsoft.com/office/drawing/2014/main" id="{BE365B6A-053B-4B60-A7AB-C46CC3F04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988" y="542925"/>
            <a:ext cx="10515600" cy="1325563"/>
          </a:xfrm>
        </p:spPr>
        <p:txBody>
          <a:bodyPr/>
          <a:lstStyle/>
          <a:p>
            <a:r>
              <a:rPr lang="vi-VN" altLang="en-US" sz="3200" b="1">
                <a:solidFill>
                  <a:srgbClr val="002060"/>
                </a:solidFill>
              </a:rPr>
              <a:t>Em hãy tìm hiểu cách bổ sung thông tin vào trang văn bản với gợi ý như bên dưới:</a:t>
            </a:r>
            <a:br>
              <a:rPr lang="vi-VN" altLang="en-US">
                <a:solidFill>
                  <a:srgbClr val="002060"/>
                </a:solidFill>
              </a:rPr>
            </a:br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25611" name="Picture 10">
            <a:extLst>
              <a:ext uri="{FF2B5EF4-FFF2-40B4-BE49-F238E27FC236}">
                <a16:creationId xmlns:a16="http://schemas.microsoft.com/office/drawing/2014/main" id="{B68ABC55-5DD6-4470-8295-20909BE8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66850"/>
            <a:ext cx="10490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2C34E8-8116-4E4D-8492-4FF6181BFA19}"/>
              </a:ext>
            </a:extLst>
          </p:cNvPr>
          <p:cNvSpPr/>
          <p:nvPr/>
        </p:nvSpPr>
        <p:spPr>
          <a:xfrm>
            <a:off x="1858963" y="1471613"/>
            <a:ext cx="762000" cy="563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9E86FA-A860-4D5A-8C64-1520FE83D639}"/>
              </a:ext>
            </a:extLst>
          </p:cNvPr>
          <p:cNvCxnSpPr>
            <a:cxnSpLocks/>
          </p:cNvCxnSpPr>
          <p:nvPr/>
        </p:nvCxnSpPr>
        <p:spPr>
          <a:xfrm>
            <a:off x="2239963" y="2090738"/>
            <a:ext cx="0" cy="1177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6E2BB2-5E23-4770-9FC7-98797D42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3260725"/>
            <a:ext cx="353536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thẻ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1FFA2-9977-4CD6-B1B8-82A81E7B0DA2}"/>
              </a:ext>
            </a:extLst>
          </p:cNvPr>
          <p:cNvSpPr/>
          <p:nvPr/>
        </p:nvSpPr>
        <p:spPr>
          <a:xfrm>
            <a:off x="9975850" y="1863725"/>
            <a:ext cx="844550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A41C1E-E848-4F89-9F16-2668B59E1827}"/>
              </a:ext>
            </a:extLst>
          </p:cNvPr>
          <p:cNvCxnSpPr>
            <a:cxnSpLocks/>
          </p:cNvCxnSpPr>
          <p:nvPr/>
        </p:nvCxnSpPr>
        <p:spPr>
          <a:xfrm flipH="1">
            <a:off x="10134600" y="2292350"/>
            <a:ext cx="22225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BDEBBF-910A-4CDF-943A-539C6D64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3" y="3311525"/>
            <a:ext cx="3381375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thẻ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</a:p>
        </p:txBody>
      </p:sp>
      <p:sp>
        <p:nvSpPr>
          <p:cNvPr id="25618" name="TextBox 2">
            <a:extLst>
              <a:ext uri="{FF2B5EF4-FFF2-40B4-BE49-F238E27FC236}">
                <a16:creationId xmlns:a16="http://schemas.microsoft.com/office/drawing/2014/main" id="{57816A81-D7E8-4BB0-8A06-F2CF3754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367088"/>
            <a:ext cx="2520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C8DCF1-8002-4F48-B4B1-345CD874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2" t="7178" r="3951" b="54897"/>
          <a:stretch>
            <a:fillRect/>
          </a:stretch>
        </p:blipFill>
        <p:spPr bwMode="auto">
          <a:xfrm>
            <a:off x="869950" y="3836988"/>
            <a:ext cx="4041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389A017-6054-490D-89A0-DF7C5EB85779}"/>
              </a:ext>
            </a:extLst>
          </p:cNvPr>
          <p:cNvSpPr/>
          <p:nvPr/>
        </p:nvSpPr>
        <p:spPr>
          <a:xfrm>
            <a:off x="963613" y="3836988"/>
            <a:ext cx="844550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07D972-48C0-4BCB-A9EE-06F3E1E7B623}"/>
              </a:ext>
            </a:extLst>
          </p:cNvPr>
          <p:cNvCxnSpPr>
            <a:cxnSpLocks/>
          </p:cNvCxnSpPr>
          <p:nvPr/>
        </p:nvCxnSpPr>
        <p:spPr>
          <a:xfrm>
            <a:off x="1730375" y="4117975"/>
            <a:ext cx="4087813" cy="771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E16105-C7F0-49E2-9714-F73642ED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4443413"/>
            <a:ext cx="4840287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dấu mũi tên để chọn kiểu phù hợp </a:t>
            </a:r>
          </a:p>
        </p:txBody>
      </p:sp>
    </p:spTree>
    <p:custDataLst>
      <p:tags r:id="rId1"/>
    </p:custDataLst>
  </p:cSld>
  <p:clrMapOvr>
    <a:masterClrMapping/>
  </p:clrMapOvr>
  <p:transition advClick="0" advTm="192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5" grpId="0" animBg="1"/>
      <p:bldP spid="3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A_图片 49">
            <a:extLst>
              <a:ext uri="{FF2B5EF4-FFF2-40B4-BE49-F238E27FC236}">
                <a16:creationId xmlns:a16="http://schemas.microsoft.com/office/drawing/2014/main" id="{7C304BD4-1B51-436C-84A1-AAA7BF01F88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4E6BDAB-F2ED-4AAD-8F1A-3EC16316FFE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1198FC0-BA6E-4CE2-BE1E-2E4B981BC42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5731214-5E80-4309-8FC7-762C51A352A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DD2707C-E929-4EA5-B6E4-D77398311A0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A_图片 49">
            <a:extLst>
              <a:ext uri="{FF2B5EF4-FFF2-40B4-BE49-F238E27FC236}">
                <a16:creationId xmlns:a16="http://schemas.microsoft.com/office/drawing/2014/main" id="{0937A63E-55A7-4447-8DF0-4FA1C76D9EA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A_图片 49">
            <a:extLst>
              <a:ext uri="{FF2B5EF4-FFF2-40B4-BE49-F238E27FC236}">
                <a16:creationId xmlns:a16="http://schemas.microsoft.com/office/drawing/2014/main" id="{52B9C7DB-00F8-408F-97AB-0E1C9DA5C27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A_图片 49">
            <a:extLst>
              <a:ext uri="{FF2B5EF4-FFF2-40B4-BE49-F238E27FC236}">
                <a16:creationId xmlns:a16="http://schemas.microsoft.com/office/drawing/2014/main" id="{A056AB13-4346-4E3C-8741-F23505ECE61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CCA920-2828-42FB-9093-ED27589B3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460375"/>
            <a:ext cx="10313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vào nội dung, ví dụ: </a:t>
            </a:r>
            <a:r>
              <a:rPr lang="vi-VN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soạn: Nguyễn Thị </a:t>
            </a:r>
            <a:r>
              <a:rPr lang="en-SG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vị trí phía trên trang giấy như hình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dưới.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82FCAF-CB35-43E3-9FFD-166853C1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14513"/>
            <a:ext cx="7923212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">
            <a:extLst>
              <a:ext uri="{FF2B5EF4-FFF2-40B4-BE49-F238E27FC236}">
                <a16:creationId xmlns:a16="http://schemas.microsoft.com/office/drawing/2014/main" id="{0FCB7DF0-F91F-4975-B162-8A6490B4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367088"/>
            <a:ext cx="2520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0EAB4-0158-45E3-9D99-B9A4EE77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5435600"/>
            <a:ext cx="8718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Bấm phím 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ESC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 để quay về trang soạn thảo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40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425B46B1-56F4-47FB-A2F9-8FA7CD94580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509"/>
    </mc:Choice>
    <mc:Fallback>
      <p:transition spd="slow" advClick="0" advTm="3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FD006359-AED4-448A-9E54-E9129207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240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170D98F2-B564-4CCD-AC34-0F3CEAFED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4925"/>
            <a:ext cx="5562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BD38AA03-0373-45D7-85BF-04319C920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114300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định dạng trang giấy,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altLang="en-US" b="1" i="1">
                <a:solidFill>
                  <a:srgbClr val="EF0D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84237-6BF5-4F97-80FD-89F44850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28888"/>
            <a:ext cx="10363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từng loại văn bản, cần xác định khổ giấy thích hợp; khổ giấy thông dụng là A4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321D903D-7361-4456-8FB6-717C6D4E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92513"/>
            <a:ext cx="10058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văn bản nhiều trang, cần đánh số trang bằng cách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F4011-B86F-4808-B81C-B1F1D020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611688"/>
            <a:ext cx="102250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CBF1E-1BA9-4087-93D6-9BB970F7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871663"/>
            <a:ext cx="908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xác định hướng của trang giấy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Click="0" advTm="294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2" grpId="0"/>
      <p:bldP spid="2970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F1A825C9-8598-4373-9200-6385A12B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5477489C-0B4D-4515-830B-D0032370D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733425"/>
            <a:ext cx="7086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669D0B50-972E-4217-93F2-380933903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206625"/>
            <a:ext cx="1006792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định dạng trang văn bản.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75228-4D96-49CF-B4E4-57A0BCC64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92450"/>
            <a:ext cx="1013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đánh số trang trong văn bản.</a:t>
            </a:r>
          </a:p>
        </p:txBody>
      </p:sp>
    </p:spTree>
    <p:custDataLst>
      <p:tags r:id="rId1"/>
    </p:custDataLst>
  </p:cSld>
  <p:clrMapOvr>
    <a:masterClrMapping/>
  </p:clrMapOvr>
  <p:transition advClick="0" advTm="89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DC9879A-D3FD-4A64-9E91-E0FE6469E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638" y="914400"/>
            <a:ext cx="6591300" cy="1325563"/>
          </a:xfrm>
        </p:spPr>
        <p:txBody>
          <a:bodyPr/>
          <a:lstStyle/>
          <a:p>
            <a:pPr algn="ctr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ÔN BÀI CŨ</a:t>
            </a:r>
          </a:p>
        </p:txBody>
      </p:sp>
      <p:pic>
        <p:nvPicPr>
          <p:cNvPr id="9219" name="PA_图片 49">
            <a:extLst>
              <a:ext uri="{FF2B5EF4-FFF2-40B4-BE49-F238E27FC236}">
                <a16:creationId xmlns:a16="http://schemas.microsoft.com/office/drawing/2014/main" id="{5AE9BD9B-DA81-46E3-96F4-662FB8237A2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63B34F66-F6BD-47A4-BC0C-295905BA0BD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AF4CCF2-5A6B-4865-9B17-EC58AD26366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C057692-832B-4270-8527-DA015F6A00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CA3F2250-0056-4A29-B896-585E1B81BE2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A_图片 49">
            <a:extLst>
              <a:ext uri="{FF2B5EF4-FFF2-40B4-BE49-F238E27FC236}">
                <a16:creationId xmlns:a16="http://schemas.microsoft.com/office/drawing/2014/main" id="{79C4D99E-7D6B-47E9-AFD1-68BF6B7AD5B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A_图片 49">
            <a:extLst>
              <a:ext uri="{FF2B5EF4-FFF2-40B4-BE49-F238E27FC236}">
                <a16:creationId xmlns:a16="http://schemas.microsoft.com/office/drawing/2014/main" id="{84C5FD51-6494-42D1-9F15-0F4DB590983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A_图片 49">
            <a:extLst>
              <a:ext uri="{FF2B5EF4-FFF2-40B4-BE49-F238E27FC236}">
                <a16:creationId xmlns:a16="http://schemas.microsoft.com/office/drawing/2014/main" id="{E259E1FC-615E-49F3-B9CA-6985192E323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4 lời khuyên hữu ích khi mới bắt đầu học tiếng Nhật căn bản">
            <a:extLst>
              <a:ext uri="{FF2B5EF4-FFF2-40B4-BE49-F238E27FC236}">
                <a16:creationId xmlns:a16="http://schemas.microsoft.com/office/drawing/2014/main" id="{DD7AB20E-BF35-4F07-8CF1-6DAB2014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20938"/>
            <a:ext cx="5468938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688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A_图片 49">
            <a:extLst>
              <a:ext uri="{FF2B5EF4-FFF2-40B4-BE49-F238E27FC236}">
                <a16:creationId xmlns:a16="http://schemas.microsoft.com/office/drawing/2014/main" id="{4A2A3929-C34F-40FC-ACB9-A6F2527B84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3C5CCFA-03EB-4FF5-9F67-931A15164CD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E02AF29-C19B-457B-9D1F-1D1A80814D6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330BAD4-481A-4B96-943A-7054520C33F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2F7B7D4-410C-461B-99C9-1A4A34F9D26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A_图片 49">
            <a:extLst>
              <a:ext uri="{FF2B5EF4-FFF2-40B4-BE49-F238E27FC236}">
                <a16:creationId xmlns:a16="http://schemas.microsoft.com/office/drawing/2014/main" id="{F2D1E60A-1913-4AEC-9EF9-C2785AE03F0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49">
            <a:extLst>
              <a:ext uri="{FF2B5EF4-FFF2-40B4-BE49-F238E27FC236}">
                <a16:creationId xmlns:a16="http://schemas.microsoft.com/office/drawing/2014/main" id="{6BCEFCB4-FD78-4B41-8C3C-B8853010B29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49">
            <a:extLst>
              <a:ext uri="{FF2B5EF4-FFF2-40B4-BE49-F238E27FC236}">
                <a16:creationId xmlns:a16="http://schemas.microsoft.com/office/drawing/2014/main" id="{E2BAB629-D61D-4451-9C16-4E5165222CF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1B311B-18D3-4A49-BD90-48433DC353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631825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Nút lệnh sau đây có chức năng gì?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86618E-1B8D-4CB1-B714-80029D18E0FF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1987550"/>
            <a:ext cx="9712325" cy="3117850"/>
            <a:chOff x="1671686" y="1987772"/>
            <a:chExt cx="9753552" cy="3041427"/>
          </a:xfrm>
        </p:grpSpPr>
        <p:sp>
          <p:nvSpPr>
            <p:cNvPr id="11278" name="Content Placeholder 2">
              <a:extLst>
                <a:ext uri="{FF2B5EF4-FFF2-40B4-BE49-F238E27FC236}">
                  <a16:creationId xmlns:a16="http://schemas.microsoft.com/office/drawing/2014/main" id="{BF4E91C8-610E-456D-838B-83CFC792E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49" y="1987772"/>
              <a:ext cx="9043989" cy="304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hướng giấy.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màu nền cho văn bản.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đường viền cho văn bản.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2480B9-2872-4117-9700-63407797C230}"/>
                </a:ext>
              </a:extLst>
            </p:cNvPr>
            <p:cNvSpPr/>
            <p:nvPr/>
          </p:nvSpPr>
          <p:spPr>
            <a:xfrm>
              <a:off x="1671686" y="2172054"/>
              <a:ext cx="471895" cy="469222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BCC328-FAD1-42B4-AC4A-4F5B986E766E}"/>
                </a:ext>
              </a:extLst>
            </p:cNvPr>
            <p:cNvSpPr/>
            <p:nvPr/>
          </p:nvSpPr>
          <p:spPr>
            <a:xfrm>
              <a:off x="1682845" y="2864273"/>
              <a:ext cx="462329" cy="47077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3652CE4-35AA-4141-8D22-8F0C8FC23378}"/>
                </a:ext>
              </a:extLst>
            </p:cNvPr>
            <p:cNvSpPr/>
            <p:nvPr/>
          </p:nvSpPr>
          <p:spPr>
            <a:xfrm>
              <a:off x="1671686" y="3644761"/>
              <a:ext cx="462329" cy="469223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12" name="TextBox 2">
            <a:extLst>
              <a:ext uri="{FF2B5EF4-FFF2-40B4-BE49-F238E27FC236}">
                <a16:creationId xmlns:a16="http://schemas.microsoft.com/office/drawing/2014/main" id="{06984305-6AA2-4AB2-93D7-AE95F9A7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3689350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4F786A-19B2-4DA9-A828-0F8DD6CFC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31863"/>
            <a:ext cx="1819275" cy="165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Click="0" advTm="24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A_图片 49">
            <a:extLst>
              <a:ext uri="{FF2B5EF4-FFF2-40B4-BE49-F238E27FC236}">
                <a16:creationId xmlns:a16="http://schemas.microsoft.com/office/drawing/2014/main" id="{132462EA-806A-4024-AB6C-05B73023E2A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5085CEC7-1A03-4C1E-BBA1-B2A0AEAE8025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DCA7768-C158-43F2-A758-46CC5559B93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83A42F2-BCE6-4E59-9A71-1A8E5A5C53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4309B46-A6CE-49E0-98A6-F073CF3966A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A_图片 49">
            <a:extLst>
              <a:ext uri="{FF2B5EF4-FFF2-40B4-BE49-F238E27FC236}">
                <a16:creationId xmlns:a16="http://schemas.microsoft.com/office/drawing/2014/main" id="{B4CEAE4A-2825-4F2D-B087-32D65FFA24C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A_图片 49">
            <a:extLst>
              <a:ext uri="{FF2B5EF4-FFF2-40B4-BE49-F238E27FC236}">
                <a16:creationId xmlns:a16="http://schemas.microsoft.com/office/drawing/2014/main" id="{BB71A0D9-9D81-448A-8532-29F63BF38DC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A_图片 49">
            <a:extLst>
              <a:ext uri="{FF2B5EF4-FFF2-40B4-BE49-F238E27FC236}">
                <a16:creationId xmlns:a16="http://schemas.microsoft.com/office/drawing/2014/main" id="{30C16029-9695-4D95-B780-DE09EDB286D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08122C-59CF-4D20-ACBA-0E4174BA8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631825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Nút lệnh sau đây có chức năng gì?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9941A2-B57A-456B-BCAB-7D91175C8557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987550"/>
            <a:ext cx="9491662" cy="2671763"/>
            <a:chOff x="1671686" y="1987772"/>
            <a:chExt cx="9491614" cy="2671763"/>
          </a:xfrm>
        </p:grpSpPr>
        <p:sp>
          <p:nvSpPr>
            <p:cNvPr id="13326" name="Content Placeholder 2">
              <a:extLst>
                <a:ext uri="{FF2B5EF4-FFF2-40B4-BE49-F238E27FC236}">
                  <a16:creationId xmlns:a16="http://schemas.microsoft.com/office/drawing/2014/main" id="{D3CE84CE-9A33-4B1D-BB72-253FA4D44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0" y="1987772"/>
              <a:ext cx="8782050" cy="267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hướng giấy.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màu nền cho văn bản.</a:t>
              </a:r>
            </a:p>
            <a:p>
              <a:pPr defTabSz="914400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đường viền cho văn bản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B7D2FD3-E6FD-4A18-80CD-D3CAE1F57D0B}"/>
                </a:ext>
              </a:extLst>
            </p:cNvPr>
            <p:cNvSpPr/>
            <p:nvPr/>
          </p:nvSpPr>
          <p:spPr>
            <a:xfrm>
              <a:off x="1671686" y="2171922"/>
              <a:ext cx="471485" cy="469900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4C7CA84-2117-4073-B5DB-FD3FBFAE8426}"/>
                </a:ext>
              </a:extLst>
            </p:cNvPr>
            <p:cNvSpPr/>
            <p:nvPr/>
          </p:nvSpPr>
          <p:spPr>
            <a:xfrm>
              <a:off x="1682798" y="2865660"/>
              <a:ext cx="463548" cy="468312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02FF03-89C9-4212-A0E7-193FD36EE4E9}"/>
                </a:ext>
              </a:extLst>
            </p:cNvPr>
            <p:cNvSpPr/>
            <p:nvPr/>
          </p:nvSpPr>
          <p:spPr>
            <a:xfrm>
              <a:off x="1671686" y="3643535"/>
              <a:ext cx="461960" cy="469900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712" name="TextBox 2">
            <a:extLst>
              <a:ext uri="{FF2B5EF4-FFF2-40B4-BE49-F238E27FC236}">
                <a16:creationId xmlns:a16="http://schemas.microsoft.com/office/drawing/2014/main" id="{1E022B43-3D41-41B5-ABE5-AF844C35B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851150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3A2A39-6A72-4A53-9894-6E23D3DFDA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85800"/>
            <a:ext cx="1495425" cy="153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Click="0" advTm="164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A_图片 49">
            <a:extLst>
              <a:ext uri="{FF2B5EF4-FFF2-40B4-BE49-F238E27FC236}">
                <a16:creationId xmlns:a16="http://schemas.microsoft.com/office/drawing/2014/main" id="{FA661143-E41A-4219-A76D-57493BE151F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2E35702-BCEA-41AA-A629-F48DA4CD93B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1BDC8CD-0869-476E-8EF8-505B550BE0B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C484008-6B65-4526-817A-192D73AE83A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5271074F-71E9-4FEB-8051-3B7FB2A2477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A_图片 49">
            <a:extLst>
              <a:ext uri="{FF2B5EF4-FFF2-40B4-BE49-F238E27FC236}">
                <a16:creationId xmlns:a16="http://schemas.microsoft.com/office/drawing/2014/main" id="{8FC5E4EA-491F-42FE-A48B-75955F7BBB0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A_图片 49">
            <a:extLst>
              <a:ext uri="{FF2B5EF4-FFF2-40B4-BE49-F238E27FC236}">
                <a16:creationId xmlns:a16="http://schemas.microsoft.com/office/drawing/2014/main" id="{188CBDC4-BA86-40D7-83B5-A9FD9C3ADAA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A_图片 49">
            <a:extLst>
              <a:ext uri="{FF2B5EF4-FFF2-40B4-BE49-F238E27FC236}">
                <a16:creationId xmlns:a16="http://schemas.microsoft.com/office/drawing/2014/main" id="{071876BC-0893-480D-9E06-67C882B0139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DC7E4D-B05C-4A77-8CA1-3DC2D379C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8324" y="556230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đánh số trang cho văn bản em chọn nút lệnh nào?</a:t>
            </a:r>
          </a:p>
        </p:txBody>
      </p:sp>
      <p:sp>
        <p:nvSpPr>
          <p:cNvPr id="29712" name="TextBox 2">
            <a:extLst>
              <a:ext uri="{FF2B5EF4-FFF2-40B4-BE49-F238E27FC236}">
                <a16:creationId xmlns:a16="http://schemas.microsoft.com/office/drawing/2014/main" id="{9509B80E-254D-4441-A5F4-A5914A0B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2198688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BBF1FD-2F0F-4D2E-9895-BF1BFF028129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1866900"/>
            <a:ext cx="2932112" cy="3771900"/>
            <a:chOff x="1648216" y="2038510"/>
            <a:chExt cx="2009383" cy="2807338"/>
          </a:xfrm>
        </p:grpSpPr>
        <p:pic>
          <p:nvPicPr>
            <p:cNvPr id="15373" name="Picture 19">
              <a:extLst>
                <a:ext uri="{FF2B5EF4-FFF2-40B4-BE49-F238E27FC236}">
                  <a16:creationId xmlns:a16="http://schemas.microsoft.com/office/drawing/2014/main" id="{F37C502D-3E96-4048-8DF0-2D34ECD8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355" y="3003427"/>
              <a:ext cx="1073094" cy="815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74" name="Group 12">
              <a:extLst>
                <a:ext uri="{FF2B5EF4-FFF2-40B4-BE49-F238E27FC236}">
                  <a16:creationId xmlns:a16="http://schemas.microsoft.com/office/drawing/2014/main" id="{95C15DFA-A51F-402D-B5CF-6418D0F62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8216" y="2038510"/>
              <a:ext cx="2009383" cy="2807338"/>
              <a:chOff x="1648217" y="2038510"/>
              <a:chExt cx="1937560" cy="270985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98A2AC7-E4DF-4237-9D7F-F38CEBD38707}"/>
                  </a:ext>
                </a:extLst>
              </p:cNvPr>
              <p:cNvSpPr/>
              <p:nvPr/>
            </p:nvSpPr>
            <p:spPr>
              <a:xfrm>
                <a:off x="1665001" y="2203884"/>
                <a:ext cx="417514" cy="44936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A5F675C-1205-4490-BD01-B1FC25CB48FD}"/>
                  </a:ext>
                </a:extLst>
              </p:cNvPr>
              <p:cNvSpPr/>
              <p:nvPr/>
            </p:nvSpPr>
            <p:spPr>
              <a:xfrm>
                <a:off x="1650315" y="3137963"/>
                <a:ext cx="411220" cy="44822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216AAFB-54EF-4A90-951F-8893027AFCC7}"/>
                  </a:ext>
                </a:extLst>
              </p:cNvPr>
              <p:cNvSpPr/>
              <p:nvPr/>
            </p:nvSpPr>
            <p:spPr>
              <a:xfrm>
                <a:off x="1648217" y="4171265"/>
                <a:ext cx="409122" cy="448221"/>
              </a:xfrm>
              <a:prstGeom prst="round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5378" name="Picture 17">
                <a:extLst>
                  <a:ext uri="{FF2B5EF4-FFF2-40B4-BE49-F238E27FC236}">
                    <a16:creationId xmlns:a16="http://schemas.microsoft.com/office/drawing/2014/main" id="{7EFC8BE8-4675-46AC-8D7E-B721C9556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2725" y="2038510"/>
                <a:ext cx="1034738" cy="7859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9" name="Picture 20">
                <a:extLst>
                  <a:ext uri="{FF2B5EF4-FFF2-40B4-BE49-F238E27FC236}">
                    <a16:creationId xmlns:a16="http://schemas.microsoft.com/office/drawing/2014/main" id="{337BC37D-BCC8-435A-B099-94772E61B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4097" y="3962400"/>
                <a:ext cx="1021680" cy="7859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 advClick="0" advTm="190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97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2627BF5-E2F3-48A0-8E5B-6D6FC63B2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87630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17411" name="PA_图片 49">
            <a:extLst>
              <a:ext uri="{FF2B5EF4-FFF2-40B4-BE49-F238E27FC236}">
                <a16:creationId xmlns:a16="http://schemas.microsoft.com/office/drawing/2014/main" id="{26785F87-A315-4A34-98CA-24313A0D95B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FCA1614-B9FD-4071-A990-48861088804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204680E-D2BB-40BE-8A06-5E2CE8CB204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9A71860-607C-4073-A28D-25AC1830682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9759605-3E29-4A73-9D69-13E02BE2975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A_图片 49">
            <a:extLst>
              <a:ext uri="{FF2B5EF4-FFF2-40B4-BE49-F238E27FC236}">
                <a16:creationId xmlns:a16="http://schemas.microsoft.com/office/drawing/2014/main" id="{73273655-1CC9-4431-8799-58ADB65E5BC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A_图片 49">
            <a:extLst>
              <a:ext uri="{FF2B5EF4-FFF2-40B4-BE49-F238E27FC236}">
                <a16:creationId xmlns:a16="http://schemas.microsoft.com/office/drawing/2014/main" id="{555DC208-CAF5-4DBC-9F83-0FBE359E2F3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A_图片 49">
            <a:extLst>
              <a:ext uri="{FF2B5EF4-FFF2-40B4-BE49-F238E27FC236}">
                <a16:creationId xmlns:a16="http://schemas.microsoft.com/office/drawing/2014/main" id="{5D7FB22B-733B-4137-BEB4-DB27ED953F08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7B03FA09-77BF-466C-9FE7-C5F31C29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3569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A_图片 49">
            <a:extLst>
              <a:ext uri="{FF2B5EF4-FFF2-40B4-BE49-F238E27FC236}">
                <a16:creationId xmlns:a16="http://schemas.microsoft.com/office/drawing/2014/main" id="{0AD62B46-52A8-41A9-8F6E-5AC2F3C746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B98A827A-4AE5-4E7F-A0E0-CEEDD636603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8CC2C98-6343-4770-86F6-C9836994B0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CB31281-EE36-4323-9702-B00A40C08D3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F48DD28-1BE2-4DDD-95A7-C8380736B0D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A_图片 49">
            <a:extLst>
              <a:ext uri="{FF2B5EF4-FFF2-40B4-BE49-F238E27FC236}">
                <a16:creationId xmlns:a16="http://schemas.microsoft.com/office/drawing/2014/main" id="{48D86DC4-2C76-478C-8B9E-1B4E51CFFD5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A_图片 49">
            <a:extLst>
              <a:ext uri="{FF2B5EF4-FFF2-40B4-BE49-F238E27FC236}">
                <a16:creationId xmlns:a16="http://schemas.microsoft.com/office/drawing/2014/main" id="{06E99D88-949C-46DF-AE50-AB28B201A92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A_图片 49">
            <a:extLst>
              <a:ext uri="{FF2B5EF4-FFF2-40B4-BE49-F238E27FC236}">
                <a16:creationId xmlns:a16="http://schemas.microsoft.com/office/drawing/2014/main" id="{A8ED6A33-4F85-4E37-ACBC-D2E2D5F5ED4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E295F1-B343-45B2-9FDF-C6EBCBAD0E58}"/>
              </a:ext>
            </a:extLst>
          </p:cNvPr>
          <p:cNvSpPr txBox="1">
            <a:spLocks/>
          </p:cNvSpPr>
          <p:nvPr/>
        </p:nvSpPr>
        <p:spPr bwMode="auto">
          <a:xfrm>
            <a:off x="1358900" y="1957388"/>
            <a:ext cx="9150350" cy="4629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defRPr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C01DC-532B-4CD0-B0CA-34518243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16313"/>
            <a:ext cx="50149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itle 1">
            <a:extLst>
              <a:ext uri="{FF2B5EF4-FFF2-40B4-BE49-F238E27FC236}">
                <a16:creationId xmlns:a16="http://schemas.microsoft.com/office/drawing/2014/main" id="{0A6E1C1C-951D-4DCF-90C4-40B033D6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371475"/>
            <a:ext cx="10515600" cy="1325563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văn bản “</a:t>
            </a: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Trường Tộ mong muốn canh tân đất nước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600" i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SGK Lịch sử và Địa lý lớp 5 – Trang 6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soạn thảo trong tuần học trước tạo thêm 3 trang trắng, sau đó luyện tập các thao tác sau:</a:t>
            </a:r>
          </a:p>
        </p:txBody>
      </p:sp>
    </p:spTree>
    <p:custDataLst>
      <p:tags r:id="rId1"/>
    </p:custDataLst>
  </p:cSld>
  <p:clrMapOvr>
    <a:masterClrMapping/>
  </p:clrMapOvr>
  <p:transition advClick="0" advTm="47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28230DE7-32C7-49B2-A1F4-A015F21DEE3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59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F44F7DC3-EDD8-4AE7-B85E-7E2E5E0D453E}"/>
  <p:tag name="ISPRING_PROJECT_VERSION" val="9"/>
  <p:tag name="ISPRING_PROJECT_FOLDER_UPDATED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OtV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jrV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OtVR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COtVR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COtVR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COtVR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COtVR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jrVUU2SezOBLAAAAagAAABsAAAB1bml2ZXJzYWwvdW5pdmVyc2FsLnBuZy54bWyzsa/IzVEoSy0qzszPs1Uy1DNQsrfj5bIpKEoty0wtV6gAigEFIUBJoRLINUJwyzNTSjJslcwtTBFiGamZ6RkltkqmFpZwQX2gkQBQSwECAAAUAAIACADzVslM1qN+2kcDAADhCQAAFAAAAAAAAAABAAAAAAAAAAAAdW5pdmVyc2FsL3BsYXllci54bWxQSwECAAAUAAIACACOtVRTf2Ttp/oEAABiEwAAHQAAAAAAAAABAAAAAAB5AwAAdW5pdmVyc2FsL2NvbW1vbl9tZXNzYWdlcy5sbmdQSwECAAAUAAIACACOtVRTFR5gG6MAAAB/AQAALgAAAAAAAAABAAAAAACuCAAAdW5pdmVyc2FsL3BsYXliYWNrX2FuZF9uYXZpZ2F0aW9uX3NldHRpbmdzLnhtbFBLAQIAABQAAgAIAI61VFOYpaMCgQMAAFkOAAAnAAAAAAAAAAEAAAAAAJ0JAAB1bml2ZXJzYWwvZmxhc2hfcHVibGlzaGluZ19zZXR0aW5ncy54bWxQSwECAAAUAAIACACOtVRTZUYBe1cDAABADAAAIQAAAAAAAAABAAAAAABjDQAAdW5pdmVyc2FsL2ZsYXNoX3NraW5fc2V0dGluZ3MueG1sUEsBAgAAFAACAAgAjrVUU/fzYTVnAwAA6g0AACYAAAAAAAAAAQAAAAAA+RAAAHVuaXZlcnNhbC9odG1sX3B1Ymxpc2hpbmdfc2V0dGluZ3MueG1sUEsBAgAAFAACAAgAjrVUUy0nxe+yAQAAUQYAAB8AAAAAAAAAAQAAAAAApBQAAHVuaXZlcnNhbC9odG1sX3NraW5fc2V0dGluZ3MuanNQSwECAAAUAAIACACOtVRThyCWq04OAACuGwAAFwAAAAAAAAAAAAAAAACTFgAAdW5pdmVyc2FsL3VuaXZlcnNhbC5wbmdQSwECAAAUAAIACACOtVRTZJ7M4EsAAABqAAAAGwAAAAAAAAABAAAAAAAWJQAAdW5pdmVyc2FsL3VuaXZlcnNhbC5wbmcueG1sUEsFBgAAAAAJAAkAvAIAAJolAAAAAA=="/>
  <p:tag name="ISPRING_ULTRA_SCORM_COURCE_TITLE" val="Tin học lớp 5 - Tuần 8 - Tiết 2"/>
  <p:tag name="ISPRING_OUTPUT_FOLDER" val="D:\MỸ HẠNH\GIÁO ÁN\GA online\TUẦN 8\Tiết 2"/>
  <p:tag name="ISPRING_SCORM_RATE_QUIZZES" val="0"/>
  <p:tag name="ISPRING_PRESENTATION_TITLE" val="Tin học lớp 5 - Tuần 8 - Tiết 2"/>
  <p:tag name="ISPRING_FIRST_PUBLISH" val="1"/>
  <p:tag name="ISPRING_SCREEN_RECS_UPDATED" val="D:\MỸ HẠNH\GIÁO ÁN\GA online\TUAN 9\Tiết 2\Tin 5 - Tuan 9 - Tiết 2\"/>
  <p:tag name="ISPRING_RESOURCE_FOLDER" val="D:\MỸ HẠNH\GIÁO ÁN\GA online\TUAN 9\Tiết 2\Tin 5 - Tuan 9 - Tiết 2\"/>
  <p:tag name="ISPRING_PRESENTATION_PATH" val="D:\MỸ HẠNH\GIÁO ÁN\GA online\TUAN 9\Tiết 2\Tin 5 - Tuan 9 - Tiết 2.pptx"/>
  <p:tag name="FLASHSPRING_ZOOM_TAG" val="69"/>
  <p:tag name="ISPRING_PRESENTATION_INFO_2" val="&lt;?xml version=&quot;1.0&quot; encoding=&quot;UTF-8&quot; standalone=&quot;no&quot; ?&gt;&#10;&lt;presentation2&gt;&#10;&#10;  &lt;slides&gt;&#10;    &lt;slide id=&quot;{7A0A9364-D6D1-4FE5-AC4B-E2CF968635FA}&quot; pptId=&quot;405&quot;/&gt;&#10;    &lt;slide id=&quot;{089B352A-E807-4AC6-9A00-0AEE63D8436F}&quot; pptId=&quot;406&quot;/&gt;&#10;    &lt;slide id=&quot;{4BE1B0B0-FC70-4690-9AB0-BAE7CEE182B8}&quot; pptId=&quot;412&quot;/&gt;&#10;    &lt;slide id=&quot;{DD973D76-FED0-4BD8-A9E5-047D59F80168}&quot; pptId=&quot;414&quot;/&gt;&#10;    &lt;slide id=&quot;{40A8525D-BFA8-496B-A1E4-15DACE6A3DD0}&quot; pptId=&quot;415&quot;/&gt;&#10;    &lt;slide id=&quot;{C4899A0C-0D4B-4B77-AA26-FEF98379F658}&quot; pptId=&quot;416&quot;/&gt;&#10;    &lt;slide id=&quot;{B8A1451C-2888-47CF-9EF8-216F7100D6B9}&quot; pptId=&quot;407&quot;/&gt;&#10;    &lt;slide id=&quot;{238715BE-0D83-4057-8698-18632D157B11}&quot; pptId=&quot;408&quot;/&gt;&#10;    &lt;slide id=&quot;{C22FF0CF-4821-4E81-92FE-1FA8D246B534}&quot; pptId=&quot;409&quot;/&gt;&#10;    &lt;slide id=&quot;{77EF8956-7F8E-4328-AA39-022508475FEB}&quot; pptId=&quot;418&quot;/&gt;&#10;    &lt;slide id=&quot;{96393010-2160-4109-90E7-A76AEC2B96C7}&quot; pptId=&quot;419&quot;/&gt;&#10;    &lt;slide id=&quot;{0B8E473F-3DE8-4579-8C74-AC9306ED5EA0}&quot; pptId=&quot;420&quot;/&gt;&#10;    &lt;slide id=&quot;{C654AAF7-E1F7-49C1-9BF4-88ACDC102360}&quot; pptId=&quot;421&quot;/&gt;&#10;    &lt;slide id=&quot;{9786AC66-F544-4E9E-BD95-431E8B28F437}&quot; pptId=&quot;391&quot;/&gt;&#10;  &lt;/slides&gt;&#10;&#10;  &lt;narration&gt;&#10;    &lt;audioTracks&gt;&#10;      &lt;audioTrack muted=&quot;false&quot; name=&quot;doan 1&quot; resource=&quot;9a76bde5&quot; slideId=&quot;{7A0A9364-D6D1-4FE5-AC4B-E2CF968635FA}&quot; startTime=&quot;0&quot; stepIndex=&quot;0&quot; volume=&quot;1&quot;&gt;&#10;        &lt;audio channels=&quot;1&quot; format=&quot;s16p&quot; sampleRate=&quot;44100&quot;/&gt;&#10;      &lt;/audioTrack&gt;&#10;      &lt;audioTrack muted=&quot;false&quot; name=&quot;doan 2&quot; resource=&quot;0352566f&quot; slideId=&quot;{7A0A9364-D6D1-4FE5-AC4B-E2CF968635FA}&quot; startTime=&quot;2523&quot; stepIndex=&quot;2&quot; volume=&quot;1&quot;&gt;&#10;        &lt;audio channels=&quot;1&quot; format=&quot;s16p&quot; sampleRate=&quot;44100&quot;/&gt;&#10;      &lt;/audioTrack&gt;&#10;      &lt;audioTrack muted=&quot;false&quot; name=&quot;doan 3&quot; resource=&quot;3828b0b4&quot; slideId=&quot;{DD973D76-FED0-4BD8-A9E5-047D59F80168}&quot; startTime=&quot;173&quot; volume=&quot;1&quot;&gt;&#10;        &lt;audio channels=&quot;1&quot; format=&quot;s16p&quot; sampleRate=&quot;44100&quot;/&gt;&#10;      &lt;/audioTrack&gt;&#10;      &lt;audioTrack muted=&quot;false&quot; name=&quot;doan 4&quot; resource=&quot;2a8d1568&quot; slideId=&quot;{B8A1451C-2888-47CF-9EF8-216F7100D6B9}&quot; startTime=&quot;2957&quot; stepIndex=&quot;0&quot; volume=&quot;1&quot;&gt;&#10;        &lt;audio channels=&quot;1&quot; format=&quot;s16p&quot; sampleRate=&quot;44100&quot;/&gt;&#10;      &lt;/audioTrack&gt;&#10;      &lt;audioTrack muted=&quot;false&quot; name=&quot;doan 5&quot; resource=&quot;40f4999a&quot; slideId=&quot;{96393010-2160-4109-90E7-A76AEC2B96C7}&quot; startTime=&quot;0&quot; stepIndex=&quot;0&quot; volume=&quot;1&quot;&gt;&#10;        &lt;audio channels=&quot;1&quot; format=&quot;s16p&quot; sampleRate=&quot;44100&quot;/&gt;&#10;      &lt;/audioTrack&gt;&#10;      &lt;audioTrack muted=&quot;false&quot; name=&quot;doan 6&quot; resource=&quot;f45898f4&quot; slideId=&quot;{9786AC66-F544-4E9E-BD95-431E8B28F437}&quot; startTime=&quot;0&quot; volume=&quot;1&quot;&gt;&#10;        &lt;audio channels=&quot;1&quot; format=&quot;s16p&quot; sampleRate=&quot;44100&quot;/&gt;&#10;      &lt;/audioTrack&gt;&#10;      &lt;audioTrack muted=&quot;false&quot; name=&quot;doan 4_1&quot; resource=&quot;2da4ef02&quot; slideId=&quot;{77EF8956-7F8E-4328-AA39-022508475FEB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D973D76-FED0-4BD8-A9E5-047D59F80168}"/>
  <p:tag name="TIMING" val="|1.238|3.407|14.51"/>
  <p:tag name="GENSWF_ADVANCE_TIME" val="24.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7A0A9364-D6D1-4FE5-AC4B-E2CF968635FA}"/>
  <p:tag name="TIMING" val="|3.004|4.401"/>
  <p:tag name="GENSWF_ADVANCE_TIME" val="10.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40A8525D-BFA8-496B-A1E4-15DACE6A3DD0}"/>
  <p:tag name="GENSWF_ADVANCE_TIME" val="16.49"/>
  <p:tag name="TIMING" val="|0.811|2.937|7.8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089B352A-E807-4AC6-9A00-0AEE63D8436F}"/>
  <p:tag name="TIMING" val="|0.828|1.853|1.986"/>
  <p:tag name="GENSWF_ADVANCE_TIME" val="8.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C4899A0C-0D4B-4B77-AA26-FEF98379F658}"/>
  <p:tag name="TIMING" val="|0.743|4.94|2.427"/>
  <p:tag name="GENSWF_ADVANCE_TIME" val="19.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4BE1B0B0-FC70-4690-9AB0-BAE7CEE182B8}"/>
  <p:tag name="GENSWF_ADVANCE_TIME" val="1.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8A1451C-2888-47CF-9EF8-216F7100D6B9}"/>
  <p:tag name="GENSWF_ADVANCE_TIME" val="3.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38715BE-0D83-4057-8698-18632D157B11}"/>
  <p:tag name="TIMING" val="|13.671|3.271|3.712|5.235|1.969|3.564"/>
  <p:tag name="GENSWF_ADVANCE_TIME" val="47.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C22FF0CF-4821-4E81-92FE-1FA8D246B534}"/>
  <p:tag name="GENSWF_ADVANCE_TIME" val="105.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77EF8956-7F8E-4328-AA39-022508475FEB}"/>
  <p:tag name="GENSWF_ADVANCE_TIME" val="6.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96393010-2160-4109-90E7-A76AEC2B96C7}"/>
  <p:tag name="TIMING" val="|6.677|2.832|3.186|3.955"/>
  <p:tag name="GENSWF_ADVANCE_TIME" val="19.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B8E473F-3DE8-4579-8C74-AC9306ED5EA0}"/>
  <p:tag name="TIMING" val="|0.262|6.234"/>
  <p:tag name="GENSWF_ADVANCE_TIME" val="14.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654AAF7-E1F7-49C1-9BF4-88ACDC102360}"/>
  <p:tag name="ISPRING_CUSTOM_TIMING_USED" val="1"/>
  <p:tag name="GENSWF_ADVANCE_TIME" val="30.51"/>
  <p:tag name="ISPRING_SLIDE_INDENT_LEVEL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9786AC66-F544-4E9E-BD95-431E8B28F437}"/>
  <p:tag name="TIMING" val="|2.704|4.591|3.645|5.863|5.106"/>
  <p:tag name="GENSWF_ADVANCE_TIME" val="29.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5234</TotalTime>
  <Words>458</Words>
  <Application>Microsoft Office PowerPoint</Application>
  <PresentationFormat>Widescreen</PresentationFormat>
  <Paragraphs>71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Default Design</vt:lpstr>
      <vt:lpstr>1_Default Design</vt:lpstr>
      <vt:lpstr>PowerPoint Presentation</vt:lpstr>
      <vt:lpstr>MỤC TIÊU BÀI HỌC</vt:lpstr>
      <vt:lpstr>A. ÔN BÀI CŨ</vt:lpstr>
      <vt:lpstr>PowerPoint Presentation</vt:lpstr>
      <vt:lpstr>PowerPoint Presentation</vt:lpstr>
      <vt:lpstr>PowerPoint Presentation</vt:lpstr>
      <vt:lpstr>B. HOẠT ĐỘNG THỰC HÀNH</vt:lpstr>
      <vt:lpstr>Mở văn bản “Nguyễn Trường Tộ mong muốn canh tân đất nước” SGK Lịch sử và Địa lý lớp 5 – Trang 6 đã soạn thảo trong tuần học trước tạo thêm 3 trang trắng, sau đó luyện tập các thao tác sau:</vt:lpstr>
      <vt:lpstr>PowerPoint Presentation</vt:lpstr>
      <vt:lpstr>C. HOẠT ĐỘNG ỨNG DỤNG, MỞ RỘNG</vt:lpstr>
      <vt:lpstr>Em hãy tìm hiểu cách bổ sung thông tin vào trang văn bản với gợi ý như bên dưới: </vt:lpstr>
      <vt:lpstr>PowerPoint Presentation</vt:lpstr>
      <vt:lpstr>PowerPoint Presentation</vt:lpstr>
      <vt:lpstr>EM CẦN GHI NHỚ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lớp 5 - Tuần 8 - Tiết 2</dc:title>
  <dc:subject>9Slide.vn</dc:subject>
  <dc:creator>ADMIN</dc:creator>
  <dc:description>9Slide.vn</dc:description>
  <cp:lastModifiedBy>Techsi.vn</cp:lastModifiedBy>
  <cp:revision>316</cp:revision>
  <dcterms:created xsi:type="dcterms:W3CDTF">2009-02-23T22:49:59Z</dcterms:created>
  <dcterms:modified xsi:type="dcterms:W3CDTF">2021-10-28T13:42:38Z</dcterms:modified>
  <cp:category>9Slide.vn</cp:category>
</cp:coreProperties>
</file>