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4" r:id="rId1"/>
  </p:sldMasterIdLst>
  <p:notesMasterIdLst>
    <p:notesMasterId r:id="rId14"/>
  </p:notesMasterIdLst>
  <p:sldIdLst>
    <p:sldId id="448" r:id="rId2"/>
    <p:sldId id="449" r:id="rId3"/>
    <p:sldId id="457" r:id="rId4"/>
    <p:sldId id="443" r:id="rId5"/>
    <p:sldId id="412" r:id="rId6"/>
    <p:sldId id="419" r:id="rId7"/>
    <p:sldId id="458" r:id="rId8"/>
    <p:sldId id="461" r:id="rId9"/>
    <p:sldId id="459" r:id="rId10"/>
    <p:sldId id="414" r:id="rId11"/>
    <p:sldId id="453" r:id="rId12"/>
    <p:sldId id="310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2D4E"/>
    <a:srgbClr val="99FFCC"/>
    <a:srgbClr val="FF0000"/>
    <a:srgbClr val="00B050"/>
    <a:srgbClr val="FFFF66"/>
    <a:srgbClr val="ABFFC7"/>
    <a:srgbClr val="79FFA6"/>
    <a:srgbClr val="66FF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5" autoAdjust="0"/>
    <p:restoredTop sz="94660"/>
  </p:normalViewPr>
  <p:slideViewPr>
    <p:cSldViewPr>
      <p:cViewPr varScale="1">
        <p:scale>
          <a:sx n="74" d="100"/>
          <a:sy n="74" d="100"/>
        </p:scale>
        <p:origin x="75" y="291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6DDB6-C8FD-4832-A15D-669932543650}" type="datetimeFigureOut">
              <a:rPr lang="en-US" smtClean="0"/>
              <a:pPr/>
              <a:t>27/10/2021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9277F-8A7F-4040-897D-9158C8906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2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812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199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629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956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11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88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04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666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78B3-B5FE-46E4-943B-08A48A19EAD8}" type="datetime1">
              <a:rPr lang="en-US" altLang="zh-CN" smtClean="0"/>
              <a:t>27/10/2021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altLang="zh-CN"/>
              <a:t>Người soạn: Shizuka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47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097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495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52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5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667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924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619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781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94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147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14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4.m4a"/><Relationship Id="rId7" Type="http://schemas.openxmlformats.org/officeDocument/2006/relationships/image" Target="../media/image18.png"/><Relationship Id="rId2" Type="http://schemas.microsoft.com/office/2007/relationships/media" Target="../media/media14.m4a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2.png"/><Relationship Id="rId11" Type="http://schemas.openxmlformats.org/officeDocument/2006/relationships/image" Target="../media/image8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8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8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85D5314-396D-4DDE-A655-3A7A9A6806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405EEE1-283B-4315-BDE4-6E658F27EE6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8145" y="1459067"/>
            <a:ext cx="1014284" cy="8689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5B21709-1A04-47AA-A38E-3ABF79B5E38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561" y="1450040"/>
            <a:ext cx="1098177" cy="86113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6B20337-6292-4FD7-8701-72948DAD90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45" b="27936"/>
          <a:stretch/>
        </p:blipFill>
        <p:spPr>
          <a:xfrm>
            <a:off x="1998279" y="-71115"/>
            <a:ext cx="8637698" cy="520152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3507CA4-F681-473D-9D2E-853FDCF9A4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792" y="1734237"/>
            <a:ext cx="735106" cy="5764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4B44EE-8CEE-4AA8-A5E2-2EF033439DC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7952" y="232331"/>
            <a:ext cx="1479176" cy="12672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B9D7138-2FE9-4136-A7D6-118A0E306C6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7327" y="873098"/>
            <a:ext cx="1098177" cy="861139"/>
          </a:xfrm>
          <a:prstGeom prst="rect">
            <a:avLst/>
          </a:prstGeom>
        </p:spPr>
      </p:pic>
      <p:sp>
        <p:nvSpPr>
          <p:cNvPr id="12" name="Text Box 216">
            <a:extLst>
              <a:ext uri="{FF2B5EF4-FFF2-40B4-BE49-F238E27FC236}">
                <a16:creationId xmlns:a16="http://schemas.microsoft.com/office/drawing/2014/main" id="{487E4D0A-9EDD-4C7E-B0BF-52E65586D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0240" y="2915643"/>
            <a:ext cx="723832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MÔN TIN HỌC LỚP 4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TUẦN 9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873397-F15A-4A38-AA26-B4DD859BE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300">
        <p:random/>
      </p:transition>
    </mc:Choice>
    <mc:Fallback xmlns="">
      <p:transition spd="slow" advTm="73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1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1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1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1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1"/>
                            </p:stCondLst>
                            <p:childTnLst>
                              <p:par>
                                <p:cTn id="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1"/>
                            </p:stCondLst>
                            <p:childTnLst>
                              <p:par>
                                <p:cTn id="6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1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1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1"/>
                            </p:stCondLst>
                            <p:childTnLst>
                              <p:par>
                                <p:cTn id="8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37415" y="381000"/>
            <a:ext cx="9079199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C. HOẠT ĐỘNG </a:t>
            </a:r>
            <a:r>
              <a:rPr lang="en-US" sz="3600" b="1" kern="0" noProof="0" dirty="0">
                <a:solidFill>
                  <a:srgbClr val="FF0000"/>
                </a:solidFill>
                <a:rtl val="0"/>
              </a:rPr>
              <a:t>ỨNG DỤNG, MỞ RỘNG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89D72F-61B6-49B8-8950-4C09EC3A0886}"/>
              </a:ext>
            </a:extLst>
          </p:cNvPr>
          <p:cNvSpPr/>
          <p:nvPr/>
        </p:nvSpPr>
        <p:spPr>
          <a:xfrm>
            <a:off x="505814" y="1349512"/>
            <a:ext cx="10695586" cy="52036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B445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914400" y="1447800"/>
            <a:ext cx="10058400" cy="38862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ker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View.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3200" ker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 chọn lần lượt vào từng nút lệnh             , quan sát sự thay đổi                        ở góc phải phía dưới phần mềm Paint. Nhận xét về kết quả em quan sát được.</a:t>
            </a:r>
            <a:endParaRPr lang="en-US" sz="3200" kern="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64791AB6-77DC-4E82-AFA6-D33F04EF96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-5119"/>
            <a:ext cx="10896600" cy="13401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0" y="2286000"/>
            <a:ext cx="1152060" cy="542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3810000"/>
            <a:ext cx="1152060" cy="542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140" y="4573785"/>
            <a:ext cx="2757260" cy="41731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D2A7D68-C67F-4163-B272-D4B2F83FC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38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27"/>
    </mc:Choice>
    <mc:Fallback>
      <p:transition spd="slow" advTm="23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001" y="118673"/>
            <a:ext cx="5833056" cy="114821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  <a:ln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2889" y="744726"/>
            <a:ext cx="2033589" cy="26436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0891F7-A1C2-4946-9CA2-9BA549AAF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804" y="2217283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288D7D5-BC72-466E-850C-57E26B66D4A1}"/>
              </a:ext>
            </a:extLst>
          </p:cNvPr>
          <p:cNvSpPr txBox="1">
            <a:spLocks noChangeArrowheads="1"/>
          </p:cNvSpPr>
          <p:nvPr/>
        </p:nvSpPr>
        <p:spPr>
          <a:xfrm>
            <a:off x="3124200" y="104984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GHI NHỚ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75DF8C5-4D54-4AAF-B2E2-CAD3756654B5}"/>
              </a:ext>
            </a:extLst>
          </p:cNvPr>
          <p:cNvSpPr txBox="1">
            <a:spLocks noChangeArrowheads="1"/>
          </p:cNvSpPr>
          <p:nvPr/>
        </p:nvSpPr>
        <p:spPr>
          <a:xfrm>
            <a:off x="1792846" y="1627845"/>
            <a:ext cx="9435427" cy="1321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Tx/>
              <a:buChar char="-"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Select.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Paint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7F12A0-2E0C-49B8-B879-FBAC29E8C8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5204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3346">
        <p:random/>
      </p:transition>
    </mc:Choice>
    <mc:Fallback>
      <p:transition spd="slow" advTm="2334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7" grpId="0"/>
      <p:bldP spid="1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10">
            <a:extLst>
              <a:ext uri="{FF2B5EF4-FFF2-40B4-BE49-F238E27FC236}">
                <a16:creationId xmlns:a16="http://schemas.microsoft.com/office/drawing/2014/main" id="{18EF5DC7-19E7-404A-B0F1-15E9ACC4A59F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9144000" cy="6705600"/>
            <a:chOff x="0" y="0"/>
            <a:chExt cx="12192000" cy="6858000"/>
          </a:xfrm>
        </p:grpSpPr>
        <p:pic>
          <p:nvPicPr>
            <p:cNvPr id="29700" name="bg">
              <a:extLst>
                <a:ext uri="{FF2B5EF4-FFF2-40B4-BE49-F238E27FC236}">
                  <a16:creationId xmlns:a16="http://schemas.microsoft.com/office/drawing/2014/main" id="{F748EAD1-93CF-41E7-9366-03B25261E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1" name="1">
              <a:extLst>
                <a:ext uri="{FF2B5EF4-FFF2-40B4-BE49-F238E27FC236}">
                  <a16:creationId xmlns:a16="http://schemas.microsoft.com/office/drawing/2014/main" id="{E40D6D40-F4DB-4741-AB3C-A1F4DA66F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0" t="35741" r="76042" b="33519"/>
            <a:stretch>
              <a:fillRect/>
            </a:stretch>
          </p:blipFill>
          <p:spPr bwMode="auto">
            <a:xfrm>
              <a:off x="1041400" y="2451100"/>
              <a:ext cx="1879600" cy="210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2">
              <a:extLst>
                <a:ext uri="{FF2B5EF4-FFF2-40B4-BE49-F238E27FC236}">
                  <a16:creationId xmlns:a16="http://schemas.microsoft.com/office/drawing/2014/main" id="{E769F057-0E4E-4C3C-875B-31704FA7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9" t="9259" r="56876" b="50555"/>
            <a:stretch>
              <a:fillRect/>
            </a:stretch>
          </p:blipFill>
          <p:spPr bwMode="auto">
            <a:xfrm>
              <a:off x="2374900" y="635000"/>
              <a:ext cx="2882900" cy="275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3" name="3">
              <a:extLst>
                <a:ext uri="{FF2B5EF4-FFF2-40B4-BE49-F238E27FC236}">
                  <a16:creationId xmlns:a16="http://schemas.microsoft.com/office/drawing/2014/main" id="{B538FD57-A9F4-487A-BDD5-905698F69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t="7407" r="44479" b="52037"/>
            <a:stretch>
              <a:fillRect/>
            </a:stretch>
          </p:blipFill>
          <p:spPr bwMode="auto">
            <a:xfrm>
              <a:off x="4572000" y="508000"/>
              <a:ext cx="2197100" cy="278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4" name="4">
              <a:extLst>
                <a:ext uri="{FF2B5EF4-FFF2-40B4-BE49-F238E27FC236}">
                  <a16:creationId xmlns:a16="http://schemas.microsoft.com/office/drawing/2014/main" id="{9F0EB89D-D974-48B7-AE3F-100590438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6" t="15926" r="33646" b="54630"/>
            <a:stretch>
              <a:fillRect/>
            </a:stretch>
          </p:blipFill>
          <p:spPr bwMode="auto">
            <a:xfrm>
              <a:off x="6388100" y="1092200"/>
              <a:ext cx="1701800" cy="201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5" name="6">
              <a:extLst>
                <a:ext uri="{FF2B5EF4-FFF2-40B4-BE49-F238E27FC236}">
                  <a16:creationId xmlns:a16="http://schemas.microsoft.com/office/drawing/2014/main" id="{0688D8F9-942D-4F78-9278-AE87197BA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33" t="27408" r="7709" b="42223"/>
            <a:stretch>
              <a:fillRect/>
            </a:stretch>
          </p:blipFill>
          <p:spPr bwMode="auto">
            <a:xfrm>
              <a:off x="9550400" y="1879600"/>
              <a:ext cx="1701800" cy="208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6" name="5">
              <a:extLst>
                <a:ext uri="{FF2B5EF4-FFF2-40B4-BE49-F238E27FC236}">
                  <a16:creationId xmlns:a16="http://schemas.microsoft.com/office/drawing/2014/main" id="{9C74A99A-6D24-420D-850B-0DC7482B9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0" t="14444" r="19688" b="50000"/>
            <a:stretch>
              <a:fillRect/>
            </a:stretch>
          </p:blipFill>
          <p:spPr bwMode="auto">
            <a:xfrm>
              <a:off x="7772400" y="990600"/>
              <a:ext cx="20193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699" name="Rectangle 18">
            <a:extLst>
              <a:ext uri="{FF2B5EF4-FFF2-40B4-BE49-F238E27FC236}">
                <a16:creationId xmlns:a16="http://schemas.microsoft.com/office/drawing/2014/main" id="{9D322984-AFD7-4D49-846D-1B358B9E1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8550" y="3409950"/>
            <a:ext cx="54292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en-US" sz="3200" b="1" kern="1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CHÚC CÁC CON CHĂM NGOAN, HỌC GIỎI</a:t>
            </a:r>
            <a:endParaRPr lang="en-US" sz="3200" b="1" kern="1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9F7926-4043-4611-B7CC-1A56123103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5706"/>
    </mc:Choice>
    <mc:Fallback>
      <p:transition advTm="15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3">
            <a:extLst>
              <a:ext uri="{FF2B5EF4-FFF2-40B4-BE49-F238E27FC236}">
                <a16:creationId xmlns:a16="http://schemas.microsoft.com/office/drawing/2014/main" id="{3EFD9CFA-F08A-4254-A943-05F75233CBE0}"/>
              </a:ext>
            </a:extLst>
          </p:cNvPr>
          <p:cNvSpPr/>
          <p:nvPr/>
        </p:nvSpPr>
        <p:spPr>
          <a:xfrm>
            <a:off x="762000" y="202308"/>
            <a:ext cx="10134600" cy="4886605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TextBox 2">
            <a:extLst>
              <a:ext uri="{FF2B5EF4-FFF2-40B4-BE49-F238E27FC236}">
                <a16:creationId xmlns:a16="http://schemas.microsoft.com/office/drawing/2014/main" id="{EFF8D8F2-35AF-4C10-BDD4-5B2EB5793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09600"/>
            <a:ext cx="70119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ĐIỀU CẦN LƯU Ý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5EE412-717E-4C32-81C4-155CE5A38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899010"/>
            <a:ext cx="754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8E4B5C-E65C-46A7-9C98-E84BAAC3E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703" y="2645611"/>
            <a:ext cx="784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28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38813-A104-4035-B1DF-18E297512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507142"/>
            <a:ext cx="800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79947-A2B9-453A-9217-CADE4BB62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703" y="4302331"/>
            <a:ext cx="883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图片 23">
            <a:extLst>
              <a:ext uri="{FF2B5EF4-FFF2-40B4-BE49-F238E27FC236}">
                <a16:creationId xmlns:a16="http://schemas.microsoft.com/office/drawing/2014/main" id="{DC30F2D1-6C15-4604-9007-AD41515559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51" y="5246246"/>
            <a:ext cx="12115800" cy="1568824"/>
          </a:xfrm>
          <a:prstGeom prst="rect">
            <a:avLst/>
          </a:prstGeom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619DE3-B9CF-48AE-9F30-D248E36A52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3399338"/>
      </p:ext>
    </p:extLst>
  </p:cSld>
  <p:clrMapOvr>
    <a:masterClrMapping/>
  </p:clrMapOvr>
  <p:transition spd="slow" advTm="219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34E2CC6-B679-4837-9A8C-1D88ED32BB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-582850"/>
            <a:ext cx="9525000" cy="72122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4B5774-00C0-4A1A-8947-0C4AA4FAF7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4794" y="4572000"/>
            <a:ext cx="2477812" cy="235288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4817" y="685511"/>
            <a:ext cx="1945341" cy="70697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94DD5C3-FAD9-408F-AA60-5F17B2F2B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943893"/>
            <a:ext cx="70866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EM TẬP VẼ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4DEEF71E-354C-48FA-B6CF-38F984354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099" y="4343400"/>
            <a:ext cx="48626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40 -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BFA2D8-0B29-45B9-8387-490EFE5DB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608" y="2467591"/>
            <a:ext cx="9878583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TÌM HIỂU THẺ VIEW, </a:t>
            </a:r>
          </a:p>
          <a:p>
            <a:pPr algn="ctr" defTabSz="9144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 ĐỔI KÍCH THƯỚC TRANG VẼ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63E2470-FC80-4123-AC62-CBA5B84084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78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1462">
        <p:random/>
      </p:transition>
    </mc:Choice>
    <mc:Fallback>
      <p:transition spd="slow" advTm="1146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34E2CC6-B679-4837-9A8C-1D88ED32BB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500" y="76200"/>
            <a:ext cx="7239000" cy="17658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171E881-59BC-4092-AE3E-32A38EC003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79839"/>
            <a:ext cx="12192000" cy="1568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4B5774-00C0-4A1A-8947-0C4AA4FAF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AC9A28-32FA-4645-A301-25B6EA9F73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4817" y="685511"/>
            <a:ext cx="1945341" cy="7069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5A658A0-0D14-4C3A-9197-151605D257D6}"/>
              </a:ext>
            </a:extLst>
          </p:cNvPr>
          <p:cNvSpPr txBox="1">
            <a:spLocks noChangeArrowheads="1"/>
          </p:cNvSpPr>
          <p:nvPr/>
        </p:nvSpPr>
        <p:spPr>
          <a:xfrm>
            <a:off x="3519927" y="351940"/>
            <a:ext cx="67818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CAAE913-D01D-430E-9D42-07B5F3BD9737}"/>
              </a:ext>
            </a:extLst>
          </p:cNvPr>
          <p:cNvSpPr txBox="1">
            <a:spLocks noChangeArrowheads="1"/>
          </p:cNvSpPr>
          <p:nvPr/>
        </p:nvSpPr>
        <p:spPr>
          <a:xfrm>
            <a:off x="1219200" y="3084220"/>
            <a:ext cx="10287000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E1FF5F-A333-4D61-891F-2CBCC4DCC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726054"/>
            <a:ext cx="10287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View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EB2B14-7209-4B43-BD7F-AAA72D76B3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285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802">
        <p:random/>
      </p:transition>
    </mc:Choice>
    <mc:Fallback>
      <p:transition spd="slow" advTm="1380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  <p:bldP spid="13" grpId="0" build="p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940031" y="329903"/>
            <a:ext cx="6640799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B. HOẠT ĐỘNG THỰC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 HÀNH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08586" y="1066800"/>
            <a:ext cx="11097614" cy="129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TAU HOA 1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kern="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id="{B3D957A5-86B1-4570-B98B-F5C9585833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500" y="76200"/>
            <a:ext cx="72390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500" y="2079171"/>
            <a:ext cx="6524950" cy="365397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22AD63B-B23E-43EC-8081-27F8DC603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71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35"/>
    </mc:Choice>
    <mc:Fallback>
      <p:transition spd="slow" advTm="20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2840"/>
            <a:ext cx="4648200" cy="62547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thực hành </a:t>
            </a:r>
          </a:p>
        </p:txBody>
      </p:sp>
      <p:pic>
        <p:nvPicPr>
          <p:cNvPr id="4" name="ve toa tau">
            <a:hlinkClick r:id="" action="ppaction://media"/>
            <a:extLst>
              <a:ext uri="{FF2B5EF4-FFF2-40B4-BE49-F238E27FC236}">
                <a16:creationId xmlns:a16="http://schemas.microsoft.com/office/drawing/2014/main" id="{4FE9B28E-7E06-4264-A932-AD7B3F414E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0" y="1447800"/>
            <a:ext cx="6967537" cy="3919537"/>
          </a:xfrm>
          <a:prstGeom prst="round2SameRect">
            <a:avLst>
              <a:gd name="adj1" fmla="val 6955"/>
              <a:gd name="adj2" fmla="val 0"/>
            </a:avLst>
          </a:prstGeom>
          <a:ln>
            <a:noFill/>
          </a:ln>
          <a:effectLst>
            <a:reflection blurRad="6350" stA="52000" endPos="35000" dist="25400" dir="5400000" sy="-100000" algn="bl" rotWithShape="0"/>
          </a:effectLst>
          <a:scene3d>
            <a:camera prst="orthographicFront"/>
            <a:lightRig rig="threePt" dir="t"/>
          </a:scene3d>
          <a:sp3d>
            <a:bevelT w="190500" prst="hardEdge"/>
            <a:contourClr>
              <a:srgbClr val="C0C0C0"/>
            </a:contourClr>
          </a:sp3d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54DBCEF-E8F1-48CD-A7F6-93C0717BA4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94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752"/>
    </mc:Choice>
    <mc:Fallback>
      <p:transition spd="slow" advTm="192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93" objId="4"/>
        <p14:triggerEvt type="onClick" time="1294" objId="4"/>
        <p14:stopEvt time="172317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408586" y="1066800"/>
            <a:ext cx="11097614" cy="129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2800" kern="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8BB1C2-A3BD-40D1-B660-A1982532D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79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33"/>
    </mc:Choice>
    <mc:Fallback>
      <p:transition spd="slow" advTm="17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3D4B2-3392-43C7-8E50-72F5739F2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111E5-E207-41FB-9571-4D7C806A04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ao chep toa tau">
            <a:hlinkClick r:id="" action="ppaction://media"/>
            <a:extLst>
              <a:ext uri="{FF2B5EF4-FFF2-40B4-BE49-F238E27FC236}">
                <a16:creationId xmlns:a16="http://schemas.microsoft.com/office/drawing/2014/main" id="{30FF2D85-1E0B-481A-A9BE-C78550A68D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7000" y="1371600"/>
            <a:ext cx="5986463" cy="376555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FA450DB-D3F5-43CD-81CD-7994A15922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4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75"/>
    </mc:Choice>
    <mc:Fallback>
      <p:transition spd="slow" advTm="44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006" objId="4"/>
        <p14:triggerEvt type="onClick" time="6006" objId="4"/>
        <p14:stopEvt time="43062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>
          <a:xfrm>
            <a:off x="228600" y="228600"/>
            <a:ext cx="11097614" cy="129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ker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quay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kern="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Quay dau, to mau">
            <a:hlinkClick r:id="" action="ppaction://media"/>
            <a:extLst>
              <a:ext uri="{FF2B5EF4-FFF2-40B4-BE49-F238E27FC236}">
                <a16:creationId xmlns:a16="http://schemas.microsoft.com/office/drawing/2014/main" id="{8CE0CC69-0B81-4968-B427-E09944BBA8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4600" y="1219200"/>
            <a:ext cx="6629400" cy="497144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5ABA9A2-48ED-4C0A-BE2A-F77E264C08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05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38"/>
    </mc:Choice>
    <mc:Fallback>
      <p:transition spd="slow" advTm="65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095" objId="3"/>
        <p14:triggerEvt type="onClick" time="7095" objId="3"/>
        <p14:stopEvt time="60311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33&quot;&gt;&lt;/object&gt;&lt;object type=&quot;2&quot; unique_id=&quot;10034&quot;&gt;&lt;object type=&quot;3&quot; unique_id=&quot;10035&quot;&gt;&lt;property id=&quot;20148&quot; value=&quot;5&quot;/&gt;&lt;property id=&quot;20300&quot; value=&quot;Slide 1&quot;/&gt;&lt;property id=&quot;20307&quot; value=&quot;325&quot;/&gt;&lt;/object&gt;&lt;object type=&quot;3&quot; unique_id=&quot;10036&quot;&gt;&lt;property id=&quot;20148&quot; value=&quot;5&quot;/&gt;&lt;property id=&quot;20300&quot; value=&quot;Slide 2&quot;/&gt;&lt;property id=&quot;20307&quot; value=&quot;326&quot;/&gt;&lt;/object&gt;&lt;object type=&quot;3&quot; unique_id=&quot;10037&quot;&gt;&lt;property id=&quot;20148&quot; value=&quot;5&quot;/&gt;&lt;property id=&quot;20300&quot; value=&quot;Slide 3&quot;/&gt;&lt;property id=&quot;20307&quot; value=&quot;351&quot;/&gt;&lt;/object&gt;&lt;object type=&quot;3&quot; unique_id=&quot;10039&quot;&gt;&lt;property id=&quot;20148&quot; value=&quot;5&quot;/&gt;&lt;property id=&quot;20300&quot; value=&quot;Slide 5&quot;/&gt;&lt;property id=&quot;20307&quot; value=&quot;350&quot;/&gt;&lt;/object&gt;&lt;object type=&quot;3&quot; unique_id=&quot;10040&quot;&gt;&lt;property id=&quot;20148&quot; value=&quot;5&quot;/&gt;&lt;property id=&quot;20300&quot; value=&quot;Slide 6&quot;/&gt;&lt;property id=&quot;20307&quot; value=&quot;330&quot;/&gt;&lt;/object&gt;&lt;object type=&quot;3&quot; unique_id=&quot;10041&quot;&gt;&lt;property id=&quot;20148&quot; value=&quot;5&quot;/&gt;&lt;property id=&quot;20300&quot; value=&quot;Slide 7&quot;/&gt;&lt;property id=&quot;20307&quot; value=&quot;331&quot;/&gt;&lt;/object&gt;&lt;object type=&quot;3&quot; unique_id=&quot;10042&quot;&gt;&lt;property id=&quot;20148&quot; value=&quot;5&quot;/&gt;&lt;property id=&quot;20300&quot; value=&quot;Slide 8&quot;/&gt;&lt;property id=&quot;20307&quot; value=&quot;332&quot;/&gt;&lt;/object&gt;&lt;object type=&quot;3&quot; unique_id=&quot;10043&quot;&gt;&lt;property id=&quot;20148&quot; value=&quot;5&quot;/&gt;&lt;property id=&quot;20300&quot; value=&quot;Slide 9&quot;/&gt;&lt;property id=&quot;20307&quot; value=&quot;336&quot;/&gt;&lt;/object&gt;&lt;object type=&quot;3&quot; unique_id=&quot;10044&quot;&gt;&lt;property id=&quot;20148&quot; value=&quot;5&quot;/&gt;&lt;property id=&quot;20300&quot; value=&quot;Slide 10&quot;/&gt;&lt;property id=&quot;20307&quot; value=&quot;349&quot;/&gt;&lt;/object&gt;&lt;object type=&quot;3&quot; unique_id=&quot;10045&quot;&gt;&lt;property id=&quot;20148&quot; value=&quot;5&quot;/&gt;&lt;property id=&quot;20300&quot; value=&quot;Slide 11&quot;/&gt;&lt;property id=&quot;20307&quot; value=&quot;341&quot;/&gt;&lt;/object&gt;&lt;object type=&quot;3&quot; unique_id=&quot;10047&quot;&gt;&lt;property id=&quot;20148&quot; value=&quot;5&quot;/&gt;&lt;property id=&quot;20300&quot; value=&quot;Slide 12&quot;/&gt;&lt;property id=&quot;20307&quot; value=&quot;338&quot;/&gt;&lt;/object&gt;&lt;object type=&quot;3&quot; unique_id=&quot;10053&quot;&gt;&lt;property id=&quot;20148&quot; value=&quot;5&quot;/&gt;&lt;property id=&quot;20300&quot; value=&quot;Slide 16&quot;/&gt;&lt;property id=&quot;20307&quot; value=&quot;346&quot;/&gt;&lt;/object&gt;&lt;object type=&quot;3&quot; unique_id=&quot;10054&quot;&gt;&lt;property id=&quot;20148&quot; value=&quot;5&quot;/&gt;&lt;property id=&quot;20300&quot; value=&quot;Slide 14&quot;/&gt;&lt;property id=&quot;20307&quot; value=&quot;348&quot;/&gt;&lt;/object&gt;&lt;object type=&quot;3&quot; unique_id=&quot;10241&quot;&gt;&lt;property id=&quot;20148&quot; value=&quot;5&quot;/&gt;&lt;property id=&quot;20300&quot; value=&quot;Slide 4&quot;/&gt;&lt;property id=&quot;20307&quot; value=&quot;352&quot;/&gt;&lt;/object&gt;&lt;object type=&quot;3&quot; unique_id=&quot;10720&quot;&gt;&lt;property id=&quot;20148&quot; value=&quot;5&quot;/&gt;&lt;property id=&quot;20300&quot; value=&quot;Slide 13&quot;/&gt;&lt;property id=&quot;20307&quot; value=&quot;362&quot;/&gt;&lt;/object&gt;&lt;object type=&quot;3&quot; unique_id=&quot;10911&quot;&gt;&lt;property id=&quot;20148&quot; value=&quot;5&quot;/&gt;&lt;property id=&quot;20300&quot; value=&quot;Slide 15 - &amp;quot;GV hướng dẫn thực hành trên phần mềm Word?&amp;quot;&quot;/&gt;&lt;property id=&quot;20307&quot; value=&quot;363&quot;/&gt;&lt;/object&gt;&lt;/object&gt;&lt;/object&gt;&lt;/database&gt;"/>
  <p:tag name="SECTOMILLISECCONVERTED" val="1"/>
  <p:tag name="INKNOELEADERBOARD" val="-17982276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7|3.8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1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7430</TotalTime>
  <Words>348</Words>
  <Application>Microsoft Office PowerPoint</Application>
  <PresentationFormat>Widescreen</PresentationFormat>
  <Paragraphs>31</Paragraphs>
  <Slides>12</Slides>
  <Notes>4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thực hành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NGOẠI KHÓA NGÀY BÁC HỒ GỬI THƯ LẦN CUỐI CHO NGÀNH GIÁO DỤC</dc:title>
  <dc:creator>Đoàn Hữu Tiếng 0399072086</dc:creator>
  <cp:lastModifiedBy>Admin</cp:lastModifiedBy>
  <cp:revision>613</cp:revision>
  <dcterms:created xsi:type="dcterms:W3CDTF">2014-10-11T13:38:36Z</dcterms:created>
  <dcterms:modified xsi:type="dcterms:W3CDTF">2021-10-27T17:08:11Z</dcterms:modified>
</cp:coreProperties>
</file>