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19"/>
  </p:notesMasterIdLst>
  <p:sldIdLst>
    <p:sldId id="261" r:id="rId3"/>
    <p:sldId id="262" r:id="rId4"/>
    <p:sldId id="265" r:id="rId5"/>
    <p:sldId id="270" r:id="rId6"/>
    <p:sldId id="263" r:id="rId7"/>
    <p:sldId id="264" r:id="rId8"/>
    <p:sldId id="268" r:id="rId9"/>
    <p:sldId id="278" r:id="rId10"/>
    <p:sldId id="271" r:id="rId11"/>
    <p:sldId id="285" r:id="rId12"/>
    <p:sldId id="273" r:id="rId13"/>
    <p:sldId id="281" r:id="rId14"/>
    <p:sldId id="286" r:id="rId15"/>
    <p:sldId id="282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3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AA269-3599-433C-B28A-5219895DE542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98FF6-9EBD-48F4-91C3-E9B96904B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6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36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029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01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0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9DFC4-FDED-4B41-982D-8052FC6366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FFF5A-79EA-4B61-A2E3-443713E820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96905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14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974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843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63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954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1847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32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145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232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911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120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94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35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19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492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4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94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9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57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15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10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7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708" r:id="rId3"/>
    <p:sldLayoutId id="2147483709" r:id="rId4"/>
    <p:sldLayoutId id="2147483710" r:id="rId5"/>
    <p:sldLayoutId id="2147483711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15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tm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tm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5.png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16.mp4"/><Relationship Id="rId7" Type="http://schemas.openxmlformats.org/officeDocument/2006/relationships/image" Target="../media/image33.png"/><Relationship Id="rId2" Type="http://schemas.microsoft.com/office/2007/relationships/media" Target="../media/media16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7.m4a"/><Relationship Id="rId4" Type="http://schemas.microsoft.com/office/2007/relationships/media" Target="../media/media17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9.png"/><Relationship Id="rId11" Type="http://schemas.openxmlformats.org/officeDocument/2006/relationships/image" Target="../media/image15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9.em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tm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tm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35" y="4414865"/>
            <a:ext cx="5120216" cy="27958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5984" y="915108"/>
            <a:ext cx="9292865" cy="2441759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 MỪNG CÁC EM ĐẾN 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MÔN TIN HỌC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98558" y="2737699"/>
            <a:ext cx="2594878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67" normalizeH="0" baseline="0" noProof="0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Tuần 9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88BE960-68D2-4E31-942E-183731CAB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51183"/>
      </p:ext>
    </p:extLst>
  </p:cSld>
  <p:clrMapOvr>
    <a:masterClrMapping/>
  </p:clrMapOvr>
  <p:transition spd="slow" advTm="663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1C95-3C41-4BFD-A590-E019CBFB32C7}"/>
              </a:ext>
            </a:extLst>
          </p:cNvPr>
          <p:cNvSpPr txBox="1">
            <a:spLocks/>
          </p:cNvSpPr>
          <p:nvPr/>
        </p:nvSpPr>
        <p:spPr>
          <a:xfrm>
            <a:off x="167640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Video minh họa </a:t>
            </a:r>
          </a:p>
        </p:txBody>
      </p:sp>
      <p:pic>
        <p:nvPicPr>
          <p:cNvPr id="3" name="ve elip">
            <a:hlinkClick r:id="" action="ppaction://media"/>
            <a:extLst>
              <a:ext uri="{FF2B5EF4-FFF2-40B4-BE49-F238E27FC236}">
                <a16:creationId xmlns:a16="http://schemas.microsoft.com/office/drawing/2014/main" id="{31B346D4-1770-4E54-824F-BF2B0545EE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20" end="828.9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342900"/>
            <a:ext cx="10972800" cy="6172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4B9D0C-D1AA-458A-B16D-ED63EC7D1F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7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36"/>
    </mc:Choice>
    <mc:Fallback>
      <p:transition spd="slow" advTm="3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706" objId="3"/>
        <p14:triggerEvt type="onClick" time="4707" objId="3"/>
        <p14:stopEvt time="3372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1303123"/>
            <a:ext cx="8171662" cy="199103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tròn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vuông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hoặc            trong số các hình mẫu rồi </a:t>
            </a:r>
            <a:r>
              <a:rPr lang="en-US" sz="3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phím  Shift       trong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3505" y="3683144"/>
            <a:ext cx="640979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696049" y="2730644"/>
            <a:ext cx="1371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Shift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cxnSpLocks/>
            <a:endCxn id="27" idx="0"/>
          </p:cNvCxnSpPr>
          <p:nvPr/>
        </p:nvCxnSpPr>
        <p:spPr>
          <a:xfrm flipH="1">
            <a:off x="5016141" y="3174856"/>
            <a:ext cx="2454762" cy="20039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444641" y="5178792"/>
            <a:ext cx="11430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916202" y="5178792"/>
            <a:ext cx="11430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7460504" y="3174856"/>
            <a:ext cx="2739560" cy="20039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Nội dung chính của bài thơ “Ngày hôm qua đâu rồi?” là gì? Xem">
            <a:extLst>
              <a:ext uri="{FF2B5EF4-FFF2-40B4-BE49-F238E27FC236}">
                <a16:creationId xmlns:a16="http://schemas.microsoft.com/office/drawing/2014/main" id="{21611A81-B5DB-4C5E-9F21-1F032D51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97" y="1998857"/>
            <a:ext cx="3843516" cy="384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C24705-5913-4E43-8F21-434C06155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41" y="1899759"/>
            <a:ext cx="905197" cy="7977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70A60C-F9CF-4C79-87BE-3F57422D3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60" y="1943035"/>
            <a:ext cx="762005" cy="71120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0A0B067-828E-492F-A5A7-4A632A70B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7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25"/>
    </mc:Choice>
    <mc:Fallback>
      <p:transition spd="slow" advTm="19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524000" y="1752600"/>
            <a:ext cx="8686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defRPr/>
            </a:pP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46438" y="1132557"/>
            <a:ext cx="11296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(SGK trang 43). 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vẽ bốn hình dưới đây:</a:t>
            </a:r>
          </a:p>
        </p:txBody>
      </p:sp>
      <p:pic>
        <p:nvPicPr>
          <p:cNvPr id="12293" name="Picture 9" descr="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0" r="3604" b="8966"/>
          <a:stretch>
            <a:fillRect/>
          </a:stretch>
        </p:blipFill>
        <p:spPr bwMode="auto">
          <a:xfrm>
            <a:off x="2009774" y="2004110"/>
            <a:ext cx="8258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Slide Number Placeholder 9"/>
          <p:cNvSpPr txBox="1">
            <a:spLocks noGrp="1"/>
          </p:cNvSpPr>
          <p:nvPr/>
        </p:nvSpPr>
        <p:spPr bwMode="auto">
          <a:xfrm>
            <a:off x="8534400" y="6669088"/>
            <a:ext cx="21336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B6B6B62-6D23-430B-B505-8174A3CD5C93}" type="slidenum">
              <a:rPr lang="en-US" altLang="en-US" sz="1000"/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000"/>
          </a:p>
        </p:txBody>
      </p:sp>
      <p:sp>
        <p:nvSpPr>
          <p:cNvPr id="8" name="Rectangle 7"/>
          <p:cNvSpPr/>
          <p:nvPr/>
        </p:nvSpPr>
        <p:spPr>
          <a:xfrm>
            <a:off x="2800391" y="160804"/>
            <a:ext cx="65886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E8234-2260-43B9-9660-4BD2A96BB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524" y="4272088"/>
            <a:ext cx="4924425" cy="216583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6E8297-B3B8-4046-8DD9-9055A67C2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0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3"/>
    </mc:Choice>
    <mc:Fallback>
      <p:transition spd="slow" advTm="22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524000" y="1752600"/>
            <a:ext cx="8686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defRPr/>
            </a:pP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524000" y="226475"/>
            <a:ext cx="11296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(SGK trang 43). 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vẽ bốn hình dưới đây:</a:t>
            </a:r>
          </a:p>
        </p:txBody>
      </p:sp>
      <p:pic>
        <p:nvPicPr>
          <p:cNvPr id="12293" name="Picture 9" descr="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0" r="3604" b="8966"/>
          <a:stretch>
            <a:fillRect/>
          </a:stretch>
        </p:blipFill>
        <p:spPr bwMode="auto">
          <a:xfrm>
            <a:off x="2009774" y="2004110"/>
            <a:ext cx="8258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Slide Number Placeholder 9"/>
          <p:cNvSpPr txBox="1">
            <a:spLocks noGrp="1"/>
          </p:cNvSpPr>
          <p:nvPr/>
        </p:nvSpPr>
        <p:spPr bwMode="auto">
          <a:xfrm>
            <a:off x="8534400" y="6669088"/>
            <a:ext cx="21336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B6B6B62-6D23-430B-B505-8174A3CD5C93}" type="slidenum">
              <a:rPr lang="en-US" altLang="en-US" sz="1000"/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E8234-2260-43B9-9660-4BD2A96BB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524" y="4272088"/>
            <a:ext cx="4924425" cy="216583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8AB566-2625-414E-92AD-A5234860C8D1}"/>
              </a:ext>
            </a:extLst>
          </p:cNvPr>
          <p:cNvCxnSpPr>
            <a:cxnSpLocks/>
          </p:cNvCxnSpPr>
          <p:nvPr/>
        </p:nvCxnSpPr>
        <p:spPr>
          <a:xfrm>
            <a:off x="3162300" y="3333750"/>
            <a:ext cx="3119436" cy="13265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1304F4-62F4-4E81-8C2C-2F5A683D5C8D}"/>
              </a:ext>
            </a:extLst>
          </p:cNvPr>
          <p:cNvCxnSpPr>
            <a:cxnSpLocks/>
          </p:cNvCxnSpPr>
          <p:nvPr/>
        </p:nvCxnSpPr>
        <p:spPr>
          <a:xfrm>
            <a:off x="5429250" y="3333749"/>
            <a:ext cx="2952749" cy="13265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B4AD36-B079-4877-8D17-501BDB8CDE49}"/>
              </a:ext>
            </a:extLst>
          </p:cNvPr>
          <p:cNvCxnSpPr>
            <a:cxnSpLocks/>
          </p:cNvCxnSpPr>
          <p:nvPr/>
        </p:nvCxnSpPr>
        <p:spPr>
          <a:xfrm flipH="1">
            <a:off x="5514975" y="3333748"/>
            <a:ext cx="1838324" cy="13265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D53387-3D45-44D3-9133-67B14A31D7FE}"/>
              </a:ext>
            </a:extLst>
          </p:cNvPr>
          <p:cNvCxnSpPr>
            <a:cxnSpLocks/>
          </p:cNvCxnSpPr>
          <p:nvPr/>
        </p:nvCxnSpPr>
        <p:spPr>
          <a:xfrm flipH="1">
            <a:off x="6281736" y="3322040"/>
            <a:ext cx="3043238" cy="2683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FD8242-05B5-4EDC-A3D3-20515AC0D5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804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94"/>
    </mc:Choice>
    <mc:Fallback>
      <p:transition spd="slow" advTm="3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AAD14-D045-42FB-ACCB-7A76DFCC19AA}"/>
              </a:ext>
            </a:extLst>
          </p:cNvPr>
          <p:cNvSpPr txBox="1">
            <a:spLocks/>
          </p:cNvSpPr>
          <p:nvPr/>
        </p:nvSpPr>
        <p:spPr>
          <a:xfrm>
            <a:off x="1930737" y="1816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Hướng dẫn thực hành </a:t>
            </a:r>
          </a:p>
        </p:txBody>
      </p:sp>
      <p:pic>
        <p:nvPicPr>
          <p:cNvPr id="3" name="bai 1 43">
            <a:hlinkClick r:id="" action="ppaction://media"/>
            <a:extLst>
              <a:ext uri="{FF2B5EF4-FFF2-40B4-BE49-F238E27FC236}">
                <a16:creationId xmlns:a16="http://schemas.microsoft.com/office/drawing/2014/main" id="{09F85757-DC8F-4F5D-A9EF-4C7E6236944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8386" y="1325563"/>
            <a:ext cx="8976461" cy="50492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27B9F0-8DCE-4F55-A122-2C268FB142B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90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02"/>
    </mc:Choice>
    <mc:Fallback>
      <p:transition spd="slow" advTm="92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11" objId="3"/>
        <p14:stopEvt time="92373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8A2E27-12A6-4C30-A9A0-CB901BB8D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0616" y="1614782"/>
            <a:ext cx="5009960" cy="999065"/>
          </a:xfrm>
          <a:solidFill>
            <a:srgbClr val="FFFF99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267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CẦN GHI NHỚ</a:t>
            </a:r>
            <a:endParaRPr lang="en-US" sz="4267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990" y="3093851"/>
            <a:ext cx="9838560" cy="194200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công cụ              để vẽ hình chữ nhật hoặc hình vuông.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Tx/>
              <a:buChar char="-"/>
            </a:pPr>
            <a:r>
              <a:rPr lang="en-US" sz="28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cụ              để vẽ hình elip hoặc hình tròn.</a:t>
            </a:r>
            <a:endParaRPr lang="en-US" sz="3733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24911" r="15693"/>
          <a:stretch/>
        </p:blipFill>
        <p:spPr>
          <a:xfrm>
            <a:off x="4279992" y="4008909"/>
            <a:ext cx="787217" cy="528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0230" y="3244942"/>
            <a:ext cx="867954" cy="52396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A3CA89B-4490-4254-8125-3CCD56F39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2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0"/>
    </mc:Choice>
    <mc:Fallback>
      <p:transition spd="slow" advTm="1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448952" y="3110960"/>
            <a:ext cx="7913384" cy="233910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72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các em</a:t>
            </a:r>
          </a:p>
          <a:p>
            <a:pPr algn="ctr"/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 theo dõi bài học!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6C52E5-25CA-4E1B-8948-D8853FEF6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78464"/>
      </p:ext>
    </p:extLst>
  </p:cSld>
  <p:clrMapOvr>
    <a:masterClrMapping/>
  </p:clrMapOvr>
  <p:transition spd="slow" advTm="663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>
            <a:extLst>
              <a:ext uri="{FF2B5EF4-FFF2-40B4-BE49-F238E27FC236}">
                <a16:creationId xmlns:a16="http://schemas.microsoft.com/office/drawing/2014/main" id="{2176E562-305D-40B2-9A81-8EF92101E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585" y="177341"/>
            <a:ext cx="105727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ĐIỀU CẦN LƯU Ý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AAF212-7B02-4992-A99C-8EBFED6E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464735"/>
            <a:ext cx="10058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DF3713-83F3-4DA2-AA28-02688269A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2580747"/>
            <a:ext cx="10464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Nhấn nút “Tạm dừng” khi phải trả lời câu hỏi 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EA4318-D6A6-41C6-A533-FCF96F8E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3750735"/>
            <a:ext cx="1066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Nhấn nút “Tiếp tục” khi đã tìm được câu trả lời 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BBBF53-0725-429F-8261-BD12BF610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4" y="4893737"/>
            <a:ext cx="1157604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nghiêm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túc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DE1281-0A3B-44E3-AA55-B3EFCAA667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052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0"/>
    </mc:Choice>
    <mc:Fallback>
      <p:transition spd="slow" advTm="1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7059" r="3713"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6572250" y="2657475"/>
            <a:ext cx="528575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KHỞI </a:t>
            </a:r>
            <a:r>
              <a:rPr kumimoji="0" lang="en-US" sz="2400" b="1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ĐỘNG ĐẦU GIỜ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2894A9-0BAC-41AB-AD6E-8E7D0FC9C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3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3"/>
    </mc:Choice>
    <mc:Fallback>
      <p:transition spd="slow" advTm="5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2661810"/>
            <a:ext cx="12192000" cy="186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286625" y="3101081"/>
            <a:ext cx="552770" cy="1046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91236" y="3449503"/>
            <a:ext cx="3195989" cy="11310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294416" y="5200123"/>
            <a:ext cx="195423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2…………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154664" y="3921108"/>
            <a:ext cx="286294" cy="13004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68383" y="1131767"/>
            <a:ext cx="9047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chú thích cho bảng chọn trên phần mềm Paint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44234" y="265800"/>
            <a:ext cx="30187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 ĐỘNG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44983" y="3082032"/>
            <a:ext cx="1931992" cy="1046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742906" y="3909157"/>
            <a:ext cx="286294" cy="13004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81400" y="5190598"/>
            <a:ext cx="231457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1……….........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9D57AA-DE0C-405F-AF68-B6EEFC9186B3}"/>
              </a:ext>
            </a:extLst>
          </p:cNvPr>
          <p:cNvSpPr txBox="1"/>
          <p:nvPr/>
        </p:nvSpPr>
        <p:spPr>
          <a:xfrm>
            <a:off x="9256187" y="5190598"/>
            <a:ext cx="237383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3…………......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0A2F6C-59D1-405B-9673-1F0D4E624233}"/>
              </a:ext>
            </a:extLst>
          </p:cNvPr>
          <p:cNvCxnSpPr/>
          <p:nvPr/>
        </p:nvCxnSpPr>
        <p:spPr>
          <a:xfrm flipV="1">
            <a:off x="10364086" y="3911583"/>
            <a:ext cx="286294" cy="13004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9CE8E00-5838-4884-8FA4-44E2AF3FCACB}"/>
              </a:ext>
            </a:extLst>
          </p:cNvPr>
          <p:cNvSpPr txBox="1"/>
          <p:nvPr/>
        </p:nvSpPr>
        <p:spPr>
          <a:xfrm>
            <a:off x="4808516" y="1992165"/>
            <a:ext cx="1447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BD7301-B486-41FF-B5CC-3C4F2DC660D8}"/>
              </a:ext>
            </a:extLst>
          </p:cNvPr>
          <p:cNvSpPr txBox="1"/>
          <p:nvPr/>
        </p:nvSpPr>
        <p:spPr>
          <a:xfrm>
            <a:off x="6890161" y="1999030"/>
            <a:ext cx="18984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mẫu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188D87-FA36-4E16-8328-2749BE82FCA2}"/>
              </a:ext>
            </a:extLst>
          </p:cNvPr>
          <p:cNvSpPr txBox="1"/>
          <p:nvPr/>
        </p:nvSpPr>
        <p:spPr>
          <a:xfrm>
            <a:off x="2438683" y="1999030"/>
            <a:ext cx="21357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màu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AE2DE6-C8A4-4F5E-8ACD-1DEC2CE3FC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698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69"/>
    </mc:Choice>
    <mc:Fallback>
      <p:transition spd="slow" advTm="32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0.59987 0.4620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87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15195 0.461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-0.24453 0.4606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9" grpId="0" animBg="1"/>
      <p:bldP spid="17" grpId="0" animBg="1"/>
      <p:bldP spid="20" grpId="0" animBg="1"/>
      <p:bldP spid="13" grpId="0" animBg="1"/>
      <p:bldP spid="16" grpId="0"/>
      <p:bldP spid="16" grpId="1"/>
      <p:bldP spid="21" grpId="0"/>
      <p:bldP spid="21" grpId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0433" y="1313481"/>
            <a:ext cx="9252792" cy="344344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CHỦ ĐỀ 2: EM TẬP VẼ</a:t>
            </a:r>
            <a:endParaRPr kumimoji="0" lang="en-US" sz="4800" b="1" i="1" u="none" strike="noStrike" kern="1200" cap="none" spc="0" normalizeH="0" baseline="0" noProof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 2: VẼ HÌNH</a:t>
            </a:r>
            <a:r>
              <a:rPr kumimoji="0" lang="en-US" sz="4800" b="1" i="0" u="none" strike="noStrike" kern="1200" cap="none" spc="0" normalizeH="0" noProof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TỪ MẪU CÓ SẴN.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CHỌN</a:t>
            </a:r>
            <a:r>
              <a:rPr lang="en-US" sz="4800" b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 ĐỘ DÀY, MÀU NÉT VẼ </a:t>
            </a:r>
            <a:r>
              <a:rPr kumimoji="0" lang="en-US" sz="4800" b="1" i="1" u="none" strike="noStrike" kern="1200" cap="none" spc="0" normalizeH="0" baseline="0" noProof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1" u="none" strike="noStrike" kern="1200" cap="none" spc="0" normalizeH="0" baseline="0" noProof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(SGK Trang </a:t>
            </a:r>
            <a:r>
              <a:rPr lang="en-US" sz="4800" i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42</a:t>
            </a:r>
            <a:r>
              <a:rPr kumimoji="0" lang="en-US" sz="4800" i="1" u="none" strike="noStrike" kern="1200" cap="none" spc="0" normalizeH="0" baseline="0" noProof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3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409" y="3768539"/>
            <a:ext cx="3242026" cy="30181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CEA1DA-1A61-483A-9D4E-662E328E6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99807"/>
      </p:ext>
    </p:extLst>
  </p:cSld>
  <p:clrMapOvr>
    <a:masterClrMapping/>
  </p:clrMapOvr>
  <p:transition spd="slow" advTm="1566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/>
        </p:nvSpPr>
        <p:spPr>
          <a:xfrm>
            <a:off x="822995" y="1691487"/>
            <a:ext cx="5571067" cy="79586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pSp>
        <p:nvGrpSpPr>
          <p:cNvPr id="9" name="组合 6"/>
          <p:cNvGrpSpPr/>
          <p:nvPr/>
        </p:nvGrpSpPr>
        <p:grpSpPr>
          <a:xfrm>
            <a:off x="883715" y="1749022"/>
            <a:ext cx="707565" cy="707566"/>
            <a:chOff x="1330341" y="1191167"/>
            <a:chExt cx="530674" cy="530674"/>
          </a:xfrm>
        </p:grpSpPr>
        <p:sp>
          <p:nvSpPr>
            <p:cNvPr id="10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1" name="文本框 5"/>
            <p:cNvSpPr txBox="1"/>
            <p:nvPr/>
          </p:nvSpPr>
          <p:spPr>
            <a:xfrm>
              <a:off x="1406541" y="1210867"/>
              <a:ext cx="138548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21" name="文本框 10"/>
          <p:cNvSpPr txBox="1"/>
          <p:nvPr/>
        </p:nvSpPr>
        <p:spPr>
          <a:xfrm>
            <a:off x="1741978" y="1760541"/>
            <a:ext cx="3552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Mục tiêu bài học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0045" y="2725711"/>
            <a:ext cx="10686033" cy="795867"/>
            <a:chOff x="1080665" y="3249261"/>
            <a:chExt cx="10686033" cy="795867"/>
          </a:xfrm>
        </p:grpSpPr>
        <p:sp>
          <p:nvSpPr>
            <p:cNvPr id="6" name="圆角矩形 29"/>
            <p:cNvSpPr/>
            <p:nvPr/>
          </p:nvSpPr>
          <p:spPr>
            <a:xfrm>
              <a:off x="1080665" y="3249261"/>
              <a:ext cx="10686033" cy="795867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grpSp>
          <p:nvGrpSpPr>
            <p:cNvPr id="12" name="组合 7"/>
            <p:cNvGrpSpPr/>
            <p:nvPr/>
          </p:nvGrpSpPr>
          <p:grpSpPr>
            <a:xfrm>
              <a:off x="1354372" y="3292968"/>
              <a:ext cx="707565" cy="707565"/>
              <a:chOff x="1304973" y="2019068"/>
              <a:chExt cx="530674" cy="530674"/>
            </a:xfrm>
          </p:grpSpPr>
          <p:sp>
            <p:nvSpPr>
              <p:cNvPr id="13" name="椭圆 33"/>
              <p:cNvSpPr/>
              <p:nvPr/>
            </p:nvSpPr>
            <p:spPr>
              <a:xfrm>
                <a:off x="1304973" y="2019068"/>
                <a:ext cx="530674" cy="530674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微软雅黑"/>
                  <a:cs typeface="+mn-cs"/>
                </a:endParaRPr>
              </a:p>
            </p:txBody>
          </p:sp>
          <p:sp>
            <p:nvSpPr>
              <p:cNvPr id="14" name="文本框 37"/>
              <p:cNvSpPr txBox="1"/>
              <p:nvPr/>
            </p:nvSpPr>
            <p:spPr>
              <a:xfrm>
                <a:off x="1330341" y="2044892"/>
                <a:ext cx="479939" cy="43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微软雅黑"/>
                    <a:cs typeface="+mn-cs"/>
                  </a:rPr>
                  <a:t>01</a:t>
                </a:r>
                <a:endPara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微软雅黑"/>
                  <a:cs typeface="+mn-cs"/>
                </a:endParaRPr>
              </a:p>
            </p:txBody>
          </p:sp>
        </p:grpSp>
        <p:sp>
          <p:nvSpPr>
            <p:cNvPr id="22" name="文本框 45"/>
            <p:cNvSpPr txBox="1"/>
            <p:nvPr/>
          </p:nvSpPr>
          <p:spPr>
            <a:xfrm>
              <a:off x="2159993" y="3392727"/>
              <a:ext cx="5939446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等线" panose="020B0604020202020204" charset="-122"/>
                  <a:cs typeface="Tahoma" pitchFamily="34" charset="0"/>
                </a:rPr>
                <a:t>Vẽ</a:t>
              </a:r>
              <a:r>
                <a:rPr kumimoji="0" lang="en-US" altLang="zh-CN" sz="2667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等线" panose="020B0604020202020204" charset="-122"/>
                  <a:cs typeface="Tahoma" pitchFamily="34" charset="0"/>
                </a:rPr>
                <a:t> được hình từ hình mẫu có sẵn.</a:t>
              </a:r>
              <a:endParaRPr kumimoji="0" lang="zh-CN" alt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等线" panose="020B0604020202020204" charset="-122"/>
                <a:cs typeface="Tahoma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70046" y="3839966"/>
            <a:ext cx="10686032" cy="920941"/>
            <a:chOff x="1080665" y="4332790"/>
            <a:chExt cx="10686032" cy="1010501"/>
          </a:xfrm>
        </p:grpSpPr>
        <p:sp>
          <p:nvSpPr>
            <p:cNvPr id="7" name="圆角矩形 30"/>
            <p:cNvSpPr/>
            <p:nvPr/>
          </p:nvSpPr>
          <p:spPr>
            <a:xfrm>
              <a:off x="1080665" y="4332790"/>
              <a:ext cx="10686032" cy="1010501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grpSp>
          <p:nvGrpSpPr>
            <p:cNvPr id="15" name="组合 8"/>
            <p:cNvGrpSpPr/>
            <p:nvPr/>
          </p:nvGrpSpPr>
          <p:grpSpPr>
            <a:xfrm>
              <a:off x="1388197" y="4459645"/>
              <a:ext cx="771796" cy="800072"/>
              <a:chOff x="1330341" y="2741672"/>
              <a:chExt cx="578847" cy="600052"/>
            </a:xfrm>
          </p:grpSpPr>
          <p:sp>
            <p:nvSpPr>
              <p:cNvPr id="16" name="椭圆 34"/>
              <p:cNvSpPr/>
              <p:nvPr/>
            </p:nvSpPr>
            <p:spPr>
              <a:xfrm>
                <a:off x="1330341" y="2741672"/>
                <a:ext cx="578847" cy="600052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微软雅黑"/>
                  <a:cs typeface="+mn-cs"/>
                </a:endParaRPr>
              </a:p>
            </p:txBody>
          </p:sp>
          <p:sp>
            <p:nvSpPr>
              <p:cNvPr id="17" name="文本框 38"/>
              <p:cNvSpPr txBox="1"/>
              <p:nvPr/>
            </p:nvSpPr>
            <p:spPr>
              <a:xfrm>
                <a:off x="1381076" y="2785183"/>
                <a:ext cx="479939" cy="43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微软雅黑"/>
                    <a:cs typeface="+mn-cs"/>
                  </a:rPr>
                  <a:t>02</a:t>
                </a:r>
                <a:endPara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微软雅黑"/>
                  <a:cs typeface="+mn-cs"/>
                </a:endParaRPr>
              </a:p>
            </p:txBody>
          </p:sp>
        </p:grpSp>
        <p:sp>
          <p:nvSpPr>
            <p:cNvPr id="23" name="文本框 46"/>
            <p:cNvSpPr txBox="1"/>
            <p:nvPr/>
          </p:nvSpPr>
          <p:spPr>
            <a:xfrm>
              <a:off x="2227640" y="4577302"/>
              <a:ext cx="9354673" cy="630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等线" panose="020B0604020202020204" charset="-122"/>
                  <a:cs typeface="Tahoma" pitchFamily="34" charset="0"/>
                </a:rPr>
                <a:t>Biết</a:t>
              </a:r>
              <a:r>
                <a:rPr kumimoji="0" lang="en-US" altLang="zh-CN" sz="2667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等线" panose="020B0604020202020204" charset="-122"/>
                  <a:cs typeface="Tahoma" pitchFamily="34" charset="0"/>
                </a:rPr>
                <a:t> cách chọn độ dày, màu nét vẽ.</a:t>
              </a:r>
              <a:endParaRPr kumimoji="0" lang="zh-CN" alt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等线" panose="020B0604020202020204" charset="-122"/>
                <a:cs typeface="Tahoma" pitchFamily="34" charset="0"/>
              </a:endParaRPr>
            </a:p>
          </p:txBody>
        </p:sp>
      </p:grpSp>
      <p:pic>
        <p:nvPicPr>
          <p:cNvPr id="25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129" y="-126982"/>
            <a:ext cx="8342219" cy="19004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2F3ABA-2A8F-4EFD-822A-DAB964FFF6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79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4"/>
    </mc:Choice>
    <mc:Fallback>
      <p:transition spd="slow" advTm="1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07622" y="157783"/>
            <a:ext cx="55883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458354" y="1680128"/>
            <a:ext cx="7675996" cy="432062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hình           trong số các hình mẫu.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chọn         rồi chọn kích thước cho nét vẽ.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chuột vào trang vẽ, nhấn giữ nút chuột trái rồi kéo chuột một đoạn (tùy kích thước hình chữ nhật em muốn vẽ), sau đó thả nút chuột.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968" y="1071183"/>
            <a:ext cx="3833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Chọn độ dày nét vẽ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82" y="2600325"/>
            <a:ext cx="55367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A05AE-72E0-4CF1-8798-6B41BA79F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355" y="1310467"/>
            <a:ext cx="2895600" cy="1289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58E1B1-6950-436E-A6F5-B80621C0C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07" y="1680128"/>
            <a:ext cx="762005" cy="7112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1F44B0-2118-48F3-912C-833265190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8354" y="2830789"/>
            <a:ext cx="2895599" cy="24868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D86A66-5B29-4AB3-B120-1D358487E595}"/>
              </a:ext>
            </a:extLst>
          </p:cNvPr>
          <p:cNvSpPr/>
          <p:nvPr/>
        </p:nvSpPr>
        <p:spPr>
          <a:xfrm>
            <a:off x="8628354" y="5557837"/>
            <a:ext cx="2895599" cy="885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899F26-41A8-4104-A451-A33CFE749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6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43"/>
    </mc:Choice>
    <mc:Fallback>
      <p:transition spd="slow" advTm="3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3361E-95E8-4E27-9576-8D8C42D2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en-US"/>
              <a:t>Hướng dẫn thực hành </a:t>
            </a:r>
          </a:p>
        </p:txBody>
      </p:sp>
      <p:pic>
        <p:nvPicPr>
          <p:cNvPr id="4" name="ve hcn">
            <a:hlinkClick r:id="" action="ppaction://media"/>
            <a:extLst>
              <a:ext uri="{FF2B5EF4-FFF2-40B4-BE49-F238E27FC236}">
                <a16:creationId xmlns:a16="http://schemas.microsoft.com/office/drawing/2014/main" id="{2AA84FD6-C1FD-44E7-ACA4-DD70D3DF4A8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644" end="532.32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4646" y="1325563"/>
            <a:ext cx="9193012" cy="5170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F06559-125D-4ECE-B610-A3A640546D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62"/>
    </mc:Choice>
    <mc:Fallback>
      <p:transition spd="slow" advTm="29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64" objId="4"/>
        <p14:triggerEvt type="onClick" time="4666" objId="4"/>
        <p14:stopEvt time="27373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07622" y="157783"/>
            <a:ext cx="55883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653142" y="1741083"/>
            <a:ext cx="6757308" cy="4554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hình            trong danh sách hình mẫu.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chọn màu </a:t>
            </a: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1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nét vẽ.</a:t>
            </a:r>
            <a:endParaRPr lang="en-US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con trỏ chuột vào trang vẽ, nhấn giữ nút trái chuột và kéo thả để vẽ hình.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5082" y="1111096"/>
            <a:ext cx="3478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Chọn màu nét vẽ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92134-CEE4-4945-B240-620223AE3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448" y="1788708"/>
            <a:ext cx="3415982" cy="149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B8750-6B97-4868-AF56-01AD43F70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516" y="3471864"/>
            <a:ext cx="3385128" cy="128111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D051EC0-4E63-4CFF-AC19-96A990B9C41E}"/>
              </a:ext>
            </a:extLst>
          </p:cNvPr>
          <p:cNvSpPr/>
          <p:nvPr/>
        </p:nvSpPr>
        <p:spPr>
          <a:xfrm>
            <a:off x="8015111" y="5019675"/>
            <a:ext cx="3234655" cy="1114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703250-0F93-4CF2-9D4E-664C81B8C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19" y="1682558"/>
            <a:ext cx="1069981" cy="9429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8E4637-662D-4B5D-BB47-F1DA47993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4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2"/>
    </mc:Choice>
    <mc:Fallback>
      <p:transition spd="slow" advTm="2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8|3.3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3|3.9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.6|4.3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418</Words>
  <Application>Microsoft Office PowerPoint</Application>
  <PresentationFormat>Widescreen</PresentationFormat>
  <Paragraphs>52</Paragraphs>
  <Slides>16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Tahoma</vt:lpstr>
      <vt:lpstr>Times New Roman</vt:lpstr>
      <vt:lpstr>Trebuchet MS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thực hành </vt:lpstr>
      <vt:lpstr>PowerPoint Presentation</vt:lpstr>
      <vt:lpstr>PowerPoint Presentation</vt:lpstr>
      <vt:lpstr>Để vẽ được hình tròn và hình vuông em chọn công cụ             hoặc            trong số các hình mẫu rồi nhấn phím  Shift       trong lúc vẽ.</vt:lpstr>
      <vt:lpstr>PowerPoint Presentation</vt:lpstr>
      <vt:lpstr>PowerPoint Presentation</vt:lpstr>
      <vt:lpstr>PowerPoint Presentation</vt:lpstr>
      <vt:lpstr>EM CẦN GHI NHỚ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18</cp:revision>
  <dcterms:created xsi:type="dcterms:W3CDTF">2021-10-19T02:18:02Z</dcterms:created>
  <dcterms:modified xsi:type="dcterms:W3CDTF">2021-10-29T16:02:56Z</dcterms:modified>
</cp:coreProperties>
</file>