
<file path=[Content_Types].xml><?xml version="1.0" encoding="utf-8"?>
<Types xmlns="http://schemas.openxmlformats.org/package/2006/content-types">
  <Default Extension="fntdata" ContentType="application/x-fontdata"/>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6"/>
  </p:notesMasterIdLst>
  <p:sldIdLst>
    <p:sldId id="328" r:id="rId2"/>
    <p:sldId id="326" r:id="rId3"/>
    <p:sldId id="308" r:id="rId4"/>
    <p:sldId id="318" r:id="rId5"/>
    <p:sldId id="319" r:id="rId6"/>
    <p:sldId id="322" r:id="rId7"/>
    <p:sldId id="315" r:id="rId8"/>
    <p:sldId id="330" r:id="rId9"/>
    <p:sldId id="316" r:id="rId10"/>
    <p:sldId id="324" r:id="rId11"/>
    <p:sldId id="332" r:id="rId12"/>
    <p:sldId id="325" r:id="rId13"/>
    <p:sldId id="297" r:id="rId14"/>
    <p:sldId id="301" r:id="rId15"/>
  </p:sldIdLst>
  <p:sldSz cx="9144000" cy="5143500" type="screen16x9"/>
  <p:notesSz cx="6858000" cy="9144000"/>
  <p:embeddedFontLst>
    <p:embeddedFont>
      <p:font typeface="Playfair Display" panose="00000500000000000000" pitchFamily="2" charset="0"/>
      <p:regular r:id="rId17"/>
      <p:bold r:id="rId18"/>
      <p:italic r:id="rId19"/>
      <p:boldItalic r:id="rId20"/>
    </p:embeddedFont>
    <p:embeddedFont>
      <p:font typeface="Sniglet" panose="020B0604020202020204" charset="0"/>
      <p:regular r:id="rId21"/>
      <p:bold r:id="rId22"/>
    </p:embeddedFont>
    <p:embeddedFont>
      <p:font typeface="Tinos"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0000"/>
    <a:srgbClr val="FF0066"/>
    <a:srgbClr val="C0004E"/>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0010F9-A540-4365-A674-49318B6ACA38}">
  <a:tblStyle styleId="{0A0010F9-A540-4365-A674-49318B6ACA38}"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44" d="100"/>
          <a:sy n="144" d="100"/>
        </p:scale>
        <p:origin x="12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72631176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39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8017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1691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303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54539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alphaModFix/>
          </a:blip>
          <a:srcRect l="45142" b="9288"/>
          <a:stretch/>
        </p:blipFill>
        <p:spPr>
          <a:xfrm rot="5400000">
            <a:off x="1066799" y="-1085850"/>
            <a:ext cx="1857375" cy="4010025"/>
          </a:xfrm>
          <a:prstGeom prst="rect">
            <a:avLst/>
          </a:prstGeom>
          <a:noFill/>
          <a:ln>
            <a:noFill/>
          </a:ln>
        </p:spPr>
      </p:pic>
      <p:pic>
        <p:nvPicPr>
          <p:cNvPr id="10" name="Shape 10"/>
          <p:cNvPicPr preferRelativeResize="0"/>
          <p:nvPr/>
        </p:nvPicPr>
        <p:blipFill rotWithShape="1">
          <a:blip r:embed="rId3">
            <a:alphaModFix/>
          </a:blip>
          <a:srcRect r="35069" b="2780"/>
          <a:stretch/>
        </p:blipFill>
        <p:spPr>
          <a:xfrm rot="5400000">
            <a:off x="2296512" y="2182212"/>
            <a:ext cx="1579174" cy="4343399"/>
          </a:xfrm>
          <a:prstGeom prst="rect">
            <a:avLst/>
          </a:prstGeom>
          <a:noFill/>
          <a:ln>
            <a:noFill/>
          </a:ln>
        </p:spPr>
      </p:pic>
      <p:pic>
        <p:nvPicPr>
          <p:cNvPr id="11" name="Shape 11"/>
          <p:cNvPicPr preferRelativeResize="0"/>
          <p:nvPr/>
        </p:nvPicPr>
        <p:blipFill rotWithShape="1">
          <a:blip r:embed="rId4">
            <a:alphaModFix/>
          </a:blip>
          <a:srcRect r="20660" b="38811"/>
          <a:stretch/>
        </p:blipFill>
        <p:spPr>
          <a:xfrm>
            <a:off x="5626393" y="2481475"/>
            <a:ext cx="3517606" cy="2662025"/>
          </a:xfrm>
          <a:prstGeom prst="rect">
            <a:avLst/>
          </a:prstGeom>
          <a:noFill/>
          <a:ln>
            <a:noFill/>
          </a:ln>
        </p:spPr>
      </p:pic>
      <p:pic>
        <p:nvPicPr>
          <p:cNvPr id="12" name="Shape 12"/>
          <p:cNvPicPr preferRelativeResize="0"/>
          <p:nvPr/>
        </p:nvPicPr>
        <p:blipFill rotWithShape="1">
          <a:blip r:embed="rId5">
            <a:alphaModFix/>
          </a:blip>
          <a:srcRect r="26809"/>
          <a:stretch/>
        </p:blipFill>
        <p:spPr>
          <a:xfrm rot="-5400000">
            <a:off x="5465074" y="-1026424"/>
            <a:ext cx="2662025" cy="4695824"/>
          </a:xfrm>
          <a:prstGeom prst="rect">
            <a:avLst/>
          </a:prstGeom>
          <a:noFill/>
          <a:ln>
            <a:noFill/>
          </a:ln>
        </p:spPr>
      </p:pic>
      <p:grpSp>
        <p:nvGrpSpPr>
          <p:cNvPr id="13" name="Shape 13"/>
          <p:cNvGrpSpPr/>
          <p:nvPr/>
        </p:nvGrpSpPr>
        <p:grpSpPr>
          <a:xfrm>
            <a:off x="1638168" y="1095866"/>
            <a:ext cx="5867786" cy="295191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1962150" y="1171525"/>
            <a:ext cx="5219699" cy="28004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alphaModFix/>
          </a:blip>
          <a:srcRect r="34262" b="14813"/>
          <a:stretch/>
        </p:blipFill>
        <p:spPr>
          <a:xfrm flipH="1">
            <a:off x="0" y="1209674"/>
            <a:ext cx="2536474" cy="3933824"/>
          </a:xfrm>
          <a:prstGeom prst="rect">
            <a:avLst/>
          </a:prstGeom>
          <a:noFill/>
          <a:ln>
            <a:noFill/>
          </a:ln>
        </p:spPr>
      </p:pic>
      <p:pic>
        <p:nvPicPr>
          <p:cNvPr id="18" name="Shape 18"/>
          <p:cNvPicPr preferRelativeResize="0"/>
          <p:nvPr/>
        </p:nvPicPr>
        <p:blipFill>
          <a:blip r:embed="rId7">
            <a:alphaModFix/>
          </a:blip>
          <a:stretch>
            <a:fillRect/>
          </a:stretch>
        </p:blipFill>
        <p:spPr>
          <a:xfrm rot="351375">
            <a:off x="7110166" y="2730952"/>
            <a:ext cx="970521" cy="13856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6531675" y="-493150"/>
            <a:ext cx="2138224" cy="3105476"/>
          </a:xfrm>
          <a:prstGeom prst="rect">
            <a:avLst/>
          </a:prstGeom>
          <a:noFill/>
          <a:ln>
            <a:noFill/>
          </a:ln>
        </p:spPr>
      </p:pic>
      <p:grpSp>
        <p:nvGrpSpPr>
          <p:cNvPr id="51" name="Shape 51"/>
          <p:cNvGrpSpPr/>
          <p:nvPr/>
        </p:nvGrpSpPr>
        <p:grpSpPr>
          <a:xfrm>
            <a:off x="615225" y="581250"/>
            <a:ext cx="7913399" cy="3981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54" name="Shape 54"/>
          <p:cNvSpPr txBox="1">
            <a:spLocks noGrp="1"/>
          </p:cNvSpPr>
          <p:nvPr>
            <p:ph type="title"/>
          </p:nvPr>
        </p:nvSpPr>
        <p:spPr>
          <a:xfrm>
            <a:off x="1251600" y="1044175"/>
            <a:ext cx="6640799" cy="953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191650" y="2115773"/>
            <a:ext cx="3281699" cy="2152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56" name="Shape 56"/>
          <p:cNvSpPr txBox="1">
            <a:spLocks noGrp="1"/>
          </p:cNvSpPr>
          <p:nvPr>
            <p:ph type="body" idx="2"/>
          </p:nvPr>
        </p:nvSpPr>
        <p:spPr>
          <a:xfrm>
            <a:off x="4670800" y="2115773"/>
            <a:ext cx="3281699" cy="2152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0" y="2380575"/>
            <a:ext cx="1528900" cy="2762924"/>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7005675" y="3455207"/>
            <a:ext cx="2147850" cy="16882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79680" y="417451"/>
            <a:ext cx="6640799" cy="953999"/>
          </a:xfrm>
        </p:spPr>
        <p:txBody>
          <a:bodyPr/>
          <a:lstStyle>
            <a:lvl1pPr>
              <a:defRPr sz="3200">
                <a:solidFill>
                  <a:srgbClr val="FF0000"/>
                </a:solidFill>
              </a:defRPr>
            </a:lvl1pPr>
          </a:lstStyle>
          <a:p>
            <a:r>
              <a:rPr lang="en-US" dirty="0"/>
              <a:t>Click to edit Master title style</a:t>
            </a:r>
          </a:p>
        </p:txBody>
      </p:sp>
      <p:sp>
        <p:nvSpPr>
          <p:cNvPr id="8" name="Text Placeholder 7"/>
          <p:cNvSpPr>
            <a:spLocks noGrp="1"/>
          </p:cNvSpPr>
          <p:nvPr>
            <p:ph type="body" sz="quarter" idx="10" hasCustomPrompt="1"/>
          </p:nvPr>
        </p:nvSpPr>
        <p:spPr>
          <a:xfrm>
            <a:off x="760722" y="1809037"/>
            <a:ext cx="7478713" cy="698500"/>
          </a:xfrm>
        </p:spPr>
        <p:txBody>
          <a:bodyPr/>
          <a:lstStyle>
            <a:lvl1pPr>
              <a:buNone/>
              <a:defRPr sz="2400" baseline="0">
                <a:solidFill>
                  <a:schemeClr val="tx1"/>
                </a:solidFill>
                <a:latin typeface="Times New Roman" panose="02020603050405020304" pitchFamily="18" charset="0"/>
                <a:cs typeface="Times New Roman" panose="02020603050405020304" pitchFamily="18" charset="0"/>
              </a:defRPr>
            </a:lvl1pPr>
            <a:lvl2pPr>
              <a:defRPr sz="2400">
                <a:solidFill>
                  <a:schemeClr val="tx1"/>
                </a:solidFill>
                <a:latin typeface="Times New Roman" panose="02020603050405020304" pitchFamily="18" charset="0"/>
                <a:cs typeface="Times New Roman" panose="02020603050405020304" pitchFamily="18" charset="0"/>
              </a:defRPr>
            </a:lvl2pPr>
            <a:lvl3pPr>
              <a:defRPr sz="2400">
                <a:solidFill>
                  <a:schemeClr val="tx1"/>
                </a:solidFill>
                <a:latin typeface="Times New Roman" panose="02020603050405020304" pitchFamily="18" charset="0"/>
                <a:cs typeface="Times New Roman" panose="02020603050405020304" pitchFamily="18" charset="0"/>
              </a:defRPr>
            </a:lvl3pPr>
            <a:lvl4pPr>
              <a:defRPr sz="2400">
                <a:solidFill>
                  <a:schemeClr val="tx1"/>
                </a:solidFill>
                <a:latin typeface="Times New Roman" panose="02020603050405020304" pitchFamily="18" charset="0"/>
                <a:cs typeface="Times New Roman" panose="02020603050405020304" pitchFamily="18" charset="0"/>
              </a:defRPr>
            </a:lvl4pPr>
            <a:lvl5pPr>
              <a:defRPr sz="2400">
                <a:solidFill>
                  <a:schemeClr val="tx1"/>
                </a:solidFill>
                <a:latin typeface="Times New Roman" panose="02020603050405020304" pitchFamily="18" charset="0"/>
                <a:cs typeface="Times New Roman" panose="02020603050405020304" pitchFamily="18" charset="0"/>
              </a:defRPr>
            </a:lvl5pPr>
          </a:lstStyle>
          <a:p>
            <a:pPr lvl="0"/>
            <a:r>
              <a:rPr lang="en-US" dirty="0" err="1"/>
              <a:t>Nội</a:t>
            </a:r>
            <a:r>
              <a:rPr lang="en-US" dirty="0"/>
              <a:t> dung</a:t>
            </a:r>
          </a:p>
        </p:txBody>
      </p:sp>
    </p:spTree>
    <p:extLst>
      <p:ext uri="{BB962C8B-B14F-4D97-AF65-F5344CB8AC3E}">
        <p14:creationId xmlns:p14="http://schemas.microsoft.com/office/powerpoint/2010/main" val="260813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alphaModFix/>
          </a:blip>
          <a:srcRect r="40695" b="12701"/>
          <a:stretch/>
        </p:blipFill>
        <p:spPr>
          <a:xfrm>
            <a:off x="7727980" y="1889850"/>
            <a:ext cx="1416019" cy="3253650"/>
          </a:xfrm>
          <a:prstGeom prst="rect">
            <a:avLst/>
          </a:prstGeom>
          <a:noFill/>
          <a:ln>
            <a:noFill/>
          </a:ln>
        </p:spPr>
      </p:pic>
      <p:pic>
        <p:nvPicPr>
          <p:cNvPr id="86" name="Shape 86"/>
          <p:cNvPicPr preferRelativeResize="0"/>
          <p:nvPr/>
        </p:nvPicPr>
        <p:blipFill rotWithShape="1">
          <a:blip r:embed="rId3">
            <a:alphaModFix/>
          </a:blip>
          <a:srcRect l="43534" b="9942"/>
          <a:stretch/>
        </p:blipFill>
        <p:spPr>
          <a:xfrm rot="-5400000" flipH="1">
            <a:off x="6860725" y="-1130750"/>
            <a:ext cx="1162050" cy="3404500"/>
          </a:xfrm>
          <a:prstGeom prst="rect">
            <a:avLst/>
          </a:prstGeom>
          <a:noFill/>
          <a:ln>
            <a:noFill/>
          </a:ln>
        </p:spPr>
      </p:pic>
      <p:pic>
        <p:nvPicPr>
          <p:cNvPr id="87" name="Shape 87"/>
          <p:cNvPicPr preferRelativeResize="0"/>
          <p:nvPr/>
        </p:nvPicPr>
        <p:blipFill rotWithShape="1">
          <a:blip r:embed="rId3">
            <a:alphaModFix/>
          </a:blip>
          <a:srcRect r="35069" b="2780"/>
          <a:stretch/>
        </p:blipFill>
        <p:spPr>
          <a:xfrm rot="5400000">
            <a:off x="1236200" y="2474450"/>
            <a:ext cx="1423324" cy="3914774"/>
          </a:xfrm>
          <a:prstGeom prst="rect">
            <a:avLst/>
          </a:prstGeom>
          <a:noFill/>
          <a:ln>
            <a:noFill/>
          </a:ln>
        </p:spPr>
      </p:pic>
      <p:grpSp>
        <p:nvGrpSpPr>
          <p:cNvPr id="88" name="Shape 88"/>
          <p:cNvGrpSpPr/>
          <p:nvPr/>
        </p:nvGrpSpPr>
        <p:grpSpPr>
          <a:xfrm>
            <a:off x="615225" y="581250"/>
            <a:ext cx="7913399" cy="3981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91" name="Shape 91"/>
          <p:cNvPicPr preferRelativeResize="0"/>
          <p:nvPr/>
        </p:nvPicPr>
        <p:blipFill rotWithShape="1">
          <a:blip r:embed="rId4">
            <a:alphaModFix/>
          </a:blip>
          <a:srcRect l="45142" t="-12064" b="21353"/>
          <a:stretch/>
        </p:blipFill>
        <p:spPr>
          <a:xfrm rot="5400000">
            <a:off x="949199" y="-968250"/>
            <a:ext cx="1654425" cy="3571876"/>
          </a:xfrm>
          <a:prstGeom prst="rect">
            <a:avLst/>
          </a:prstGeom>
          <a:noFill/>
          <a:ln>
            <a:noFill/>
          </a:ln>
        </p:spPr>
      </p:pic>
      <p:pic>
        <p:nvPicPr>
          <p:cNvPr id="92" name="Shape 92"/>
          <p:cNvPicPr preferRelativeResize="0"/>
          <p:nvPr/>
        </p:nvPicPr>
        <p:blipFill rotWithShape="1">
          <a:blip r:embed="rId5">
            <a:alphaModFix/>
          </a:blip>
          <a:srcRect l="11090" r="-11089" b="16541"/>
          <a:stretch/>
        </p:blipFill>
        <p:spPr>
          <a:xfrm flipH="1">
            <a:off x="7639049" y="3602475"/>
            <a:ext cx="1504949" cy="154102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alphaModFix/>
          </a:blip>
          <a:srcRect l="43534"/>
          <a:stretch/>
        </p:blipFill>
        <p:spPr>
          <a:xfrm rot="-5400000" flipH="1">
            <a:off x="6449075" y="-876950"/>
            <a:ext cx="769993" cy="2504844"/>
          </a:xfrm>
          <a:prstGeom prst="rect">
            <a:avLst/>
          </a:prstGeom>
          <a:noFill/>
          <a:ln>
            <a:noFill/>
          </a:ln>
        </p:spPr>
      </p:pic>
      <p:pic>
        <p:nvPicPr>
          <p:cNvPr id="103" name="Shape 103"/>
          <p:cNvPicPr preferRelativeResize="0"/>
          <p:nvPr/>
        </p:nvPicPr>
        <p:blipFill rotWithShape="1">
          <a:blip r:embed="rId3">
            <a:alphaModFix/>
          </a:blip>
          <a:srcRect l="45142" t="-12064" b="21353"/>
          <a:stretch/>
        </p:blipFill>
        <p:spPr>
          <a:xfrm rot="5400000">
            <a:off x="721662" y="-740712"/>
            <a:ext cx="1261775" cy="2724149"/>
          </a:xfrm>
          <a:prstGeom prst="rect">
            <a:avLst/>
          </a:prstGeom>
          <a:noFill/>
          <a:ln>
            <a:noFill/>
          </a:ln>
        </p:spPr>
      </p:pic>
      <p:pic>
        <p:nvPicPr>
          <p:cNvPr id="104" name="Shape 104"/>
          <p:cNvPicPr preferRelativeResize="0"/>
          <p:nvPr/>
        </p:nvPicPr>
        <p:blipFill rotWithShape="1">
          <a:blip r:embed="rId2">
            <a:alphaModFix/>
          </a:blip>
          <a:srcRect r="35069" b="2780"/>
          <a:stretch/>
        </p:blipFill>
        <p:spPr>
          <a:xfrm rot="5400000">
            <a:off x="1477664" y="3663564"/>
            <a:ext cx="789204" cy="2170666"/>
          </a:xfrm>
          <a:prstGeom prst="rect">
            <a:avLst/>
          </a:prstGeom>
          <a:noFill/>
          <a:ln>
            <a:noFill/>
          </a:ln>
        </p:spPr>
      </p:pic>
      <p:pic>
        <p:nvPicPr>
          <p:cNvPr id="105" name="Shape 105"/>
          <p:cNvPicPr preferRelativeResize="0"/>
          <p:nvPr/>
        </p:nvPicPr>
        <p:blipFill rotWithShape="1">
          <a:blip r:embed="rId4">
            <a:alphaModFix/>
          </a:blip>
          <a:srcRect r="20660" b="38811"/>
          <a:stretch/>
        </p:blipFill>
        <p:spPr>
          <a:xfrm>
            <a:off x="6973325" y="3500784"/>
            <a:ext cx="2170675" cy="1642715"/>
          </a:xfrm>
          <a:prstGeom prst="rect">
            <a:avLst/>
          </a:prstGeom>
          <a:noFill/>
          <a:ln>
            <a:noFill/>
          </a:ln>
        </p:spPr>
      </p:pic>
      <p:pic>
        <p:nvPicPr>
          <p:cNvPr id="106" name="Shape 106"/>
          <p:cNvPicPr preferRelativeResize="0"/>
          <p:nvPr/>
        </p:nvPicPr>
        <p:blipFill rotWithShape="1">
          <a:blip r:embed="rId5">
            <a:alphaModFix/>
          </a:blip>
          <a:srcRect r="26809"/>
          <a:stretch/>
        </p:blipFill>
        <p:spPr>
          <a:xfrm rot="-5400000">
            <a:off x="7312293" y="-515832"/>
            <a:ext cx="1325399" cy="2338014"/>
          </a:xfrm>
          <a:prstGeom prst="rect">
            <a:avLst/>
          </a:prstGeom>
          <a:noFill/>
          <a:ln>
            <a:noFill/>
          </a:ln>
        </p:spPr>
      </p:pic>
      <p:pic>
        <p:nvPicPr>
          <p:cNvPr id="107" name="Shape 107"/>
          <p:cNvPicPr preferRelativeResize="0"/>
          <p:nvPr/>
        </p:nvPicPr>
        <p:blipFill rotWithShape="1">
          <a:blip r:embed="rId6">
            <a:alphaModFix/>
          </a:blip>
          <a:srcRect r="34262" b="14813"/>
          <a:stretch/>
        </p:blipFill>
        <p:spPr>
          <a:xfrm flipH="1">
            <a:off x="0" y="2962275"/>
            <a:ext cx="1406426" cy="2181225"/>
          </a:xfrm>
          <a:prstGeom prst="rect">
            <a:avLst/>
          </a:prstGeom>
          <a:noFill/>
          <a:ln>
            <a:noFill/>
          </a:ln>
        </p:spPr>
      </p:pic>
      <p:pic>
        <p:nvPicPr>
          <p:cNvPr id="108" name="Shape 108"/>
          <p:cNvPicPr preferRelativeResize="0"/>
          <p:nvPr/>
        </p:nvPicPr>
        <p:blipFill rotWithShape="1">
          <a:blip r:embed="rId7">
            <a:alphaModFix/>
          </a:blip>
          <a:srcRect r="40695" b="12701"/>
          <a:stretch/>
        </p:blipFill>
        <p:spPr>
          <a:xfrm>
            <a:off x="8051793" y="2633848"/>
            <a:ext cx="1092207" cy="25096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251600" y="1044175"/>
            <a:ext cx="6640799" cy="953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251600" y="2122449"/>
            <a:ext cx="6640799" cy="2327399"/>
          </a:xfrm>
          <a:prstGeom prst="rect">
            <a:avLst/>
          </a:prstGeom>
          <a:noFill/>
          <a:ln>
            <a:noFill/>
          </a:ln>
        </p:spPr>
        <p:txBody>
          <a:bodyPr lIns="91425" tIns="91425" rIns="91425" bIns="91425" anchor="t" anchorCtr="0"/>
          <a:lstStyle>
            <a:lvl1pPr lvl="0">
              <a:spcBef>
                <a:spcPts val="600"/>
              </a:spcBef>
              <a:buClr>
                <a:schemeClr val="dk2"/>
              </a:buClr>
              <a:buFont typeface="Tinos"/>
              <a:buChar char="◉"/>
              <a:defRPr>
                <a:solidFill>
                  <a:schemeClr val="dk2"/>
                </a:solidFill>
                <a:latin typeface="Tinos"/>
                <a:ea typeface="Tinos"/>
                <a:cs typeface="Tinos"/>
                <a:sym typeface="Tinos"/>
              </a:defRPr>
            </a:lvl1pPr>
            <a:lvl2pPr lvl="1">
              <a:spcBef>
                <a:spcPts val="480"/>
              </a:spcBef>
              <a:buClr>
                <a:schemeClr val="dk2"/>
              </a:buClr>
              <a:buFont typeface="Tinos"/>
              <a:buChar char="◎"/>
              <a:defRPr>
                <a:solidFill>
                  <a:schemeClr val="dk2"/>
                </a:solidFill>
                <a:latin typeface="Tinos"/>
                <a:ea typeface="Tinos"/>
                <a:cs typeface="Tinos"/>
                <a:sym typeface="Tinos"/>
              </a:defRPr>
            </a:lvl2pPr>
            <a:lvl3pPr lvl="2">
              <a:spcBef>
                <a:spcPts val="480"/>
              </a:spcBef>
              <a:buClr>
                <a:schemeClr val="dk2"/>
              </a:buClr>
              <a:buFont typeface="Tinos"/>
              <a:buChar char="○"/>
              <a:defRPr>
                <a:solidFill>
                  <a:schemeClr val="dk2"/>
                </a:solidFill>
                <a:latin typeface="Tinos"/>
                <a:ea typeface="Tinos"/>
                <a:cs typeface="Tinos"/>
                <a:sym typeface="Tinos"/>
              </a:defRPr>
            </a:lvl3pPr>
            <a:lvl4pPr lvl="3">
              <a:spcBef>
                <a:spcPts val="360"/>
              </a:spcBef>
              <a:buClr>
                <a:schemeClr val="dk2"/>
              </a:buClr>
              <a:buFont typeface="Tinos"/>
              <a:defRPr>
                <a:solidFill>
                  <a:schemeClr val="dk2"/>
                </a:solidFill>
                <a:latin typeface="Tinos"/>
                <a:ea typeface="Tinos"/>
                <a:cs typeface="Tinos"/>
                <a:sym typeface="Tinos"/>
              </a:defRPr>
            </a:lvl4pPr>
            <a:lvl5pPr lvl="4">
              <a:spcBef>
                <a:spcPts val="360"/>
              </a:spcBef>
              <a:buClr>
                <a:schemeClr val="dk2"/>
              </a:buClr>
              <a:buFont typeface="Tinos"/>
              <a:defRPr>
                <a:solidFill>
                  <a:schemeClr val="dk2"/>
                </a:solidFill>
                <a:latin typeface="Tinos"/>
                <a:ea typeface="Tinos"/>
                <a:cs typeface="Tinos"/>
                <a:sym typeface="Tinos"/>
              </a:defRPr>
            </a:lvl5pPr>
            <a:lvl6pPr lvl="5">
              <a:spcBef>
                <a:spcPts val="360"/>
              </a:spcBef>
              <a:buClr>
                <a:schemeClr val="dk2"/>
              </a:buClr>
              <a:buFont typeface="Tinos"/>
              <a:defRPr>
                <a:solidFill>
                  <a:schemeClr val="dk2"/>
                </a:solidFill>
                <a:latin typeface="Tinos"/>
                <a:ea typeface="Tinos"/>
                <a:cs typeface="Tinos"/>
                <a:sym typeface="Tinos"/>
              </a:defRPr>
            </a:lvl6pPr>
            <a:lvl7pPr lvl="6">
              <a:spcBef>
                <a:spcPts val="360"/>
              </a:spcBef>
              <a:buClr>
                <a:schemeClr val="dk2"/>
              </a:buClr>
              <a:buFont typeface="Tinos"/>
              <a:defRPr>
                <a:solidFill>
                  <a:schemeClr val="dk2"/>
                </a:solidFill>
                <a:latin typeface="Tinos"/>
                <a:ea typeface="Tinos"/>
                <a:cs typeface="Tinos"/>
                <a:sym typeface="Tinos"/>
              </a:defRPr>
            </a:lvl7pPr>
            <a:lvl8pPr lvl="7">
              <a:spcBef>
                <a:spcPts val="360"/>
              </a:spcBef>
              <a:buClr>
                <a:schemeClr val="dk2"/>
              </a:buClr>
              <a:buFont typeface="Tinos"/>
              <a:defRPr>
                <a:solidFill>
                  <a:schemeClr val="dk2"/>
                </a:solidFill>
                <a:latin typeface="Tinos"/>
                <a:ea typeface="Tinos"/>
                <a:cs typeface="Tinos"/>
                <a:sym typeface="Tinos"/>
              </a:defRPr>
            </a:lvl8pPr>
            <a:lvl9pPr lvl="8">
              <a:spcBef>
                <a:spcPts val="360"/>
              </a:spcBef>
              <a:buClr>
                <a:schemeClr val="dk2"/>
              </a:buClr>
              <a:buFont typeface="Tinos"/>
              <a:defRPr>
                <a:solidFill>
                  <a:schemeClr val="dk2"/>
                </a:solidFill>
                <a:latin typeface="Tinos"/>
                <a:ea typeface="Tinos"/>
                <a:cs typeface="Tinos"/>
                <a:sym typeface="Tino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61" r:id="rId3"/>
    <p:sldLayoutId id="2147483656"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5.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619250" y="1150743"/>
            <a:ext cx="5903768" cy="2286569"/>
          </a:xfrm>
          <a:prstGeom prst="rect">
            <a:avLst/>
          </a:prstGeom>
        </p:spPr>
        <p:txBody>
          <a:bodyPr lIns="91425" tIns="91425" rIns="91425" bIns="91425" anchor="ctr" anchorCtr="0">
            <a:noAutofit/>
          </a:bodyPr>
          <a:lstStyle/>
          <a:p>
            <a:pPr lvl="0">
              <a:spcBef>
                <a:spcPts val="0"/>
              </a:spcBef>
              <a:buNone/>
            </a:pPr>
            <a:r>
              <a:rPr lang="en" sz="4400" dirty="0"/>
              <a:t>MÔN TIN HỌC LỚP 4</a:t>
            </a:r>
          </a:p>
        </p:txBody>
      </p:sp>
      <p:sp>
        <p:nvSpPr>
          <p:cNvPr id="2" name="TextBox 1"/>
          <p:cNvSpPr txBox="1"/>
          <p:nvPr/>
        </p:nvSpPr>
        <p:spPr>
          <a:xfrm>
            <a:off x="3025833" y="2716194"/>
            <a:ext cx="2992582" cy="461665"/>
          </a:xfrm>
          <a:prstGeom prst="rect">
            <a:avLst/>
          </a:prstGeom>
          <a:noFill/>
        </p:spPr>
        <p:txBody>
          <a:bodyPr wrap="square" rtlCol="0">
            <a:spAutoFit/>
          </a:bodyPr>
          <a:lstStyle/>
          <a:p>
            <a:pPr algn="ctr"/>
            <a:r>
              <a:rPr lang="en-US" sz="2400" b="1" dirty="0"/>
              <a:t>TUẦN 12</a:t>
            </a:r>
          </a:p>
        </p:txBody>
      </p:sp>
      <p:pic>
        <p:nvPicPr>
          <p:cNvPr id="3" name="Audio 2">
            <a:hlinkClick r:id="" action="ppaction://media"/>
            <a:extLst>
              <a:ext uri="{FF2B5EF4-FFF2-40B4-BE49-F238E27FC236}">
                <a16:creationId xmlns:a16="http://schemas.microsoft.com/office/drawing/2014/main" id="{F5EE0493-49E3-4E5A-AF7D-BD3A08639A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012704191"/>
      </p:ext>
    </p:extLst>
  </p:cSld>
  <p:clrMapOvr>
    <a:masterClrMapping/>
  </p:clrMapOvr>
  <p:transition spd="slow" advTm="867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3023" y="731272"/>
            <a:ext cx="3458149" cy="39362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1F1C"/>
              </a:buClr>
              <a:buSzPct val="100000"/>
              <a:buFont typeface="Playfair Display"/>
              <a:buNone/>
              <a:defRPr sz="3200" b="1" i="0" u="none" strike="noStrike" cap="none">
                <a:solidFill>
                  <a:srgbClr val="FF0000"/>
                </a:solidFill>
                <a:latin typeface="Playfair Display"/>
                <a:ea typeface="Playfair Display"/>
                <a:cs typeface="Playfair Display"/>
                <a:sym typeface="Playfair Display"/>
                <a:rtl val="0"/>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pPr>
              <a:lnSpc>
                <a:spcPct val="130000"/>
              </a:lnSpc>
            </a:pPr>
            <a:r>
              <a:rPr lang="en-US" sz="2200" dirty="0">
                <a:solidFill>
                  <a:schemeClr val="tx1"/>
                </a:solidFill>
                <a:latin typeface="Times New Roman" panose="02020603050405020304" pitchFamily="18" charset="0"/>
                <a:cs typeface="Times New Roman" panose="02020603050405020304" pitchFamily="18" charset="0"/>
              </a:rPr>
              <a:t>2. </a:t>
            </a:r>
            <a:r>
              <a:rPr lang="en-US" sz="2200" b="0" dirty="0" err="1">
                <a:solidFill>
                  <a:schemeClr val="tx1"/>
                </a:solidFill>
                <a:latin typeface="Times New Roman" panose="02020603050405020304" pitchFamily="18" charset="0"/>
                <a:cs typeface="Times New Roman" panose="02020603050405020304" pitchFamily="18" charset="0"/>
              </a:rPr>
              <a:t>Soạn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văn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bản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nh</a:t>
            </a:r>
            <a:r>
              <a:rPr lang="vi-VN" sz="2200" b="0" dirty="0">
                <a:solidFill>
                  <a:schemeClr val="tx1"/>
                </a:solidFill>
                <a:latin typeface="Times New Roman" panose="02020603050405020304" pitchFamily="18" charset="0"/>
                <a:cs typeface="Times New Roman" panose="02020603050405020304" pitchFamily="18" charset="0"/>
              </a:rPr>
              <a:t>ư</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hình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trình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bày</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theo</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mẫu</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và</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chèn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tranh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ảnh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thích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hợp</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để</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minh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họa</a:t>
            </a:r>
            <a:r>
              <a:rPr lang="en-US" sz="2200" b="0" dirty="0">
                <a:solidFill>
                  <a:schemeClr val="tx1"/>
                </a:solidFill>
                <a:latin typeface="Times New Roman" panose="02020603050405020304" pitchFamily="18" charset="0"/>
                <a:cs typeface="Times New Roman" panose="02020603050405020304" pitchFamily="18" charset="0"/>
              </a:rPr>
              <a:t>, l</a:t>
            </a:r>
            <a:r>
              <a:rPr lang="vi-VN" sz="2200" b="0" dirty="0">
                <a:solidFill>
                  <a:schemeClr val="tx1"/>
                </a:solidFill>
                <a:latin typeface="Times New Roman" panose="02020603050405020304" pitchFamily="18" charset="0"/>
                <a:cs typeface="Times New Roman" panose="02020603050405020304" pitchFamily="18" charset="0"/>
              </a:rPr>
              <a:t>ư</a:t>
            </a:r>
            <a:r>
              <a:rPr lang="en-US" sz="2200" b="0" dirty="0">
                <a:solidFill>
                  <a:schemeClr val="tx1"/>
                </a:solidFill>
                <a:latin typeface="Times New Roman" panose="02020603050405020304" pitchFamily="18" charset="0"/>
                <a:cs typeface="Times New Roman" panose="02020603050405020304" pitchFamily="18" charset="0"/>
              </a:rPr>
              <a:t>u </a:t>
            </a:r>
            <a:r>
              <a:rPr lang="en-US" sz="2200" b="0" dirty="0" err="1">
                <a:solidFill>
                  <a:schemeClr val="tx1"/>
                </a:solidFill>
                <a:latin typeface="Times New Roman" panose="02020603050405020304" pitchFamily="18" charset="0"/>
                <a:cs typeface="Times New Roman" panose="02020603050405020304" pitchFamily="18" charset="0"/>
              </a:rPr>
              <a:t>vào</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a:t>
            </a:r>
            <a:r>
              <a:rPr lang="vi-VN" sz="2200" b="0" dirty="0">
                <a:solidFill>
                  <a:schemeClr val="tx1"/>
                </a:solidFill>
                <a:latin typeface="Times New Roman" panose="02020603050405020304" pitchFamily="18" charset="0"/>
                <a:cs typeface="Times New Roman" panose="02020603050405020304" pitchFamily="18" charset="0"/>
              </a:rPr>
              <a:t>ư</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mục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của</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em</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lấy</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tên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tệp</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là</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rgbClr val="FF0066"/>
                </a:solidFill>
                <a:latin typeface="Times New Roman" panose="02020603050405020304" pitchFamily="18" charset="0"/>
                <a:cs typeface="Times New Roman" panose="02020603050405020304" pitchFamily="18" charset="0"/>
              </a:rPr>
              <a:t>Dế</a:t>
            </a:r>
            <a:r>
              <a:rPr lang="en-US" sz="2200" b="0" dirty="0">
                <a:solidFill>
                  <a:srgbClr val="FF0066"/>
                </a:solidFill>
                <a:latin typeface="Times New Roman" panose="02020603050405020304" pitchFamily="18" charset="0"/>
                <a:cs typeface="Times New Roman" panose="02020603050405020304" pitchFamily="18" charset="0"/>
              </a:rPr>
              <a:t> </a:t>
            </a:r>
            <a:r>
              <a:rPr lang="en-US" sz="2200" b="0" dirty="0" err="1">
                <a:solidFill>
                  <a:srgbClr val="FF0066"/>
                </a:solidFill>
                <a:latin typeface="Times New Roman" panose="02020603050405020304" pitchFamily="18" charset="0"/>
                <a:cs typeface="Times New Roman" panose="02020603050405020304" pitchFamily="18" charset="0"/>
              </a:rPr>
              <a:t>mèn</a:t>
            </a:r>
            <a:r>
              <a:rPr lang="en-US" sz="2200" b="0" dirty="0">
                <a:solidFill>
                  <a:srgbClr val="FF0066"/>
                </a:solidFill>
                <a:latin typeface="Times New Roman" panose="02020603050405020304" pitchFamily="18" charset="0"/>
                <a:cs typeface="Times New Roman" panose="02020603050405020304" pitchFamily="18" charset="0"/>
              </a:rPr>
              <a:t> </a:t>
            </a:r>
          </a:p>
          <a:p>
            <a:pPr>
              <a:lnSpc>
                <a:spcPct val="130000"/>
              </a:lnSpc>
            </a:pPr>
            <a:r>
              <a:rPr lang="en-US" sz="2200" b="0" dirty="0">
                <a:solidFill>
                  <a:schemeClr val="tx1"/>
                </a:solidFill>
                <a:latin typeface="Times New Roman" panose="02020603050405020304" pitchFamily="18" charset="0"/>
                <a:cs typeface="Times New Roman" panose="02020603050405020304" pitchFamily="18" charset="0"/>
              </a:rPr>
              <a:t>(</a:t>
            </a:r>
            <a:r>
              <a:rPr lang="en-US" sz="2200" b="0" dirty="0" err="1">
                <a:solidFill>
                  <a:schemeClr val="tx1"/>
                </a:solidFill>
                <a:latin typeface="Times New Roman" panose="02020603050405020304" pitchFamily="18" charset="0"/>
                <a:cs typeface="Times New Roman" panose="02020603050405020304" pitchFamily="18" charset="0"/>
              </a:rPr>
              <a:t>Sách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Luyện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tập</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và</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thực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hành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trang</a:t>
            </a:r>
            <a:r>
              <a:rPr lang="en-US" sz="2200" b="0" dirty="0">
                <a:solidFill>
                  <a:schemeClr val="tx1"/>
                </a:solidFill>
                <a:latin typeface="Times New Roman" panose="02020603050405020304" pitchFamily="18" charset="0"/>
                <a:cs typeface="Times New Roman" panose="02020603050405020304" pitchFamily="18" charset="0"/>
              </a:rPr>
              <a:t> 29)</a:t>
            </a:r>
          </a:p>
        </p:txBody>
      </p:sp>
      <p:pic>
        <p:nvPicPr>
          <p:cNvPr id="2" name="Picture 1">
            <a:extLst>
              <a:ext uri="{FF2B5EF4-FFF2-40B4-BE49-F238E27FC236}">
                <a16:creationId xmlns:a16="http://schemas.microsoft.com/office/drawing/2014/main" id="{E39C18F7-E382-4F60-9CB6-2D3EE1B91677}"/>
              </a:ext>
            </a:extLst>
          </p:cNvPr>
          <p:cNvPicPr>
            <a:picLocks noChangeAspect="1"/>
          </p:cNvPicPr>
          <p:nvPr/>
        </p:nvPicPr>
        <p:blipFill>
          <a:blip r:embed="rId5"/>
          <a:stretch>
            <a:fillRect/>
          </a:stretch>
        </p:blipFill>
        <p:spPr>
          <a:xfrm>
            <a:off x="4025463" y="475957"/>
            <a:ext cx="4925112" cy="4191585"/>
          </a:xfrm>
          <a:prstGeom prst="rect">
            <a:avLst/>
          </a:prstGeom>
          <a:ln w="19050">
            <a:solidFill>
              <a:schemeClr val="tx1"/>
            </a:solidFill>
          </a:ln>
        </p:spPr>
      </p:pic>
      <p:pic>
        <p:nvPicPr>
          <p:cNvPr id="3" name="Audio 2">
            <a:hlinkClick r:id="" action="ppaction://media"/>
            <a:extLst>
              <a:ext uri="{FF2B5EF4-FFF2-40B4-BE49-F238E27FC236}">
                <a16:creationId xmlns:a16="http://schemas.microsoft.com/office/drawing/2014/main" id="{BE43443A-46B4-404A-BC1D-9BAF3CCD7B9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767386446"/>
      </p:ext>
    </p:extLst>
  </p:cSld>
  <p:clrMapOvr>
    <a:masterClrMapping/>
  </p:clrMapOvr>
  <mc:AlternateContent xmlns:mc="http://schemas.openxmlformats.org/markup-compatibility/2006" xmlns:p14="http://schemas.microsoft.com/office/powerpoint/2010/main">
    <mc:Choice Requires="p14">
      <p:transition spd="slow" p14:dur="2000" advTm="22938"/>
    </mc:Choice>
    <mc:Fallback xmlns="">
      <p:transition spd="slow" advTm="22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60A590-877A-4F57-A023-AED1E602483F}"/>
              </a:ext>
            </a:extLst>
          </p:cNvPr>
          <p:cNvSpPr txBox="1">
            <a:spLocks/>
          </p:cNvSpPr>
          <p:nvPr/>
        </p:nvSpPr>
        <p:spPr>
          <a:xfrm>
            <a:off x="1240640" y="585091"/>
            <a:ext cx="6640799" cy="95399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1F1C"/>
              </a:buClr>
              <a:buSzPct val="100000"/>
              <a:buFont typeface="Playfair Display"/>
              <a:buNone/>
              <a:defRPr sz="4800" b="1" i="0" u="none" strike="noStrike" cap="none">
                <a:solidFill>
                  <a:srgbClr val="231F1C"/>
                </a:solidFill>
                <a:latin typeface="Playfair Display"/>
                <a:ea typeface="Playfair Display"/>
                <a:cs typeface="Playfair Display"/>
                <a:sym typeface="Playfair Display"/>
                <a:rtl val="0"/>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pPr algn="ctr"/>
            <a:r>
              <a:rPr lang="en-US" sz="2400"/>
              <a:t>Hướng dẫn thực hành </a:t>
            </a:r>
          </a:p>
        </p:txBody>
      </p:sp>
      <p:sp>
        <p:nvSpPr>
          <p:cNvPr id="10" name="Text Placeholder 2">
            <a:extLst>
              <a:ext uri="{FF2B5EF4-FFF2-40B4-BE49-F238E27FC236}">
                <a16:creationId xmlns:a16="http://schemas.microsoft.com/office/drawing/2014/main" id="{B836911E-ACF0-4670-9256-A140234B639D}"/>
              </a:ext>
            </a:extLst>
          </p:cNvPr>
          <p:cNvSpPr>
            <a:spLocks noGrp="1"/>
          </p:cNvSpPr>
          <p:nvPr>
            <p:ph type="body" idx="1"/>
          </p:nvPr>
        </p:nvSpPr>
        <p:spPr>
          <a:xfrm>
            <a:off x="896816" y="1220201"/>
            <a:ext cx="7803173" cy="2151062"/>
          </a:xfrm>
        </p:spPr>
        <p:txBody>
          <a:bodyPr/>
          <a:lstStyle/>
          <a:p>
            <a:pPr marL="457200" indent="-457200">
              <a:lnSpc>
                <a:spcPct val="150000"/>
              </a:lnSpc>
              <a:buAutoNum type="arabicPeriod"/>
            </a:pPr>
            <a:r>
              <a:rPr lang="en-US" sz="2000">
                <a:solidFill>
                  <a:schemeClr val="tx1"/>
                </a:solidFill>
              </a:rPr>
              <a:t>Tìm kiếm hình ảnh dế mèn trên Internet, lưu ảnh vào thư mục của em trên máy tính.</a:t>
            </a:r>
          </a:p>
          <a:p>
            <a:pPr marL="457200" indent="-457200">
              <a:lnSpc>
                <a:spcPct val="150000"/>
              </a:lnSpc>
              <a:buAutoNum type="arabicPeriod"/>
            </a:pPr>
            <a:r>
              <a:rPr lang="en-US" sz="2000">
                <a:solidFill>
                  <a:schemeClr val="tx1"/>
                </a:solidFill>
              </a:rPr>
              <a:t>Mở phần mềm soạn thảo văn bản, gõ văn bản theo sách giáo khoa. Điều chỉnh căn lề, cỡ chữ theo văn bản mẫu.</a:t>
            </a:r>
          </a:p>
          <a:p>
            <a:pPr marL="457200" indent="-457200">
              <a:lnSpc>
                <a:spcPct val="150000"/>
              </a:lnSpc>
              <a:buAutoNum type="arabicPeriod"/>
            </a:pPr>
            <a:r>
              <a:rPr lang="en-US" sz="2000">
                <a:solidFill>
                  <a:schemeClr val="tx1"/>
                </a:solidFill>
              </a:rPr>
              <a:t>Chèn tranh vào bài, điều chỉnh vị trí tranh thích hợp.</a:t>
            </a:r>
          </a:p>
          <a:p>
            <a:pPr marL="457200" indent="-457200">
              <a:lnSpc>
                <a:spcPct val="150000"/>
              </a:lnSpc>
              <a:buAutoNum type="arabicPeriod"/>
            </a:pPr>
            <a:r>
              <a:rPr lang="en-US" sz="2000">
                <a:solidFill>
                  <a:schemeClr val="tx1"/>
                </a:solidFill>
              </a:rPr>
              <a:t>Lưu văn bản vào thư mục của em với tên tệp là </a:t>
            </a:r>
            <a:r>
              <a:rPr lang="en-US" sz="2000">
                <a:solidFill>
                  <a:srgbClr val="FF0000"/>
                </a:solidFill>
              </a:rPr>
              <a:t>Dế mèn</a:t>
            </a:r>
            <a:r>
              <a:rPr lang="en-US" sz="1050"/>
              <a:t>.</a:t>
            </a:r>
          </a:p>
        </p:txBody>
      </p:sp>
      <p:pic>
        <p:nvPicPr>
          <p:cNvPr id="2" name="Audio 1">
            <a:hlinkClick r:id="" action="ppaction://media"/>
            <a:extLst>
              <a:ext uri="{FF2B5EF4-FFF2-40B4-BE49-F238E27FC236}">
                <a16:creationId xmlns:a16="http://schemas.microsoft.com/office/drawing/2014/main" id="{89496717-D360-44B8-9DCE-F6395942A2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942608483"/>
      </p:ext>
    </p:extLst>
  </p:cSld>
  <p:clrMapOvr>
    <a:masterClrMapping/>
  </p:clrMapOvr>
  <mc:AlternateContent xmlns:mc="http://schemas.openxmlformats.org/markup-compatibility/2006" xmlns:p14="http://schemas.microsoft.com/office/powerpoint/2010/main">
    <mc:Choice Requires="p14">
      <p:transition spd="slow" p14:dur="2000" advTm="31498"/>
    </mc:Choice>
    <mc:Fallback xmlns="">
      <p:transition spd="slow" advTm="3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C502-75E9-4F33-9D69-978B74028C7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7C2BEE7-B1FF-4896-85E8-78839B3325AC}"/>
              </a:ext>
            </a:extLst>
          </p:cNvPr>
          <p:cNvSpPr>
            <a:spLocks noGrp="1"/>
          </p:cNvSpPr>
          <p:nvPr>
            <p:ph type="body" sz="quarter" idx="10"/>
          </p:nvPr>
        </p:nvSpPr>
        <p:spPr/>
        <p:txBody>
          <a:bodyPr/>
          <a:lstStyle/>
          <a:p>
            <a:endParaRPr lang="en-US"/>
          </a:p>
        </p:txBody>
      </p:sp>
      <p:pic>
        <p:nvPicPr>
          <p:cNvPr id="4" name="BT">
            <a:hlinkClick r:id="" action="ppaction://media"/>
            <a:extLst>
              <a:ext uri="{FF2B5EF4-FFF2-40B4-BE49-F238E27FC236}">
                <a16:creationId xmlns:a16="http://schemas.microsoft.com/office/drawing/2014/main" id="{7A4A81C6-57E3-43CC-852E-6F432ABC2C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4088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1456057" y="1608638"/>
            <a:ext cx="6850660" cy="1629600"/>
          </a:xfrm>
          <a:prstGeom prst="rect">
            <a:avLst/>
          </a:prstGeom>
        </p:spPr>
        <p:txBody>
          <a:bodyPr lIns="91425" tIns="91425" rIns="91425" bIns="91425" anchor="t" anchorCtr="0">
            <a:noAutofit/>
          </a:bodyPr>
          <a:lstStyle/>
          <a:p>
            <a:pPr marL="342900" lvl="0" indent="-342900">
              <a:lnSpc>
                <a:spcPct val="130000"/>
              </a:lnSpc>
              <a:buFontTx/>
              <a:buChar char="-"/>
            </a:pPr>
            <a:r>
              <a:rPr lang="en-US" sz="2200" b="1" dirty="0" err="1">
                <a:solidFill>
                  <a:srgbClr val="006600"/>
                </a:solidFill>
              </a:rPr>
              <a:t>Phải</a:t>
            </a:r>
            <a:r>
              <a:rPr lang="en-US" sz="2200" b="1" dirty="0">
                <a:solidFill>
                  <a:srgbClr val="006600"/>
                </a:solidFill>
              </a:rPr>
              <a:t> l</a:t>
            </a:r>
            <a:r>
              <a:rPr lang="vi-VN" sz="2200" b="1" dirty="0">
                <a:solidFill>
                  <a:srgbClr val="006600"/>
                </a:solidFill>
              </a:rPr>
              <a:t>ư</a:t>
            </a:r>
            <a:r>
              <a:rPr lang="en-US" sz="2200" b="1" dirty="0">
                <a:solidFill>
                  <a:srgbClr val="006600"/>
                </a:solidFill>
              </a:rPr>
              <a:t>u </a:t>
            </a:r>
            <a:r>
              <a:rPr lang="en-US" sz="2200" b="1" dirty="0" err="1">
                <a:solidFill>
                  <a:srgbClr val="006600"/>
                </a:solidFill>
              </a:rPr>
              <a:t>văn</a:t>
            </a:r>
            <a:r>
              <a:rPr lang="en-US" sz="2200" b="1" dirty="0">
                <a:solidFill>
                  <a:srgbClr val="006600"/>
                </a:solidFill>
              </a:rPr>
              <a:t> </a:t>
            </a:r>
            <a:r>
              <a:rPr lang="en-US" sz="2200" b="1" dirty="0" err="1">
                <a:solidFill>
                  <a:srgbClr val="006600"/>
                </a:solidFill>
              </a:rPr>
              <a:t>bản</a:t>
            </a:r>
            <a:r>
              <a:rPr lang="en-US" sz="2200" b="1" dirty="0">
                <a:solidFill>
                  <a:srgbClr val="006600"/>
                </a:solidFill>
              </a:rPr>
              <a:t> tr</a:t>
            </a:r>
            <a:r>
              <a:rPr lang="vi-VN" sz="2200" b="1" dirty="0">
                <a:solidFill>
                  <a:srgbClr val="006600"/>
                </a:solidFill>
              </a:rPr>
              <a:t>ư</a:t>
            </a:r>
            <a:r>
              <a:rPr lang="en-US" sz="2200" b="1" dirty="0" err="1">
                <a:solidFill>
                  <a:srgbClr val="006600"/>
                </a:solidFill>
              </a:rPr>
              <a:t>ớc</a:t>
            </a:r>
            <a:r>
              <a:rPr lang="en-US" sz="2200" b="1" dirty="0">
                <a:solidFill>
                  <a:srgbClr val="006600"/>
                </a:solidFill>
              </a:rPr>
              <a:t> </a:t>
            </a:r>
            <a:r>
              <a:rPr lang="en-US" sz="2200" b="1" dirty="0" err="1">
                <a:solidFill>
                  <a:srgbClr val="006600"/>
                </a:solidFill>
              </a:rPr>
              <a:t>khi</a:t>
            </a:r>
            <a:r>
              <a:rPr lang="en-US" sz="2200" b="1" dirty="0">
                <a:solidFill>
                  <a:srgbClr val="006600"/>
                </a:solidFill>
              </a:rPr>
              <a:t> </a:t>
            </a:r>
            <a:r>
              <a:rPr lang="en-US" sz="2200" b="1" dirty="0" err="1">
                <a:solidFill>
                  <a:srgbClr val="006600"/>
                </a:solidFill>
              </a:rPr>
              <a:t>đóng</a:t>
            </a:r>
            <a:r>
              <a:rPr lang="en-US" sz="2200" b="1" dirty="0">
                <a:solidFill>
                  <a:srgbClr val="006600"/>
                </a:solidFill>
              </a:rPr>
              <a:t> </a:t>
            </a:r>
            <a:r>
              <a:rPr lang="en-US" sz="2200" b="1" dirty="0" err="1">
                <a:solidFill>
                  <a:srgbClr val="006600"/>
                </a:solidFill>
              </a:rPr>
              <a:t>ch</a:t>
            </a:r>
            <a:r>
              <a:rPr lang="vi-VN" sz="2200" b="1" dirty="0">
                <a:solidFill>
                  <a:srgbClr val="006600"/>
                </a:solidFill>
              </a:rPr>
              <a:t>ư</a:t>
            </a:r>
            <a:r>
              <a:rPr lang="en-US" sz="2200" b="1" dirty="0" err="1">
                <a:solidFill>
                  <a:srgbClr val="006600"/>
                </a:solidFill>
              </a:rPr>
              <a:t>ơng</a:t>
            </a:r>
            <a:r>
              <a:rPr lang="en-US" sz="2200" b="1" dirty="0">
                <a:solidFill>
                  <a:srgbClr val="006600"/>
                </a:solidFill>
              </a:rPr>
              <a:t> </a:t>
            </a:r>
            <a:r>
              <a:rPr lang="en-US" sz="2200" b="1" dirty="0" err="1">
                <a:solidFill>
                  <a:srgbClr val="006600"/>
                </a:solidFill>
              </a:rPr>
              <a:t>trình</a:t>
            </a:r>
            <a:r>
              <a:rPr lang="en-US" sz="2200" b="1" dirty="0">
                <a:solidFill>
                  <a:srgbClr val="006600"/>
                </a:solidFill>
              </a:rPr>
              <a:t> </a:t>
            </a:r>
            <a:r>
              <a:rPr lang="en-US" sz="2200" b="1" dirty="0" err="1">
                <a:solidFill>
                  <a:srgbClr val="006600"/>
                </a:solidFill>
              </a:rPr>
              <a:t>soạn</a:t>
            </a:r>
            <a:r>
              <a:rPr lang="en-US" sz="2200" b="1" dirty="0">
                <a:solidFill>
                  <a:srgbClr val="006600"/>
                </a:solidFill>
              </a:rPr>
              <a:t> </a:t>
            </a:r>
            <a:r>
              <a:rPr lang="en-US" sz="2200" b="1" dirty="0" err="1">
                <a:solidFill>
                  <a:srgbClr val="006600"/>
                </a:solidFill>
              </a:rPr>
              <a:t>thảo</a:t>
            </a:r>
            <a:r>
              <a:rPr lang="en-US" sz="2200" b="1" dirty="0">
                <a:solidFill>
                  <a:srgbClr val="006600"/>
                </a:solidFill>
              </a:rPr>
              <a:t> </a:t>
            </a:r>
            <a:r>
              <a:rPr lang="en-US" sz="2200" b="1" dirty="0" err="1">
                <a:solidFill>
                  <a:srgbClr val="006600"/>
                </a:solidFill>
              </a:rPr>
              <a:t>hoặc</a:t>
            </a:r>
            <a:r>
              <a:rPr lang="en-US" sz="2200" b="1" dirty="0">
                <a:solidFill>
                  <a:srgbClr val="006600"/>
                </a:solidFill>
              </a:rPr>
              <a:t> </a:t>
            </a:r>
            <a:r>
              <a:rPr lang="en-US" sz="2200" b="1" dirty="0" err="1">
                <a:solidFill>
                  <a:srgbClr val="006600"/>
                </a:solidFill>
              </a:rPr>
              <a:t>tắt</a:t>
            </a:r>
            <a:r>
              <a:rPr lang="en-US" sz="2200" b="1" dirty="0">
                <a:solidFill>
                  <a:srgbClr val="006600"/>
                </a:solidFill>
              </a:rPr>
              <a:t> </a:t>
            </a:r>
            <a:r>
              <a:rPr lang="en-US" sz="2200" b="1" dirty="0" err="1">
                <a:solidFill>
                  <a:srgbClr val="006600"/>
                </a:solidFill>
              </a:rPr>
              <a:t>máy</a:t>
            </a:r>
            <a:r>
              <a:rPr lang="en-US" sz="2200" b="1" dirty="0">
                <a:solidFill>
                  <a:srgbClr val="006600"/>
                </a:solidFill>
              </a:rPr>
              <a:t>.</a:t>
            </a:r>
          </a:p>
          <a:p>
            <a:pPr marL="342900" lvl="0" indent="-342900">
              <a:lnSpc>
                <a:spcPct val="130000"/>
              </a:lnSpc>
              <a:buFontTx/>
              <a:buChar char="-"/>
            </a:pPr>
            <a:r>
              <a:rPr lang="en-US" sz="2200" b="1" dirty="0" err="1">
                <a:solidFill>
                  <a:srgbClr val="006600"/>
                </a:solidFill>
              </a:rPr>
              <a:t>Khi</a:t>
            </a:r>
            <a:r>
              <a:rPr lang="en-US" sz="2200" b="1" dirty="0">
                <a:solidFill>
                  <a:srgbClr val="006600"/>
                </a:solidFill>
              </a:rPr>
              <a:t> </a:t>
            </a:r>
            <a:r>
              <a:rPr lang="en-US" sz="2200" b="1" dirty="0" err="1">
                <a:solidFill>
                  <a:srgbClr val="006600"/>
                </a:solidFill>
              </a:rPr>
              <a:t>soạn</a:t>
            </a:r>
            <a:r>
              <a:rPr lang="en-US" sz="2200" b="1" dirty="0">
                <a:solidFill>
                  <a:srgbClr val="006600"/>
                </a:solidFill>
              </a:rPr>
              <a:t> </a:t>
            </a:r>
            <a:r>
              <a:rPr lang="en-US" sz="2200" b="1" dirty="0" err="1">
                <a:solidFill>
                  <a:srgbClr val="006600"/>
                </a:solidFill>
              </a:rPr>
              <a:t>thảo</a:t>
            </a:r>
            <a:r>
              <a:rPr lang="en-US" sz="2200" b="1" dirty="0">
                <a:solidFill>
                  <a:srgbClr val="006600"/>
                </a:solidFill>
              </a:rPr>
              <a:t> </a:t>
            </a:r>
            <a:r>
              <a:rPr lang="en-US" sz="2200" b="1" dirty="0" err="1">
                <a:solidFill>
                  <a:srgbClr val="006600"/>
                </a:solidFill>
              </a:rPr>
              <a:t>văn</a:t>
            </a:r>
            <a:r>
              <a:rPr lang="en-US" sz="2200" b="1" dirty="0">
                <a:solidFill>
                  <a:srgbClr val="006600"/>
                </a:solidFill>
              </a:rPr>
              <a:t> </a:t>
            </a:r>
            <a:r>
              <a:rPr lang="en-US" sz="2200" b="1" dirty="0" err="1">
                <a:solidFill>
                  <a:srgbClr val="006600"/>
                </a:solidFill>
              </a:rPr>
              <a:t>bản</a:t>
            </a:r>
            <a:r>
              <a:rPr lang="en-US" sz="2200" b="1" dirty="0">
                <a:solidFill>
                  <a:srgbClr val="006600"/>
                </a:solidFill>
              </a:rPr>
              <a:t>, </a:t>
            </a:r>
            <a:r>
              <a:rPr lang="en-US" sz="2200" b="1" dirty="0" err="1">
                <a:solidFill>
                  <a:srgbClr val="006600"/>
                </a:solidFill>
              </a:rPr>
              <a:t>em</a:t>
            </a:r>
            <a:r>
              <a:rPr lang="en-US" sz="2200" b="1" dirty="0">
                <a:solidFill>
                  <a:srgbClr val="006600"/>
                </a:solidFill>
              </a:rPr>
              <a:t> </a:t>
            </a:r>
            <a:r>
              <a:rPr lang="en-US" sz="2200" b="1" dirty="0" err="1">
                <a:solidFill>
                  <a:srgbClr val="006600"/>
                </a:solidFill>
              </a:rPr>
              <a:t>cần</a:t>
            </a:r>
            <a:r>
              <a:rPr lang="en-US" sz="2200" b="1" dirty="0">
                <a:solidFill>
                  <a:srgbClr val="006600"/>
                </a:solidFill>
              </a:rPr>
              <a:t> </a:t>
            </a:r>
            <a:r>
              <a:rPr lang="en-US" sz="2200" b="1" dirty="0" err="1">
                <a:solidFill>
                  <a:srgbClr val="006600"/>
                </a:solidFill>
              </a:rPr>
              <a:t>gõ</a:t>
            </a:r>
            <a:r>
              <a:rPr lang="en-US" sz="2200" b="1" dirty="0">
                <a:solidFill>
                  <a:srgbClr val="006600"/>
                </a:solidFill>
              </a:rPr>
              <a:t> </a:t>
            </a:r>
            <a:r>
              <a:rPr lang="en-US" sz="2200" b="1" dirty="0" err="1">
                <a:solidFill>
                  <a:srgbClr val="006600"/>
                </a:solidFill>
              </a:rPr>
              <a:t>bàn</a:t>
            </a:r>
            <a:r>
              <a:rPr lang="en-US" sz="2200" b="1" dirty="0">
                <a:solidFill>
                  <a:srgbClr val="006600"/>
                </a:solidFill>
              </a:rPr>
              <a:t> </a:t>
            </a:r>
            <a:r>
              <a:rPr lang="en-US" sz="2200" b="1" dirty="0" err="1">
                <a:solidFill>
                  <a:srgbClr val="006600"/>
                </a:solidFill>
              </a:rPr>
              <a:t>phím</a:t>
            </a:r>
            <a:r>
              <a:rPr lang="en-US" sz="2200" b="1" dirty="0">
                <a:solidFill>
                  <a:srgbClr val="006600"/>
                </a:solidFill>
              </a:rPr>
              <a:t> </a:t>
            </a:r>
            <a:r>
              <a:rPr lang="en-US" sz="2200" b="1" dirty="0" err="1">
                <a:solidFill>
                  <a:srgbClr val="006600"/>
                </a:solidFill>
              </a:rPr>
              <a:t>bằng</a:t>
            </a:r>
            <a:r>
              <a:rPr lang="en-US" sz="2200" b="1" dirty="0">
                <a:solidFill>
                  <a:srgbClr val="006600"/>
                </a:solidFill>
              </a:rPr>
              <a:t> 10 </a:t>
            </a:r>
            <a:r>
              <a:rPr lang="en-US" sz="2200" b="1" dirty="0" err="1">
                <a:solidFill>
                  <a:srgbClr val="006600"/>
                </a:solidFill>
              </a:rPr>
              <a:t>ngón</a:t>
            </a:r>
            <a:r>
              <a:rPr lang="en-US" sz="2200" b="1" dirty="0">
                <a:solidFill>
                  <a:srgbClr val="006600"/>
                </a:solidFill>
              </a:rPr>
              <a:t> </a:t>
            </a:r>
            <a:r>
              <a:rPr lang="en-US" sz="2200" b="1" dirty="0" err="1">
                <a:solidFill>
                  <a:srgbClr val="006600"/>
                </a:solidFill>
              </a:rPr>
              <a:t>tay</a:t>
            </a:r>
            <a:r>
              <a:rPr lang="en-US" sz="2200" b="1" dirty="0">
                <a:solidFill>
                  <a:srgbClr val="006600"/>
                </a:solidFill>
              </a:rPr>
              <a:t>.</a:t>
            </a:r>
          </a:p>
          <a:p>
            <a:pPr marL="342900" lvl="0" indent="-342900">
              <a:lnSpc>
                <a:spcPct val="130000"/>
              </a:lnSpc>
              <a:buFontTx/>
              <a:buChar char="-"/>
            </a:pPr>
            <a:r>
              <a:rPr lang="en-US" sz="2200" b="1" dirty="0" err="1">
                <a:solidFill>
                  <a:srgbClr val="006600"/>
                </a:solidFill>
              </a:rPr>
              <a:t>Rèn</a:t>
            </a:r>
            <a:r>
              <a:rPr lang="en-US" sz="2200" b="1" dirty="0">
                <a:solidFill>
                  <a:srgbClr val="006600"/>
                </a:solidFill>
              </a:rPr>
              <a:t> </a:t>
            </a:r>
            <a:r>
              <a:rPr lang="en-US" sz="2200" b="1" dirty="0" err="1">
                <a:solidFill>
                  <a:srgbClr val="006600"/>
                </a:solidFill>
              </a:rPr>
              <a:t>luyện</a:t>
            </a:r>
            <a:r>
              <a:rPr lang="en-US" sz="2200" b="1" dirty="0">
                <a:solidFill>
                  <a:srgbClr val="006600"/>
                </a:solidFill>
              </a:rPr>
              <a:t> </a:t>
            </a:r>
            <a:r>
              <a:rPr lang="en-US" sz="2200" b="1" dirty="0" err="1">
                <a:solidFill>
                  <a:srgbClr val="006600"/>
                </a:solidFill>
              </a:rPr>
              <a:t>thành</a:t>
            </a:r>
            <a:r>
              <a:rPr lang="en-US" sz="2200" b="1" dirty="0">
                <a:solidFill>
                  <a:srgbClr val="006600"/>
                </a:solidFill>
              </a:rPr>
              <a:t> </a:t>
            </a:r>
            <a:r>
              <a:rPr lang="en-US" sz="2200" b="1" dirty="0" err="1">
                <a:solidFill>
                  <a:srgbClr val="006600"/>
                </a:solidFill>
              </a:rPr>
              <a:t>thạo</a:t>
            </a:r>
            <a:r>
              <a:rPr lang="en-US" sz="2200" b="1" dirty="0">
                <a:solidFill>
                  <a:srgbClr val="006600"/>
                </a:solidFill>
              </a:rPr>
              <a:t> </a:t>
            </a:r>
            <a:r>
              <a:rPr lang="en-US" sz="2200" b="1" dirty="0" err="1">
                <a:solidFill>
                  <a:srgbClr val="006600"/>
                </a:solidFill>
              </a:rPr>
              <a:t>một</a:t>
            </a:r>
            <a:r>
              <a:rPr lang="en-US" sz="2200" b="1" dirty="0">
                <a:solidFill>
                  <a:srgbClr val="006600"/>
                </a:solidFill>
              </a:rPr>
              <a:t> </a:t>
            </a:r>
            <a:r>
              <a:rPr lang="en-US" sz="2200" b="1" dirty="0" err="1">
                <a:solidFill>
                  <a:srgbClr val="006600"/>
                </a:solidFill>
              </a:rPr>
              <a:t>trong</a:t>
            </a:r>
            <a:r>
              <a:rPr lang="en-US" sz="2200" b="1" dirty="0">
                <a:solidFill>
                  <a:srgbClr val="006600"/>
                </a:solidFill>
              </a:rPr>
              <a:t> </a:t>
            </a:r>
            <a:r>
              <a:rPr lang="en-US" sz="2200" b="1" dirty="0" err="1">
                <a:solidFill>
                  <a:srgbClr val="006600"/>
                </a:solidFill>
              </a:rPr>
              <a:t>các</a:t>
            </a:r>
            <a:r>
              <a:rPr lang="en-US" sz="2200" b="1" dirty="0">
                <a:solidFill>
                  <a:srgbClr val="006600"/>
                </a:solidFill>
              </a:rPr>
              <a:t> </a:t>
            </a:r>
            <a:r>
              <a:rPr lang="en-US" sz="2200" b="1" dirty="0" err="1">
                <a:solidFill>
                  <a:srgbClr val="006600"/>
                </a:solidFill>
              </a:rPr>
              <a:t>kiểu</a:t>
            </a:r>
            <a:r>
              <a:rPr lang="en-US" sz="2200" b="1" dirty="0">
                <a:solidFill>
                  <a:srgbClr val="006600"/>
                </a:solidFill>
              </a:rPr>
              <a:t> </a:t>
            </a:r>
            <a:r>
              <a:rPr lang="en-US" sz="2200" b="1" dirty="0" err="1">
                <a:solidFill>
                  <a:srgbClr val="006600"/>
                </a:solidFill>
              </a:rPr>
              <a:t>gõ</a:t>
            </a:r>
            <a:r>
              <a:rPr lang="en-US" sz="2200" b="1" dirty="0">
                <a:solidFill>
                  <a:srgbClr val="006600"/>
                </a:solidFill>
              </a:rPr>
              <a:t> </a:t>
            </a:r>
            <a:r>
              <a:rPr lang="en-US" sz="2200" b="1" dirty="0" err="1">
                <a:solidFill>
                  <a:srgbClr val="006600"/>
                </a:solidFill>
              </a:rPr>
              <a:t>chữ</a:t>
            </a:r>
            <a:r>
              <a:rPr lang="en-US" sz="2200" b="1" dirty="0">
                <a:solidFill>
                  <a:srgbClr val="006600"/>
                </a:solidFill>
              </a:rPr>
              <a:t> </a:t>
            </a:r>
            <a:r>
              <a:rPr lang="en-US" sz="2200" b="1" dirty="0" err="1">
                <a:solidFill>
                  <a:srgbClr val="006600"/>
                </a:solidFill>
              </a:rPr>
              <a:t>cái</a:t>
            </a:r>
            <a:r>
              <a:rPr lang="en-US" sz="2200" b="1" dirty="0">
                <a:solidFill>
                  <a:srgbClr val="006600"/>
                </a:solidFill>
              </a:rPr>
              <a:t> </a:t>
            </a:r>
            <a:r>
              <a:rPr lang="en-US" sz="2200" b="1" dirty="0" err="1">
                <a:solidFill>
                  <a:srgbClr val="006600"/>
                </a:solidFill>
              </a:rPr>
              <a:t>tiếng</a:t>
            </a:r>
            <a:r>
              <a:rPr lang="en-US" sz="2200" b="1" dirty="0">
                <a:solidFill>
                  <a:srgbClr val="006600"/>
                </a:solidFill>
              </a:rPr>
              <a:t> </a:t>
            </a:r>
            <a:r>
              <a:rPr lang="en-US" sz="2200" b="1" dirty="0" err="1">
                <a:solidFill>
                  <a:srgbClr val="006600"/>
                </a:solidFill>
              </a:rPr>
              <a:t>Viêt</a:t>
            </a:r>
            <a:r>
              <a:rPr lang="en-US" sz="2200" b="1" dirty="0">
                <a:solidFill>
                  <a:srgbClr val="006600"/>
                </a:solidFill>
              </a:rPr>
              <a:t>: Telex </a:t>
            </a:r>
            <a:r>
              <a:rPr lang="en-US" sz="2200" b="1" dirty="0" err="1">
                <a:solidFill>
                  <a:srgbClr val="006600"/>
                </a:solidFill>
              </a:rPr>
              <a:t>hoặc</a:t>
            </a:r>
            <a:r>
              <a:rPr lang="en-US" sz="2200" b="1" dirty="0">
                <a:solidFill>
                  <a:srgbClr val="006600"/>
                </a:solidFill>
              </a:rPr>
              <a:t> </a:t>
            </a:r>
            <a:r>
              <a:rPr lang="en-US" sz="2200" b="1" dirty="0" err="1">
                <a:solidFill>
                  <a:srgbClr val="006600"/>
                </a:solidFill>
              </a:rPr>
              <a:t>Vni</a:t>
            </a:r>
            <a:endParaRPr lang="vi-VN" sz="2200" b="1" dirty="0">
              <a:solidFill>
                <a:srgbClr val="006600"/>
              </a:solidFill>
            </a:endParaRPr>
          </a:p>
        </p:txBody>
      </p:sp>
      <p:sp>
        <p:nvSpPr>
          <p:cNvPr id="162" name="Shape 162"/>
          <p:cNvSpPr txBox="1">
            <a:spLocks noGrp="1"/>
          </p:cNvSpPr>
          <p:nvPr>
            <p:ph type="title"/>
          </p:nvPr>
        </p:nvSpPr>
        <p:spPr>
          <a:xfrm>
            <a:off x="1251600" y="746720"/>
            <a:ext cx="6640799" cy="953999"/>
          </a:xfrm>
          <a:prstGeom prst="rect">
            <a:avLst/>
          </a:prstGeom>
        </p:spPr>
        <p:txBody>
          <a:bodyPr lIns="91425" tIns="91425" rIns="91425" bIns="91425" anchor="t" anchorCtr="0">
            <a:noAutofit/>
          </a:bodyPr>
          <a:lstStyle/>
          <a:p>
            <a:pPr lvl="0">
              <a:spcBef>
                <a:spcPts val="0"/>
              </a:spcBef>
              <a:buNone/>
            </a:pPr>
            <a:r>
              <a:rPr lang="en" sz="4400" dirty="0"/>
              <a:t>Em cần ghi nhớ</a:t>
            </a:r>
          </a:p>
        </p:txBody>
      </p:sp>
      <p:pic>
        <p:nvPicPr>
          <p:cNvPr id="2" name="Audio 1">
            <a:hlinkClick r:id="" action="ppaction://media"/>
            <a:extLst>
              <a:ext uri="{FF2B5EF4-FFF2-40B4-BE49-F238E27FC236}">
                <a16:creationId xmlns:a16="http://schemas.microsoft.com/office/drawing/2014/main" id="{E91CFFFF-0D3F-4999-A2C2-E67B255CCE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399023501"/>
      </p:ext>
    </p:extLst>
  </p:cSld>
  <p:clrMapOvr>
    <a:masterClrMapping/>
  </p:clrMapOvr>
  <p:transition spd="slow" advTm="19894">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ctrTitle" idx="4294967295"/>
          </p:nvPr>
        </p:nvSpPr>
        <p:spPr>
          <a:xfrm>
            <a:off x="1275150" y="1507150"/>
            <a:ext cx="6593700" cy="852600"/>
          </a:xfrm>
          <a:prstGeom prst="rect">
            <a:avLst/>
          </a:prstGeom>
          <a:noFill/>
          <a:ln>
            <a:noFill/>
          </a:ln>
        </p:spPr>
        <p:txBody>
          <a:bodyPr lIns="91425" tIns="91425" rIns="91425" bIns="91425" anchor="t" anchorCtr="0">
            <a:noAutofit/>
          </a:bodyPr>
          <a:lstStyle/>
          <a:p>
            <a:pPr lvl="0" algn="ctr" rtl="0">
              <a:spcBef>
                <a:spcPts val="0"/>
              </a:spcBef>
              <a:buNone/>
            </a:pPr>
            <a:r>
              <a:rPr lang="en" sz="6000" dirty="0"/>
              <a:t>Thanks!</a:t>
            </a:r>
          </a:p>
        </p:txBody>
      </p:sp>
      <p:pic>
        <p:nvPicPr>
          <p:cNvPr id="2" name="Audio 1">
            <a:hlinkClick r:id="" action="ppaction://media"/>
            <a:extLst>
              <a:ext uri="{FF2B5EF4-FFF2-40B4-BE49-F238E27FC236}">
                <a16:creationId xmlns:a16="http://schemas.microsoft.com/office/drawing/2014/main" id="{8ED856FA-AEE8-4FD9-A4C1-A41179E29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879430270"/>
      </p:ext>
    </p:extLst>
  </p:cSld>
  <p:clrMapOvr>
    <a:masterClrMapping/>
  </p:clrMapOvr>
  <p:transition spd="slow" advTm="8392">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F344C2A2-911B-43E9-B4DB-5B7BBBEF4307}"/>
              </a:ext>
            </a:extLst>
          </p:cNvPr>
          <p:cNvSpPr txBox="1">
            <a:spLocks noChangeArrowheads="1"/>
          </p:cNvSpPr>
          <p:nvPr/>
        </p:nvSpPr>
        <p:spPr bwMode="auto">
          <a:xfrm>
            <a:off x="1638375" y="740297"/>
            <a:ext cx="632286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400" b="1" dirty="0">
                <a:solidFill>
                  <a:srgbClr val="FF0000"/>
                </a:solidFill>
                <a:latin typeface="Times New Roman" panose="02020603050405020304" pitchFamily="18" charset="0"/>
                <a:cs typeface="Times New Roman" panose="02020603050405020304" pitchFamily="18" charset="0"/>
              </a:rPr>
              <a:t>NHỮNG ĐIỀU CẦN LƯU Ý</a:t>
            </a:r>
          </a:p>
        </p:txBody>
      </p:sp>
      <p:sp>
        <p:nvSpPr>
          <p:cNvPr id="11" name="TextBox 10">
            <a:extLst>
              <a:ext uri="{FF2B5EF4-FFF2-40B4-BE49-F238E27FC236}">
                <a16:creationId xmlns:a16="http://schemas.microsoft.com/office/drawing/2014/main" id="{F11A20ED-85E5-4FFC-ABFC-2F6393558FB7}"/>
              </a:ext>
            </a:extLst>
          </p:cNvPr>
          <p:cNvSpPr txBox="1">
            <a:spLocks noChangeArrowheads="1"/>
          </p:cNvSpPr>
          <p:nvPr/>
        </p:nvSpPr>
        <p:spPr bwMode="auto">
          <a:xfrm>
            <a:off x="1027909" y="1503549"/>
            <a:ext cx="7543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000000"/>
                </a:solidFill>
                <a:latin typeface="Times New Roman" panose="02020603050405020304" pitchFamily="18" charset="0"/>
                <a:cs typeface="Times New Roman" panose="02020603050405020304" pitchFamily="18" charset="0"/>
              </a:rPr>
              <a:t>1. </a:t>
            </a:r>
            <a:r>
              <a:rPr lang="en-US" altLang="en-US" sz="2200" b="1" dirty="0" err="1">
                <a:solidFill>
                  <a:srgbClr val="000000"/>
                </a:solidFill>
                <a:latin typeface="Times New Roman" panose="02020603050405020304" pitchFamily="18" charset="0"/>
                <a:cs typeface="Times New Roman" panose="02020603050405020304" pitchFamily="18" charset="0"/>
              </a:rPr>
              <a:t>Chuẩn</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bị</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đầy</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đủ</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đồ</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dùng</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học</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tập</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vở</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ghi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bài</a:t>
            </a:r>
            <a:r>
              <a:rPr lang="en-US" altLang="en-US" sz="2200" b="1" dirty="0">
                <a:solidFill>
                  <a:srgbClr val="00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F9519730-445C-4AB3-AE12-D772746854E1}"/>
              </a:ext>
            </a:extLst>
          </p:cNvPr>
          <p:cNvSpPr txBox="1">
            <a:spLocks noChangeArrowheads="1"/>
          </p:cNvSpPr>
          <p:nvPr/>
        </p:nvSpPr>
        <p:spPr bwMode="auto">
          <a:xfrm>
            <a:off x="1009612" y="2250150"/>
            <a:ext cx="7848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000000"/>
                </a:solidFill>
                <a:latin typeface="Times New Roman" panose="02020603050405020304" pitchFamily="18" charset="0"/>
                <a:cs typeface="Times New Roman" panose="02020603050405020304" pitchFamily="18" charset="0"/>
              </a:rPr>
              <a:t>2. </a:t>
            </a:r>
            <a:r>
              <a:rPr lang="en-US" altLang="en-US" sz="2200" b="1" dirty="0" err="1">
                <a:solidFill>
                  <a:srgbClr val="000000"/>
                </a:solidFill>
                <a:latin typeface="Times New Roman" panose="02020603050405020304" pitchFamily="18" charset="0"/>
                <a:cs typeface="Times New Roman" panose="02020603050405020304" pitchFamily="18" charset="0"/>
              </a:rPr>
              <a:t>Nhấn</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E65D00"/>
                </a:solidFill>
                <a:latin typeface="Times New Roman" panose="02020603050405020304" pitchFamily="18" charset="0"/>
                <a:cs typeface="Times New Roman" panose="02020603050405020304" pitchFamily="18" charset="0"/>
              </a:rPr>
              <a:t>Tạm</a:t>
            </a:r>
            <a:r>
              <a:rPr lang="en-US" altLang="en-US" sz="2200" b="1" dirty="0">
                <a:solidFill>
                  <a:srgbClr val="E65D00"/>
                </a:solidFill>
                <a:latin typeface="Times New Roman" panose="02020603050405020304" pitchFamily="18" charset="0"/>
                <a:cs typeface="Times New Roman" panose="02020603050405020304" pitchFamily="18" charset="0"/>
              </a:rPr>
              <a:t> </a:t>
            </a:r>
            <a:r>
              <a:rPr lang="en-US" altLang="en-US" sz="2200" b="1" dirty="0" err="1">
                <a:solidFill>
                  <a:srgbClr val="E65D00"/>
                </a:solidFill>
                <a:latin typeface="Times New Roman" panose="02020603050405020304" pitchFamily="18" charset="0"/>
                <a:cs typeface="Times New Roman" panose="02020603050405020304" pitchFamily="18" charset="0"/>
              </a:rPr>
              <a:t>dừng</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khi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phải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trả</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lời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câu</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hỏi</a:t>
            </a:r>
            <a:r>
              <a:rPr lang="en-US" altLang="en-US" sz="2200" b="1" dirty="0">
                <a:solidFill>
                  <a:srgbClr val="000000"/>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3E13EF55-17C0-474B-828A-6A0F4F6B38B0}"/>
              </a:ext>
            </a:extLst>
          </p:cNvPr>
          <p:cNvSpPr txBox="1">
            <a:spLocks noChangeArrowheads="1"/>
          </p:cNvSpPr>
          <p:nvPr/>
        </p:nvSpPr>
        <p:spPr bwMode="auto">
          <a:xfrm>
            <a:off x="1027909" y="3111681"/>
            <a:ext cx="8001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000000"/>
                </a:solidFill>
                <a:latin typeface="Times New Roman" panose="02020603050405020304" pitchFamily="18" charset="0"/>
                <a:cs typeface="Times New Roman" panose="02020603050405020304" pitchFamily="18" charset="0"/>
              </a:rPr>
              <a:t>3. </a:t>
            </a:r>
            <a:r>
              <a:rPr lang="en-US" altLang="en-US" sz="2200" b="1" dirty="0" err="1">
                <a:solidFill>
                  <a:srgbClr val="000000"/>
                </a:solidFill>
                <a:latin typeface="Times New Roman" panose="02020603050405020304" pitchFamily="18" charset="0"/>
                <a:cs typeface="Times New Roman" panose="02020603050405020304" pitchFamily="18" charset="0"/>
              </a:rPr>
              <a:t>Nhấn</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E65D00"/>
                </a:solidFill>
                <a:latin typeface="Times New Roman" panose="02020603050405020304" pitchFamily="18" charset="0"/>
                <a:cs typeface="Times New Roman" panose="02020603050405020304" pitchFamily="18" charset="0"/>
              </a:rPr>
              <a:t>Tiếp</a:t>
            </a:r>
            <a:r>
              <a:rPr lang="en-US" altLang="en-US" sz="2200" b="1" dirty="0">
                <a:solidFill>
                  <a:srgbClr val="E65D00"/>
                </a:solidFill>
                <a:latin typeface="Times New Roman" panose="02020603050405020304" pitchFamily="18" charset="0"/>
                <a:cs typeface="Times New Roman" panose="02020603050405020304" pitchFamily="18" charset="0"/>
              </a:rPr>
              <a:t> </a:t>
            </a:r>
            <a:r>
              <a:rPr lang="en-US" altLang="en-US" sz="2200" b="1" dirty="0" err="1">
                <a:solidFill>
                  <a:srgbClr val="E65D00"/>
                </a:solidFill>
                <a:latin typeface="Times New Roman" panose="02020603050405020304" pitchFamily="18" charset="0"/>
                <a:cs typeface="Times New Roman" panose="02020603050405020304" pitchFamily="18" charset="0"/>
              </a:rPr>
              <a:t>tục</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khi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đã</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tìm</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được</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câu</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trả</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lời</a:t>
            </a:r>
            <a:r>
              <a:rPr lang="en-US" altLang="en-US" sz="2200" b="1" dirty="0">
                <a:solidFill>
                  <a:srgbClr val="00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A20FBF7B-AD7D-4EE4-9A7D-0138FC96E3F4}"/>
              </a:ext>
            </a:extLst>
          </p:cNvPr>
          <p:cNvSpPr txBox="1">
            <a:spLocks noChangeArrowheads="1"/>
          </p:cNvSpPr>
          <p:nvPr/>
        </p:nvSpPr>
        <p:spPr bwMode="auto">
          <a:xfrm>
            <a:off x="1009612" y="3906870"/>
            <a:ext cx="8839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solidFill>
                  <a:srgbClr val="000000"/>
                </a:solidFill>
                <a:latin typeface="Times New Roman" panose="02020603050405020304" pitchFamily="18" charset="0"/>
                <a:cs typeface="Times New Roman" panose="02020603050405020304" pitchFamily="18" charset="0"/>
              </a:rPr>
              <a:t>4. </a:t>
            </a:r>
            <a:r>
              <a:rPr lang="en-US" altLang="en-US" sz="2200" b="1" dirty="0" err="1">
                <a:solidFill>
                  <a:srgbClr val="000000"/>
                </a:solidFill>
                <a:latin typeface="Times New Roman" panose="02020603050405020304" pitchFamily="18" charset="0"/>
                <a:cs typeface="Times New Roman" panose="02020603050405020304" pitchFamily="18" charset="0"/>
              </a:rPr>
              <a:t>Học</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tập</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nghiêm</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túc</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làm</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đầy</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đủ</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bài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tập</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theo</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yêu</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cầu</a:t>
            </a:r>
            <a:r>
              <a:rPr lang="en-US" altLang="en-US" sz="2200" b="1" dirty="0">
                <a:solidFill>
                  <a:srgbClr val="000000"/>
                </a:solidFill>
                <a:latin typeface="Times New Roman" panose="02020603050405020304" pitchFamily="18" charset="0"/>
                <a:cs typeface="Times New Roman" panose="02020603050405020304" pitchFamily="18" charset="0"/>
              </a:rPr>
              <a:t>.</a:t>
            </a:r>
          </a:p>
        </p:txBody>
      </p:sp>
      <p:pic>
        <p:nvPicPr>
          <p:cNvPr id="15" name="Audio 2">
            <a:hlinkClick r:id="" action="ppaction://media"/>
            <a:extLst>
              <a:ext uri="{FF2B5EF4-FFF2-40B4-BE49-F238E27FC236}">
                <a16:creationId xmlns:a16="http://schemas.microsoft.com/office/drawing/2014/main" id="{A2CD09DF-0C75-45FC-847C-DC8619A5813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640768" y="4636695"/>
            <a:ext cx="347662" cy="347662"/>
          </a:xfrm>
          <a:prstGeom prst="rect">
            <a:avLst/>
          </a:prstGeom>
        </p:spPr>
      </p:pic>
    </p:spTree>
    <p:custDataLst>
      <p:tags r:id="rId1"/>
    </p:custDataLst>
    <p:extLst>
      <p:ext uri="{BB962C8B-B14F-4D97-AF65-F5344CB8AC3E}">
        <p14:creationId xmlns:p14="http://schemas.microsoft.com/office/powerpoint/2010/main" val="2201692300"/>
      </p:ext>
    </p:extLst>
  </p:cSld>
  <p:clrMapOvr>
    <a:masterClrMapping/>
  </p:clrMapOvr>
  <mc:AlternateContent xmlns:mc="http://schemas.openxmlformats.org/markup-compatibility/2006" xmlns:p14="http://schemas.microsoft.com/office/powerpoint/2010/main">
    <mc:Choice Requires="p14">
      <p:transition spd="slow" p14:dur="2000" advTm="20095"/>
    </mc:Choice>
    <mc:Fallback xmlns="">
      <p:transition spd="slow" advTm="20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5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8485" showWhenStopped="0">
                <p:cTn id="27" fill="hold" display="0">
                  <p:stCondLst>
                    <p:cond delay="indefinite"/>
                  </p:stCondLst>
                  <p:endCondLst>
                    <p:cond evt="onStopAudio" delay="0">
                      <p:tgtEl>
                        <p:sldTgt/>
                      </p:tgtEl>
                    </p:cond>
                  </p:endCondLst>
                </p:cTn>
                <p:tgtEl>
                  <p:spTgt spid="15"/>
                </p:tgtEl>
              </p:cMediaNode>
            </p:audio>
          </p:childTnLst>
        </p:cTn>
      </p:par>
    </p:tnLst>
    <p:bldLst>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54">
            <a:extLst>
              <a:ext uri="{FF2B5EF4-FFF2-40B4-BE49-F238E27FC236}">
                <a16:creationId xmlns:a16="http://schemas.microsoft.com/office/drawing/2014/main" id="{BAD03156-CAA9-4F9A-84C6-B72AB6290E3C}"/>
              </a:ext>
            </a:extLst>
          </p:cNvPr>
          <p:cNvSpPr txBox="1">
            <a:spLocks/>
          </p:cNvSpPr>
          <p:nvPr/>
        </p:nvSpPr>
        <p:spPr>
          <a:xfrm>
            <a:off x="685750" y="-132202"/>
            <a:ext cx="7772400" cy="115979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1F1C"/>
              </a:buClr>
              <a:buSzPct val="100000"/>
              <a:buFont typeface="Playfair Display"/>
              <a:buNone/>
              <a:defRPr sz="4800" b="1" i="0" u="none" strike="noStrike" cap="none">
                <a:solidFill>
                  <a:srgbClr val="231F1C"/>
                </a:solidFill>
                <a:latin typeface="Playfair Display"/>
                <a:ea typeface="Playfair Display"/>
                <a:cs typeface="Playfair Display"/>
                <a:sym typeface="Playfair Display"/>
                <a:rtl val="0"/>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pPr algn="ctr"/>
            <a:r>
              <a:rPr lang="en" sz="3800" dirty="0"/>
              <a:t>KHỞI ĐỘNG ĐẦU GIỜ</a:t>
            </a:r>
          </a:p>
        </p:txBody>
      </p:sp>
      <p:sp>
        <p:nvSpPr>
          <p:cNvPr id="5" name="Shape 554">
            <a:extLst>
              <a:ext uri="{FF2B5EF4-FFF2-40B4-BE49-F238E27FC236}">
                <a16:creationId xmlns:a16="http://schemas.microsoft.com/office/drawing/2014/main" id="{36496AB8-5A8D-4753-83B5-4CA203AD1DB4}"/>
              </a:ext>
            </a:extLst>
          </p:cNvPr>
          <p:cNvSpPr txBox="1">
            <a:spLocks/>
          </p:cNvSpPr>
          <p:nvPr/>
        </p:nvSpPr>
        <p:spPr>
          <a:xfrm>
            <a:off x="607469" y="1139926"/>
            <a:ext cx="8149778" cy="549514"/>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ct val="100000"/>
              <a:buFont typeface="Sniglet"/>
              <a:buNone/>
              <a:defRPr sz="1800" b="1" i="0" u="none" strike="noStrike" cap="none">
                <a:solidFill>
                  <a:srgbClr val="3C78D8"/>
                </a:solidFill>
                <a:latin typeface="Sniglet"/>
                <a:ea typeface="Sniglet"/>
                <a:cs typeface="Sniglet"/>
                <a:sym typeface="Sniglet"/>
                <a:rtl val="0"/>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pPr algn="ct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Nối</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mỗi</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ô ở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cột</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bên</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trái</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với</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một</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ô ở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cột</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bên</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phải</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cho</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thích</a:t>
            </a:r>
            <a:r>
              <a:rPr lang="en-US" sz="2400" b="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2400" b="0" dirty="0" err="1">
                <a:solidFill>
                  <a:srgbClr val="006600"/>
                </a:solidFill>
                <a:latin typeface="Tinos" panose="02020603050405020304" pitchFamily="18" charset="0"/>
                <a:ea typeface="Tinos" panose="02020603050405020304" pitchFamily="18" charset="0"/>
                <a:cs typeface="Tinos" panose="02020603050405020304" pitchFamily="18" charset="0"/>
              </a:rPr>
              <a:t>hợp</a:t>
            </a:r>
            <a:endParaRPr lang="en" sz="2400" b="0" dirty="0">
              <a:solidFill>
                <a:srgbClr val="006600"/>
              </a:solidFill>
              <a:latin typeface="Tinos" panose="02020603050405020304" pitchFamily="18" charset="0"/>
              <a:ea typeface="Tinos" panose="02020603050405020304" pitchFamily="18" charset="0"/>
              <a:cs typeface="Tinos" panose="02020603050405020304" pitchFamily="18" charset="0"/>
            </a:endParaRPr>
          </a:p>
        </p:txBody>
      </p:sp>
      <p:sp>
        <p:nvSpPr>
          <p:cNvPr id="6" name="Rectangle: Rounded Corners 5">
            <a:extLst>
              <a:ext uri="{FF2B5EF4-FFF2-40B4-BE49-F238E27FC236}">
                <a16:creationId xmlns:a16="http://schemas.microsoft.com/office/drawing/2014/main" id="{09527FBF-4089-4B23-A051-784BB375A19A}"/>
              </a:ext>
            </a:extLst>
          </p:cNvPr>
          <p:cNvSpPr/>
          <p:nvPr/>
        </p:nvSpPr>
        <p:spPr>
          <a:xfrm>
            <a:off x="1698547" y="1868717"/>
            <a:ext cx="2007476" cy="7252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200" dirty="0" err="1">
                <a:solidFill>
                  <a:schemeClr val="tx1"/>
                </a:solidFill>
                <a:latin typeface="Times New Roman" panose="02020603050405020304" pitchFamily="18" charset="0"/>
                <a:cs typeface="Times New Roman" panose="02020603050405020304" pitchFamily="18" charset="0"/>
              </a:rPr>
              <a:t>Mở</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tệp</a:t>
            </a:r>
            <a:r>
              <a:rPr lang="en-US" sz="2200" dirty="0">
                <a:solidFill>
                  <a:schemeClr val="tx1"/>
                </a:solidFill>
                <a:latin typeface="Times New Roman" panose="02020603050405020304" pitchFamily="18" charset="0"/>
                <a:cs typeface="Times New Roman" panose="02020603050405020304" pitchFamily="18" charset="0"/>
              </a:rPr>
              <a:t> </a:t>
            </a:r>
          </a:p>
          <a:p>
            <a:pPr algn="ct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A5A3263-5C55-49F4-BE33-7301BEB1CA70}"/>
              </a:ext>
            </a:extLst>
          </p:cNvPr>
          <p:cNvSpPr/>
          <p:nvPr/>
        </p:nvSpPr>
        <p:spPr>
          <a:xfrm>
            <a:off x="1698547" y="2706260"/>
            <a:ext cx="2007476" cy="7252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L</a:t>
            </a:r>
            <a:r>
              <a:rPr lang="vi-VN" sz="2200" dirty="0">
                <a:solidFill>
                  <a:schemeClr val="tx1"/>
                </a:solidFill>
                <a:latin typeface="Times New Roman" panose="02020603050405020304" pitchFamily="18" charset="0"/>
                <a:cs typeface="Times New Roman" panose="02020603050405020304" pitchFamily="18" charset="0"/>
              </a:rPr>
              <a:t>ư</a:t>
            </a:r>
            <a:r>
              <a:rPr lang="en-US" sz="2200" dirty="0">
                <a:solidFill>
                  <a:schemeClr val="tx1"/>
                </a:solidFill>
                <a:latin typeface="Times New Roman" panose="02020603050405020304" pitchFamily="18" charset="0"/>
                <a:cs typeface="Times New Roman" panose="02020603050405020304" pitchFamily="18" charset="0"/>
              </a:rPr>
              <a:t>u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CEFA308-E2E2-4330-83D7-B641A8E31957}"/>
              </a:ext>
            </a:extLst>
          </p:cNvPr>
          <p:cNvSpPr/>
          <p:nvPr/>
        </p:nvSpPr>
        <p:spPr>
          <a:xfrm>
            <a:off x="1698547" y="3528634"/>
            <a:ext cx="2007476" cy="7252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200" dirty="0" err="1">
                <a:solidFill>
                  <a:schemeClr val="tx1"/>
                </a:solidFill>
                <a:latin typeface="Times New Roman" panose="02020603050405020304" pitchFamily="18" charset="0"/>
                <a:cs typeface="Times New Roman" panose="02020603050405020304" pitchFamily="18" charset="0"/>
              </a:rPr>
              <a:t>Chọn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hình</a:t>
            </a:r>
            <a:endParaRPr lang="en-US" sz="2200" dirty="0">
              <a:solidFill>
                <a:schemeClr val="tx1"/>
              </a:solidFill>
              <a:latin typeface="Times New Roman" panose="02020603050405020304" pitchFamily="18" charset="0"/>
              <a:cs typeface="Times New Roman" panose="02020603050405020304" pitchFamily="18" charset="0"/>
            </a:endParaRPr>
          </a:p>
          <a:p>
            <a:pPr algn="ctr"/>
            <a:r>
              <a:rPr lang="en-US" sz="2200" dirty="0" err="1">
                <a:solidFill>
                  <a:schemeClr val="tx1"/>
                </a:solidFill>
                <a:latin typeface="Times New Roman" panose="02020603050405020304" pitchFamily="18" charset="0"/>
                <a:cs typeface="Times New Roman" panose="02020603050405020304" pitchFamily="18" charset="0"/>
              </a:rPr>
              <a:t>để</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chèn</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AB4D30A-BFBE-4E9B-AD9C-909EC543F310}"/>
              </a:ext>
            </a:extLst>
          </p:cNvPr>
          <p:cNvSpPr/>
          <p:nvPr/>
        </p:nvSpPr>
        <p:spPr>
          <a:xfrm>
            <a:off x="1698547" y="4366177"/>
            <a:ext cx="2007476" cy="7252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200" dirty="0" err="1">
                <a:solidFill>
                  <a:schemeClr val="tx1"/>
                </a:solidFill>
                <a:latin typeface="Times New Roman" panose="02020603050405020304" pitchFamily="18" charset="0"/>
                <a:cs typeface="Times New Roman" panose="02020603050405020304" pitchFamily="18" charset="0"/>
              </a:rPr>
              <a:t>Chèn</a:t>
            </a:r>
            <a:endParaRPr lang="en-US" sz="2200" dirty="0">
              <a:solidFill>
                <a:schemeClr val="tx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A980298-865D-45D9-8812-75A2CA1DCFF9}"/>
              </a:ext>
            </a:extLst>
          </p:cNvPr>
          <p:cNvPicPr>
            <a:picLocks noChangeAspect="1"/>
          </p:cNvPicPr>
          <p:nvPr/>
        </p:nvPicPr>
        <p:blipFill>
          <a:blip r:embed="rId5"/>
          <a:stretch>
            <a:fillRect/>
          </a:stretch>
        </p:blipFill>
        <p:spPr>
          <a:xfrm>
            <a:off x="5204478" y="1868717"/>
            <a:ext cx="1511632" cy="644302"/>
          </a:xfrm>
          <a:prstGeom prst="rect">
            <a:avLst/>
          </a:prstGeom>
          <a:ln w="12700">
            <a:solidFill>
              <a:schemeClr val="tx1"/>
            </a:solidFill>
          </a:ln>
        </p:spPr>
      </p:pic>
      <p:pic>
        <p:nvPicPr>
          <p:cNvPr id="12" name="Picture 11">
            <a:extLst>
              <a:ext uri="{FF2B5EF4-FFF2-40B4-BE49-F238E27FC236}">
                <a16:creationId xmlns:a16="http://schemas.microsoft.com/office/drawing/2014/main" id="{C1A7948D-F0E8-42C4-8913-FD76F1543371}"/>
              </a:ext>
            </a:extLst>
          </p:cNvPr>
          <p:cNvPicPr>
            <a:picLocks noChangeAspect="1"/>
          </p:cNvPicPr>
          <p:nvPr/>
        </p:nvPicPr>
        <p:blipFill>
          <a:blip r:embed="rId6"/>
          <a:stretch>
            <a:fillRect/>
          </a:stretch>
        </p:blipFill>
        <p:spPr>
          <a:xfrm>
            <a:off x="5204478" y="3546845"/>
            <a:ext cx="1339468" cy="644302"/>
          </a:xfrm>
          <a:prstGeom prst="rect">
            <a:avLst/>
          </a:prstGeom>
          <a:ln w="19050">
            <a:solidFill>
              <a:schemeClr val="tx1"/>
            </a:solidFill>
          </a:ln>
        </p:spPr>
      </p:pic>
      <p:pic>
        <p:nvPicPr>
          <p:cNvPr id="13" name="Picture 12">
            <a:extLst>
              <a:ext uri="{FF2B5EF4-FFF2-40B4-BE49-F238E27FC236}">
                <a16:creationId xmlns:a16="http://schemas.microsoft.com/office/drawing/2014/main" id="{A4EF8CCA-8D65-4D45-B21F-1B6AE867076F}"/>
              </a:ext>
            </a:extLst>
          </p:cNvPr>
          <p:cNvPicPr>
            <a:picLocks noChangeAspect="1"/>
          </p:cNvPicPr>
          <p:nvPr/>
        </p:nvPicPr>
        <p:blipFill>
          <a:blip r:embed="rId7"/>
          <a:stretch>
            <a:fillRect/>
          </a:stretch>
        </p:blipFill>
        <p:spPr>
          <a:xfrm>
            <a:off x="5204478" y="2631464"/>
            <a:ext cx="1424660" cy="794523"/>
          </a:xfrm>
          <a:prstGeom prst="rect">
            <a:avLst/>
          </a:prstGeom>
          <a:ln w="12700">
            <a:solidFill>
              <a:schemeClr val="tx1"/>
            </a:solidFill>
          </a:ln>
        </p:spPr>
      </p:pic>
      <p:pic>
        <p:nvPicPr>
          <p:cNvPr id="14" name="Picture 13">
            <a:extLst>
              <a:ext uri="{FF2B5EF4-FFF2-40B4-BE49-F238E27FC236}">
                <a16:creationId xmlns:a16="http://schemas.microsoft.com/office/drawing/2014/main" id="{359A8EF2-71D8-42D9-BAF0-2C79E9D8F95E}"/>
              </a:ext>
            </a:extLst>
          </p:cNvPr>
          <p:cNvPicPr>
            <a:picLocks noChangeAspect="1"/>
          </p:cNvPicPr>
          <p:nvPr/>
        </p:nvPicPr>
        <p:blipFill>
          <a:blip r:embed="rId8"/>
          <a:stretch>
            <a:fillRect/>
          </a:stretch>
        </p:blipFill>
        <p:spPr>
          <a:xfrm>
            <a:off x="5204478" y="4366177"/>
            <a:ext cx="1736463" cy="549513"/>
          </a:xfrm>
          <a:prstGeom prst="rect">
            <a:avLst/>
          </a:prstGeom>
          <a:ln w="12700">
            <a:solidFill>
              <a:schemeClr val="tx1"/>
            </a:solidFill>
          </a:ln>
        </p:spPr>
      </p:pic>
      <p:cxnSp>
        <p:nvCxnSpPr>
          <p:cNvPr id="16" name="Straight Arrow Connector 15">
            <a:extLst>
              <a:ext uri="{FF2B5EF4-FFF2-40B4-BE49-F238E27FC236}">
                <a16:creationId xmlns:a16="http://schemas.microsoft.com/office/drawing/2014/main" id="{0BD78175-9185-43DE-99EB-C10373BCE5EE}"/>
              </a:ext>
            </a:extLst>
          </p:cNvPr>
          <p:cNvCxnSpPr>
            <a:cxnSpLocks/>
          </p:cNvCxnSpPr>
          <p:nvPr/>
        </p:nvCxnSpPr>
        <p:spPr>
          <a:xfrm>
            <a:off x="3706023" y="2190868"/>
            <a:ext cx="1498455" cy="1637672"/>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FCEE6ED3-A960-4089-8EB6-7CC6EA470228}"/>
              </a:ext>
            </a:extLst>
          </p:cNvPr>
          <p:cNvCxnSpPr>
            <a:cxnSpLocks/>
            <a:endCxn id="10" idx="1"/>
          </p:cNvCxnSpPr>
          <p:nvPr/>
        </p:nvCxnSpPr>
        <p:spPr>
          <a:xfrm flipV="1">
            <a:off x="3692846" y="2190868"/>
            <a:ext cx="1511632" cy="940190"/>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3E5B5DFD-FB95-4FB4-A634-AA7C9621393F}"/>
              </a:ext>
            </a:extLst>
          </p:cNvPr>
          <p:cNvCxnSpPr>
            <a:cxnSpLocks/>
            <a:stCxn id="9" idx="3"/>
          </p:cNvCxnSpPr>
          <p:nvPr/>
        </p:nvCxnSpPr>
        <p:spPr>
          <a:xfrm flipV="1">
            <a:off x="3706023" y="3210502"/>
            <a:ext cx="1491755" cy="1518282"/>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CEFAC0AF-B766-478B-A2E9-7F5BC511D731}"/>
              </a:ext>
            </a:extLst>
          </p:cNvPr>
          <p:cNvCxnSpPr>
            <a:cxnSpLocks/>
            <a:stCxn id="8" idx="3"/>
          </p:cNvCxnSpPr>
          <p:nvPr/>
        </p:nvCxnSpPr>
        <p:spPr>
          <a:xfrm>
            <a:off x="3706023" y="3891241"/>
            <a:ext cx="1530106" cy="937439"/>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4" name="Audio 3">
            <a:hlinkClick r:id="" action="ppaction://media"/>
            <a:extLst>
              <a:ext uri="{FF2B5EF4-FFF2-40B4-BE49-F238E27FC236}">
                <a16:creationId xmlns:a16="http://schemas.microsoft.com/office/drawing/2014/main" id="{C9C3D917-EFF0-4F02-8404-90901E0B7D5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291941973"/>
      </p:ext>
    </p:extLst>
  </p:cSld>
  <p:clrMapOvr>
    <a:masterClrMapping/>
  </p:clrMapOvr>
  <mc:AlternateContent xmlns:mc="http://schemas.openxmlformats.org/markup-compatibility/2006" xmlns:p14="http://schemas.microsoft.com/office/powerpoint/2010/main">
    <mc:Choice Requires="p14">
      <p:transition spd="slow" p14:dur="2000" advTm="32726"/>
    </mc:Choice>
    <mc:Fallback xmlns="">
      <p:transition spd="slow" advTm="3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4"/>
                </p:tgtEl>
              </p:cMediaNode>
            </p:audio>
          </p:childTnLst>
        </p:cTn>
      </p:par>
    </p:tnLst>
    <p:bldLst>
      <p:bldP spid="5" grpId="0"/>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ctrTitle" idx="4294967295"/>
          </p:nvPr>
        </p:nvSpPr>
        <p:spPr>
          <a:xfrm>
            <a:off x="1087430" y="1285478"/>
            <a:ext cx="7416807" cy="1159799"/>
          </a:xfrm>
          <a:prstGeom prst="rect">
            <a:avLst/>
          </a:prstGeom>
          <a:noFill/>
          <a:ln>
            <a:noFill/>
          </a:ln>
        </p:spPr>
        <p:txBody>
          <a:bodyPr lIns="91425" tIns="91425" rIns="91425" bIns="91425" anchor="t" anchorCtr="0">
            <a:noAutofit/>
          </a:bodyPr>
          <a:lstStyle/>
          <a:p>
            <a:pPr lvl="0" algn="ctr" rtl="0">
              <a:lnSpc>
                <a:spcPct val="150000"/>
              </a:lnSpc>
              <a:spcBef>
                <a:spcPts val="0"/>
              </a:spcBef>
              <a:buNone/>
            </a:pPr>
            <a:r>
              <a:rPr lang="en" sz="3200" dirty="0"/>
              <a:t>CHỦ ĐỀ 3: </a:t>
            </a:r>
            <a:r>
              <a:rPr lang="en-US" sz="3200" dirty="0"/>
              <a:t>SOẠN THẢO VĂN BẢN</a:t>
            </a:r>
            <a:br>
              <a:rPr lang="en" sz="3200" dirty="0"/>
            </a:br>
            <a:r>
              <a:rPr lang="en" sz="3200" dirty="0"/>
              <a:t>BÀI 1: </a:t>
            </a:r>
            <a:r>
              <a:rPr lang="en-US" sz="3200" dirty="0"/>
              <a:t>NHỮNG GÌ EM ĐÃ BIẾT</a:t>
            </a:r>
            <a:r>
              <a:rPr lang="en" sz="3200" dirty="0"/>
              <a:t> (Tiết 2)</a:t>
            </a:r>
            <a:br>
              <a:rPr lang="en" sz="3200" dirty="0"/>
            </a:br>
            <a:r>
              <a:rPr lang="en" sz="3200" dirty="0"/>
              <a:t>(SGK trang 54)</a:t>
            </a:r>
          </a:p>
        </p:txBody>
      </p:sp>
      <p:pic>
        <p:nvPicPr>
          <p:cNvPr id="2" name="Audio 1">
            <a:hlinkClick r:id="" action="ppaction://media"/>
            <a:extLst>
              <a:ext uri="{FF2B5EF4-FFF2-40B4-BE49-F238E27FC236}">
                <a16:creationId xmlns:a16="http://schemas.microsoft.com/office/drawing/2014/main" id="{8580650C-D6BC-4E70-9DCC-B5AE593D90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496734581"/>
      </p:ext>
    </p:extLst>
  </p:cSld>
  <p:clrMapOvr>
    <a:masterClrMapping/>
  </p:clrMapOvr>
  <p:transition spd="slow" advTm="7643">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1040585" y="1872693"/>
            <a:ext cx="7415662" cy="1629600"/>
          </a:xfrm>
          <a:prstGeom prst="rect">
            <a:avLst/>
          </a:prstGeom>
        </p:spPr>
        <p:txBody>
          <a:bodyPr lIns="91425" tIns="91425" rIns="91425" bIns="91425" anchor="t" anchorCtr="0">
            <a:noAutofit/>
          </a:bodyPr>
          <a:lstStyle/>
          <a:p>
            <a:pPr marL="457200" lvl="0" indent="-457200" rtl="0">
              <a:spcBef>
                <a:spcPts val="600"/>
              </a:spcBef>
              <a:buFontTx/>
              <a:buChar char="-"/>
            </a:pP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Ôn</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tập</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các</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kiến</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thức</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kĩ</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năng</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đã</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học</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về</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soạn</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thảo</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văn</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bản</a:t>
            </a:r>
            <a:r>
              <a:rPr lang="en" sz="3200" dirty="0">
                <a:solidFill>
                  <a:srgbClr val="006600"/>
                </a:solidFill>
                <a:latin typeface="Tinos" panose="02020603050405020304" pitchFamily="18" charset="0"/>
                <a:ea typeface="Tinos" panose="02020603050405020304" pitchFamily="18" charset="0"/>
                <a:cs typeface="Tinos" panose="02020603050405020304" pitchFamily="18" charset="0"/>
              </a:rPr>
              <a:t>. </a:t>
            </a:r>
          </a:p>
          <a:p>
            <a:pPr marL="457200" lvl="0" indent="-457200" rtl="0">
              <a:spcBef>
                <a:spcPts val="600"/>
              </a:spcBef>
              <a:buFontTx/>
              <a:buChar char="-"/>
            </a:pP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Thực</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hành</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soạn</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thảo</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văn</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bản</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đ</a:t>
            </a:r>
            <a:r>
              <a:rPr lang="vi-VN" sz="3200" dirty="0">
                <a:solidFill>
                  <a:srgbClr val="006600"/>
                </a:solidFill>
                <a:latin typeface="Tinos" panose="02020603050405020304" pitchFamily="18" charset="0"/>
                <a:ea typeface="Tinos" panose="02020603050405020304" pitchFamily="18" charset="0"/>
                <a:cs typeface="Tinos" panose="02020603050405020304" pitchFamily="18" charset="0"/>
              </a:rPr>
              <a:t>ơ</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n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giản</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theo</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 </a:t>
            </a:r>
            <a:r>
              <a:rPr lang="en-US" sz="3200" dirty="0" err="1">
                <a:solidFill>
                  <a:srgbClr val="006600"/>
                </a:solidFill>
                <a:latin typeface="Tinos" panose="02020603050405020304" pitchFamily="18" charset="0"/>
                <a:ea typeface="Tinos" panose="02020603050405020304" pitchFamily="18" charset="0"/>
                <a:cs typeface="Tinos" panose="02020603050405020304" pitchFamily="18" charset="0"/>
              </a:rPr>
              <a:t>mẫu</a:t>
            </a:r>
            <a:r>
              <a:rPr lang="en-US" sz="3200" dirty="0">
                <a:solidFill>
                  <a:srgbClr val="006600"/>
                </a:solidFill>
                <a:latin typeface="Tinos" panose="02020603050405020304" pitchFamily="18" charset="0"/>
                <a:ea typeface="Tinos" panose="02020603050405020304" pitchFamily="18" charset="0"/>
                <a:cs typeface="Tinos" panose="02020603050405020304" pitchFamily="18" charset="0"/>
              </a:rPr>
              <a:t>.</a:t>
            </a:r>
            <a:endParaRPr lang="en" sz="3200" dirty="0">
              <a:solidFill>
                <a:srgbClr val="006600"/>
              </a:solidFill>
              <a:latin typeface="Tinos" panose="02020603050405020304" pitchFamily="18" charset="0"/>
              <a:ea typeface="Tinos" panose="02020603050405020304" pitchFamily="18" charset="0"/>
              <a:cs typeface="Tinos" panose="02020603050405020304" pitchFamily="18" charset="0"/>
            </a:endParaRPr>
          </a:p>
        </p:txBody>
      </p:sp>
      <p:sp>
        <p:nvSpPr>
          <p:cNvPr id="162" name="Shape 162"/>
          <p:cNvSpPr txBox="1">
            <a:spLocks noGrp="1"/>
          </p:cNvSpPr>
          <p:nvPr>
            <p:ph type="title"/>
          </p:nvPr>
        </p:nvSpPr>
        <p:spPr>
          <a:xfrm>
            <a:off x="1556400" y="708114"/>
            <a:ext cx="6640799" cy="953999"/>
          </a:xfrm>
          <a:prstGeom prst="rect">
            <a:avLst/>
          </a:prstGeom>
        </p:spPr>
        <p:txBody>
          <a:bodyPr lIns="91425" tIns="91425" rIns="91425" bIns="91425" anchor="t" anchorCtr="0">
            <a:noAutofit/>
          </a:bodyPr>
          <a:lstStyle/>
          <a:p>
            <a:pPr lvl="0">
              <a:spcBef>
                <a:spcPts val="0"/>
              </a:spcBef>
              <a:buNone/>
            </a:pPr>
            <a:r>
              <a:rPr lang="en" dirty="0"/>
              <a:t>Mục tiêu bài học</a:t>
            </a:r>
          </a:p>
        </p:txBody>
      </p:sp>
      <p:pic>
        <p:nvPicPr>
          <p:cNvPr id="2" name="Audio 1">
            <a:hlinkClick r:id="" action="ppaction://media"/>
            <a:extLst>
              <a:ext uri="{FF2B5EF4-FFF2-40B4-BE49-F238E27FC236}">
                <a16:creationId xmlns:a16="http://schemas.microsoft.com/office/drawing/2014/main" id="{31F59585-279B-49E8-B1FC-1B5EEAC647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28128035"/>
      </p:ext>
    </p:extLst>
  </p:cSld>
  <p:clrMapOvr>
    <a:masterClrMapping/>
  </p:clrMapOvr>
  <p:transition spd="slow" advTm="9274">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EBBDF0-7059-4C30-8C99-90C65A3E800E}"/>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FB91357A-4C72-414B-9D51-F045A2090B51}"/>
              </a:ext>
            </a:extLst>
          </p:cNvPr>
          <p:cNvSpPr>
            <a:spLocks noGrp="1"/>
          </p:cNvSpPr>
          <p:nvPr>
            <p:ph type="body" idx="2"/>
          </p:nvPr>
        </p:nvSpPr>
        <p:spPr/>
        <p:txBody>
          <a:bodyPr/>
          <a:lstStyle/>
          <a:p>
            <a:endParaRPr lang="en-US"/>
          </a:p>
        </p:txBody>
      </p:sp>
      <p:sp>
        <p:nvSpPr>
          <p:cNvPr id="6" name="Title 1">
            <a:extLst>
              <a:ext uri="{FF2B5EF4-FFF2-40B4-BE49-F238E27FC236}">
                <a16:creationId xmlns:a16="http://schemas.microsoft.com/office/drawing/2014/main" id="{0724F902-C44C-4027-BE7B-C9F4E10C20FC}"/>
              </a:ext>
            </a:extLst>
          </p:cNvPr>
          <p:cNvSpPr>
            <a:spLocks noGrp="1"/>
          </p:cNvSpPr>
          <p:nvPr>
            <p:ph type="title"/>
          </p:nvPr>
        </p:nvSpPr>
        <p:spPr>
          <a:xfrm>
            <a:off x="1250950" y="1044575"/>
            <a:ext cx="6642100" cy="954088"/>
          </a:xfrm>
        </p:spPr>
        <p:txBody>
          <a:bodyPr/>
          <a:lstStyle/>
          <a:p>
            <a:r>
              <a:rPr lang="en-US" sz="4000" dirty="0">
                <a:solidFill>
                  <a:srgbClr val="FF0000"/>
                </a:solidFill>
              </a:rPr>
              <a:t>HOẠT ĐỘNG THỰC HÀNH</a:t>
            </a:r>
          </a:p>
        </p:txBody>
      </p:sp>
      <p:pic>
        <p:nvPicPr>
          <p:cNvPr id="2" name="Audio 1">
            <a:hlinkClick r:id="" action="ppaction://media"/>
            <a:extLst>
              <a:ext uri="{FF2B5EF4-FFF2-40B4-BE49-F238E27FC236}">
                <a16:creationId xmlns:a16="http://schemas.microsoft.com/office/drawing/2014/main" id="{10BCAB26-F2A6-40C5-BEE3-6138D25C9B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288391593"/>
      </p:ext>
    </p:extLst>
  </p:cSld>
  <p:clrMapOvr>
    <a:masterClrMapping/>
  </p:clrMapOvr>
  <mc:AlternateContent xmlns:mc="http://schemas.openxmlformats.org/markup-compatibility/2006" xmlns:p14="http://schemas.microsoft.com/office/powerpoint/2010/main">
    <mc:Choice Requires="p14">
      <p:transition spd="slow" p14:dur="2000" advTm="3910"/>
    </mc:Choice>
    <mc:Fallback xmlns="">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30678" y="0"/>
            <a:ext cx="8282644" cy="64928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1F1C"/>
              </a:buClr>
              <a:buSzPct val="100000"/>
              <a:buFont typeface="Playfair Display"/>
              <a:buNone/>
              <a:defRPr sz="3200" b="1" i="0" u="none" strike="noStrike" cap="none">
                <a:solidFill>
                  <a:srgbClr val="FF0000"/>
                </a:solidFill>
                <a:latin typeface="Playfair Display"/>
                <a:ea typeface="Playfair Display"/>
                <a:cs typeface="Playfair Display"/>
                <a:sym typeface="Playfair Display"/>
                <a:rtl val="0"/>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r>
              <a:rPr lang="en-US" sz="2200" dirty="0">
                <a:solidFill>
                  <a:schemeClr val="tx1"/>
                </a:solidFill>
                <a:latin typeface="Times New Roman" panose="02020603050405020304" pitchFamily="18" charset="0"/>
                <a:cs typeface="Times New Roman" panose="02020603050405020304" pitchFamily="18" charset="0"/>
              </a:rPr>
              <a:t>1. </a:t>
            </a:r>
            <a:r>
              <a:rPr lang="en-US" sz="2200" b="0" dirty="0" err="1">
                <a:solidFill>
                  <a:schemeClr val="tx1"/>
                </a:solidFill>
                <a:latin typeface="Times New Roman" panose="02020603050405020304" pitchFamily="18" charset="0"/>
                <a:cs typeface="Times New Roman" panose="02020603050405020304" pitchFamily="18" charset="0"/>
              </a:rPr>
              <a:t>Soạn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văn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bản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theo</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mẫu</a:t>
            </a:r>
            <a:r>
              <a:rPr lang="en-US" sz="2200" b="0" dirty="0">
                <a:solidFill>
                  <a:schemeClr val="tx1"/>
                </a:solidFill>
                <a:latin typeface="Times New Roman" panose="02020603050405020304" pitchFamily="18" charset="0"/>
                <a:cs typeface="Times New Roman" panose="02020603050405020304" pitchFamily="18" charset="0"/>
              </a:rPr>
              <a:t>, l</a:t>
            </a:r>
            <a:r>
              <a:rPr lang="vi-VN" sz="2200" b="0" dirty="0">
                <a:solidFill>
                  <a:schemeClr val="tx1"/>
                </a:solidFill>
                <a:latin typeface="Times New Roman" panose="02020603050405020304" pitchFamily="18" charset="0"/>
                <a:cs typeface="Times New Roman" panose="02020603050405020304" pitchFamily="18" charset="0"/>
              </a:rPr>
              <a:t>ư</a:t>
            </a:r>
            <a:r>
              <a:rPr lang="en-US" sz="2200" b="0" dirty="0">
                <a:solidFill>
                  <a:schemeClr val="tx1"/>
                </a:solidFill>
                <a:latin typeface="Times New Roman" panose="02020603050405020304" pitchFamily="18" charset="0"/>
                <a:cs typeface="Times New Roman" panose="02020603050405020304" pitchFamily="18" charset="0"/>
              </a:rPr>
              <a:t>u </a:t>
            </a:r>
            <a:r>
              <a:rPr lang="en-US" sz="2200" b="0" dirty="0" err="1">
                <a:solidFill>
                  <a:schemeClr val="tx1"/>
                </a:solidFill>
                <a:latin typeface="Times New Roman" panose="02020603050405020304" pitchFamily="18" charset="0"/>
                <a:cs typeface="Times New Roman" panose="02020603050405020304" pitchFamily="18" charset="0"/>
              </a:rPr>
              <a:t>vào</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a:t>
            </a:r>
            <a:r>
              <a:rPr lang="vi-VN" sz="2200" b="0" dirty="0">
                <a:solidFill>
                  <a:schemeClr val="tx1"/>
                </a:solidFill>
                <a:latin typeface="Times New Roman" panose="02020603050405020304" pitchFamily="18" charset="0"/>
                <a:cs typeface="Times New Roman" panose="02020603050405020304" pitchFamily="18" charset="0"/>
              </a:rPr>
              <a:t>ư</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mục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của</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em</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lấy</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tên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tệp</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là</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rgbClr val="FF0066"/>
                </a:solidFill>
                <a:latin typeface="Times New Roman" panose="02020603050405020304" pitchFamily="18" charset="0"/>
                <a:cs typeface="Times New Roman" panose="02020603050405020304" pitchFamily="18" charset="0"/>
              </a:rPr>
              <a:t>Ôn</a:t>
            </a:r>
            <a:r>
              <a:rPr lang="en-US" sz="2200" b="0" dirty="0">
                <a:solidFill>
                  <a:srgbClr val="FF0066"/>
                </a:solidFill>
                <a:latin typeface="Times New Roman" panose="02020603050405020304" pitchFamily="18" charset="0"/>
                <a:cs typeface="Times New Roman" panose="02020603050405020304" pitchFamily="18" charset="0"/>
              </a:rPr>
              <a:t> </a:t>
            </a:r>
            <a:r>
              <a:rPr lang="en-US" sz="2200" b="0" dirty="0" err="1">
                <a:solidFill>
                  <a:srgbClr val="FF0066"/>
                </a:solidFill>
                <a:latin typeface="Times New Roman" panose="02020603050405020304" pitchFamily="18" charset="0"/>
                <a:cs typeface="Times New Roman" panose="02020603050405020304" pitchFamily="18" charset="0"/>
              </a:rPr>
              <a:t>tập</a:t>
            </a:r>
            <a:endParaRPr lang="en-US" sz="2200" b="0" dirty="0">
              <a:solidFill>
                <a:srgbClr val="FF0066"/>
              </a:solidFill>
              <a:latin typeface="Times New Roman" panose="02020603050405020304" pitchFamily="18" charset="0"/>
              <a:cs typeface="Times New Roman" panose="02020603050405020304" pitchFamily="18" charset="0"/>
            </a:endParaRPr>
          </a:p>
          <a:p>
            <a:pPr algn="ctr"/>
            <a:r>
              <a:rPr lang="en-US" sz="2200" b="0" dirty="0">
                <a:solidFill>
                  <a:schemeClr val="tx1"/>
                </a:solidFill>
                <a:latin typeface="Times New Roman" panose="02020603050405020304" pitchFamily="18" charset="0"/>
                <a:cs typeface="Times New Roman" panose="02020603050405020304" pitchFamily="18" charset="0"/>
              </a:rPr>
              <a:t>(SGK </a:t>
            </a:r>
            <a:r>
              <a:rPr lang="en-US" sz="2200" b="0" dirty="0" err="1">
                <a:solidFill>
                  <a:schemeClr val="tx1"/>
                </a:solidFill>
                <a:latin typeface="Times New Roman" panose="02020603050405020304" pitchFamily="18" charset="0"/>
                <a:cs typeface="Times New Roman" panose="02020603050405020304" pitchFamily="18" charset="0"/>
              </a:rPr>
              <a:t>trang</a:t>
            </a:r>
            <a:r>
              <a:rPr lang="en-US" sz="2200" b="0" dirty="0">
                <a:solidFill>
                  <a:schemeClr val="tx1"/>
                </a:solidFill>
                <a:latin typeface="Times New Roman" panose="02020603050405020304" pitchFamily="18" charset="0"/>
                <a:cs typeface="Times New Roman" panose="02020603050405020304" pitchFamily="18" charset="0"/>
              </a:rPr>
              <a:t> 55)</a:t>
            </a:r>
          </a:p>
        </p:txBody>
      </p:sp>
      <p:sp>
        <p:nvSpPr>
          <p:cNvPr id="3" name="TextBox 2">
            <a:extLst>
              <a:ext uri="{FF2B5EF4-FFF2-40B4-BE49-F238E27FC236}">
                <a16:creationId xmlns:a16="http://schemas.microsoft.com/office/drawing/2014/main" id="{57A117CD-3B50-47C4-AA96-75F06EF9C230}"/>
              </a:ext>
            </a:extLst>
          </p:cNvPr>
          <p:cNvSpPr txBox="1"/>
          <p:nvPr/>
        </p:nvSpPr>
        <p:spPr>
          <a:xfrm>
            <a:off x="767255" y="932416"/>
            <a:ext cx="7693573" cy="4111382"/>
          </a:xfrm>
          <a:prstGeom prst="rect">
            <a:avLst/>
          </a:prstGeom>
          <a:noFill/>
          <a:ln w="28575">
            <a:solidFill>
              <a:schemeClr val="tx1"/>
            </a:solidFill>
          </a:ln>
        </p:spPr>
        <p:txBody>
          <a:bodyPr wrap="square" rtlCol="0">
            <a:spAutoFit/>
          </a:bodyPr>
          <a:lstStyle/>
          <a:p>
            <a:pPr algn="ctr">
              <a:lnSpc>
                <a:spcPct val="110000"/>
              </a:lnSpc>
              <a:spcBef>
                <a:spcPts val="600"/>
              </a:spcBef>
            </a:pPr>
            <a:r>
              <a:rPr lang="vi-VN" sz="1800" dirty="0">
                <a:latin typeface="+mj-lt"/>
              </a:rPr>
              <a:t>MỘT SỐ LOÀI VẬT CÓ NGUY CƠ BỊ XÓA SỔ VÌ BIẾN ĐỔI KHÍ HẬU</a:t>
            </a:r>
          </a:p>
          <a:p>
            <a:pPr algn="just">
              <a:lnSpc>
                <a:spcPct val="110000"/>
              </a:lnSpc>
              <a:spcBef>
                <a:spcPts val="600"/>
              </a:spcBef>
              <a:tabLst>
                <a:tab pos="400050" algn="l"/>
              </a:tabLst>
            </a:pPr>
            <a:r>
              <a:rPr lang="en-US" sz="1800" dirty="0">
                <a:latin typeface="+mj-lt"/>
              </a:rPr>
              <a:t>	</a:t>
            </a:r>
            <a:r>
              <a:rPr lang="vi-VN" sz="1800" dirty="0">
                <a:latin typeface="+mj-lt"/>
              </a:rPr>
              <a:t>Trái Đất sẽ phải chịu nhiều hệ lụy tiêu cực do biến đổi khí hậu. Việc nhiệt độ toàn cầu tăng lên có thể xóa sổ nhiều loài động vật. Có hể kể ra một số loài đáng yêu có nguy cơ tuyệt chủng sau đây.</a:t>
            </a:r>
          </a:p>
          <a:p>
            <a:pPr algn="just">
              <a:lnSpc>
                <a:spcPct val="110000"/>
              </a:lnSpc>
              <a:spcBef>
                <a:spcPts val="600"/>
              </a:spcBef>
              <a:tabLst>
                <a:tab pos="400050" algn="l"/>
              </a:tabLst>
            </a:pPr>
            <a:r>
              <a:rPr lang="vi-VN" sz="1800" dirty="0">
                <a:latin typeface="+mj-lt"/>
              </a:rPr>
              <a:t>	Rùa biển: Rùa biển bị ảnh hưởng nặng nề bởi sự ô nhiễm của đại dương. Biến đổi khí hậu có thể đưa chúng vào danh sách tuyệt chủng.</a:t>
            </a:r>
          </a:p>
          <a:p>
            <a:pPr algn="just">
              <a:lnSpc>
                <a:spcPct val="110000"/>
              </a:lnSpc>
              <a:spcBef>
                <a:spcPts val="600"/>
              </a:spcBef>
              <a:tabLst>
                <a:tab pos="400050" algn="l"/>
              </a:tabLst>
            </a:pPr>
            <a:r>
              <a:rPr lang="vi-VN" sz="1800" dirty="0">
                <a:latin typeface="+mj-lt"/>
              </a:rPr>
              <a:t>	Gấu trắng Bắc Cực: Gấu trắng chỉ có </a:t>
            </a:r>
            <a:r>
              <a:rPr lang="en-US" sz="1800" dirty="0">
                <a:latin typeface="+mj-lt"/>
              </a:rPr>
              <a:t>t</a:t>
            </a:r>
            <a:r>
              <a:rPr lang="vi-VN" sz="1800" dirty="0">
                <a:latin typeface="+mj-lt"/>
              </a:rPr>
              <a:t>hể săn mồi trong phạm vi nhỏ xung quanh những tảng băng nổi tại Bắc Cực, khi lượng băng này sụt giảm, chúng không còn thức ăn.</a:t>
            </a:r>
          </a:p>
          <a:p>
            <a:pPr algn="just">
              <a:lnSpc>
                <a:spcPct val="110000"/>
              </a:lnSpc>
              <a:spcBef>
                <a:spcPts val="600"/>
              </a:spcBef>
              <a:tabLst>
                <a:tab pos="400050" algn="l"/>
              </a:tabLst>
            </a:pPr>
            <a:r>
              <a:rPr lang="vi-VN" sz="1800" dirty="0">
                <a:latin typeface="+mj-lt"/>
              </a:rPr>
              <a:t>	Chim cánh cụt: Lượng băng tại Nam Cực sụt giảm cũng chính là nguyên nhân khiến chim cánh cụt không tìm thấy thức ăn</a:t>
            </a:r>
          </a:p>
          <a:p>
            <a:pPr algn="r">
              <a:lnSpc>
                <a:spcPct val="110000"/>
              </a:lnSpc>
              <a:spcBef>
                <a:spcPts val="600"/>
              </a:spcBef>
            </a:pPr>
            <a:r>
              <a:rPr lang="vi-VN" sz="1800" i="1" dirty="0">
                <a:latin typeface="+mj-lt"/>
              </a:rPr>
              <a:t>(Theo Business Insider)</a:t>
            </a:r>
          </a:p>
        </p:txBody>
      </p:sp>
      <p:pic>
        <p:nvPicPr>
          <p:cNvPr id="2" name="Audio 1">
            <a:hlinkClick r:id="" action="ppaction://media"/>
            <a:extLst>
              <a:ext uri="{FF2B5EF4-FFF2-40B4-BE49-F238E27FC236}">
                <a16:creationId xmlns:a16="http://schemas.microsoft.com/office/drawing/2014/main" id="{F8C91374-A902-4CD8-8CF8-54B852A7DD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03070269"/>
      </p:ext>
    </p:extLst>
  </p:cSld>
  <p:clrMapOvr>
    <a:masterClrMapping/>
  </p:clrMapOvr>
  <mc:AlternateContent xmlns:mc="http://schemas.openxmlformats.org/markup-compatibility/2006" xmlns:p14="http://schemas.microsoft.com/office/powerpoint/2010/main">
    <mc:Choice Requires="p14">
      <p:transition spd="slow" p14:dur="2000" advTm="20861"/>
    </mc:Choice>
    <mc:Fallback xmlns="">
      <p:transition spd="slow" advTm="2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60A590-877A-4F57-A023-AED1E602483F}"/>
              </a:ext>
            </a:extLst>
          </p:cNvPr>
          <p:cNvSpPr txBox="1">
            <a:spLocks/>
          </p:cNvSpPr>
          <p:nvPr/>
        </p:nvSpPr>
        <p:spPr>
          <a:xfrm>
            <a:off x="1240640" y="585091"/>
            <a:ext cx="6640799" cy="95399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1F1C"/>
              </a:buClr>
              <a:buSzPct val="100000"/>
              <a:buFont typeface="Playfair Display"/>
              <a:buNone/>
              <a:defRPr sz="4800" b="1" i="0" u="none" strike="noStrike" cap="none">
                <a:solidFill>
                  <a:srgbClr val="231F1C"/>
                </a:solidFill>
                <a:latin typeface="Playfair Display"/>
                <a:ea typeface="Playfair Display"/>
                <a:cs typeface="Playfair Display"/>
                <a:sym typeface="Playfair Display"/>
                <a:rtl val="0"/>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pPr algn="ctr"/>
            <a:r>
              <a:rPr lang="en-US" sz="2800"/>
              <a:t>Hướng dẫn thực hành </a:t>
            </a:r>
          </a:p>
        </p:txBody>
      </p:sp>
      <p:sp>
        <p:nvSpPr>
          <p:cNvPr id="10" name="Text Placeholder 2">
            <a:extLst>
              <a:ext uri="{FF2B5EF4-FFF2-40B4-BE49-F238E27FC236}">
                <a16:creationId xmlns:a16="http://schemas.microsoft.com/office/drawing/2014/main" id="{B836911E-ACF0-4670-9256-A140234B639D}"/>
              </a:ext>
            </a:extLst>
          </p:cNvPr>
          <p:cNvSpPr>
            <a:spLocks noGrp="1"/>
          </p:cNvSpPr>
          <p:nvPr>
            <p:ph type="body" idx="1"/>
          </p:nvPr>
        </p:nvSpPr>
        <p:spPr>
          <a:xfrm>
            <a:off x="1078205" y="1422425"/>
            <a:ext cx="7169468" cy="2151062"/>
          </a:xfrm>
        </p:spPr>
        <p:txBody>
          <a:bodyPr/>
          <a:lstStyle/>
          <a:p>
            <a:pPr marL="457200" indent="-457200">
              <a:buAutoNum type="arabicPeriod"/>
            </a:pPr>
            <a:r>
              <a:rPr lang="en-US" sz="2800">
                <a:solidFill>
                  <a:schemeClr val="tx1"/>
                </a:solidFill>
              </a:rPr>
              <a:t>Mở phần mềm soạn thảo văn bản.</a:t>
            </a:r>
          </a:p>
          <a:p>
            <a:pPr marL="457200" indent="-457200">
              <a:buAutoNum type="arabicPeriod"/>
            </a:pPr>
            <a:r>
              <a:rPr lang="en-US" sz="2800">
                <a:solidFill>
                  <a:schemeClr val="tx1"/>
                </a:solidFill>
              </a:rPr>
              <a:t>Gõ văn bản theo sách giáo khoa. Điều chỉnh căn lề, cỡ chữ theo văn bản mẫu </a:t>
            </a:r>
          </a:p>
          <a:p>
            <a:pPr marL="457200" indent="-457200">
              <a:buAutoNum type="arabicPeriod"/>
            </a:pPr>
            <a:r>
              <a:rPr lang="en-US" sz="2800">
                <a:solidFill>
                  <a:schemeClr val="tx1"/>
                </a:solidFill>
              </a:rPr>
              <a:t>Lưu văn bản vào thư mục của em với tên tệp là </a:t>
            </a:r>
            <a:r>
              <a:rPr lang="en-US" sz="2800">
                <a:solidFill>
                  <a:srgbClr val="FF0000"/>
                </a:solidFill>
              </a:rPr>
              <a:t>Ôn tập </a:t>
            </a:r>
            <a:r>
              <a:rPr lang="en-US"/>
              <a:t>.</a:t>
            </a:r>
          </a:p>
        </p:txBody>
      </p:sp>
      <p:pic>
        <p:nvPicPr>
          <p:cNvPr id="12" name="Audio 11">
            <a:hlinkClick r:id="" action="ppaction://media"/>
            <a:extLst>
              <a:ext uri="{FF2B5EF4-FFF2-40B4-BE49-F238E27FC236}">
                <a16:creationId xmlns:a16="http://schemas.microsoft.com/office/drawing/2014/main" id="{CEF591DD-0BC3-4B77-B9C7-04DB1D143E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98193879"/>
      </p:ext>
    </p:extLst>
  </p:cSld>
  <p:clrMapOvr>
    <a:masterClrMapping/>
  </p:clrMapOvr>
  <mc:AlternateContent xmlns:mc="http://schemas.openxmlformats.org/markup-compatibility/2006" xmlns:p14="http://schemas.microsoft.com/office/powerpoint/2010/main">
    <mc:Choice Requires="p14">
      <p:transition spd="slow" p14:dur="2000" advTm="31937"/>
    </mc:Choice>
    <mc:Fallback xmlns="">
      <p:transition spd="slow" advTm="3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5B0B-4843-4267-A291-BDA6B5A66DF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672F0F8-8D95-4703-BA37-7688CAC4B726}"/>
              </a:ext>
            </a:extLst>
          </p:cNvPr>
          <p:cNvSpPr>
            <a:spLocks noGrp="1"/>
          </p:cNvSpPr>
          <p:nvPr>
            <p:ph type="body" sz="quarter" idx="10"/>
          </p:nvPr>
        </p:nvSpPr>
        <p:spPr/>
        <p:txBody>
          <a:bodyPr/>
          <a:lstStyle/>
          <a:p>
            <a:endParaRPr lang="en-US"/>
          </a:p>
        </p:txBody>
      </p:sp>
      <p:pic>
        <p:nvPicPr>
          <p:cNvPr id="4" name="5">
            <a:hlinkClick r:id="" action="ppaction://media"/>
            <a:extLst>
              <a:ext uri="{FF2B5EF4-FFF2-40B4-BE49-F238E27FC236}">
                <a16:creationId xmlns:a16="http://schemas.microsoft.com/office/drawing/2014/main" id="{8CEB4C53-5C95-4822-8DDD-54E81A21C9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292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1|3.8|4.2"/>
</p:tagLst>
</file>

<file path=ppt/tags/tag2.xml><?xml version="1.0" encoding="utf-8"?>
<p:tagLst xmlns:a="http://schemas.openxmlformats.org/drawingml/2006/main" xmlns:r="http://schemas.openxmlformats.org/officeDocument/2006/relationships" xmlns:p="http://schemas.openxmlformats.org/presentationml/2006/main">
  <p:tag name="TIMING" val="|3.1|5.8|6.4|2|2.9|6.7"/>
</p:tagLst>
</file>

<file path=ppt/tags/tag3.xml><?xml version="1.0" encoding="utf-8"?>
<p:tagLst xmlns:a="http://schemas.openxmlformats.org/drawingml/2006/main" xmlns:r="http://schemas.openxmlformats.org/officeDocument/2006/relationships" xmlns:p="http://schemas.openxmlformats.org/presentationml/2006/main">
  <p:tag name="TIMING" val="|18.1|2"/>
</p:tagLst>
</file>

<file path=ppt/tags/tag4.xml><?xml version="1.0" encoding="utf-8"?>
<p:tagLst xmlns:a="http://schemas.openxmlformats.org/drawingml/2006/main" xmlns:r="http://schemas.openxmlformats.org/officeDocument/2006/relationships" xmlns:p="http://schemas.openxmlformats.org/presentationml/2006/main">
  <p:tag name="TIMING" val="|18.1|2"/>
</p:tagLst>
</file>

<file path=ppt/theme/theme1.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1325</TotalTime>
  <Words>600</Words>
  <Application>Microsoft Office PowerPoint</Application>
  <PresentationFormat>On-screen Show (16:9)</PresentationFormat>
  <Paragraphs>44</Paragraphs>
  <Slides>14</Slides>
  <Notes>5</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Tinos</vt:lpstr>
      <vt:lpstr>Sniglet</vt:lpstr>
      <vt:lpstr>Playfair Display</vt:lpstr>
      <vt:lpstr>Arial</vt:lpstr>
      <vt:lpstr>Times New Roman</vt:lpstr>
      <vt:lpstr>Constance template</vt:lpstr>
      <vt:lpstr>MÔN TIN HỌC LỚP 4</vt:lpstr>
      <vt:lpstr>PowerPoint Presentation</vt:lpstr>
      <vt:lpstr>PowerPoint Presentation</vt:lpstr>
      <vt:lpstr>CHỦ ĐỀ 3: SOẠN THẢO VĂN BẢN BÀI 1: NHỮNG GÌ EM ĐÃ BIẾT (Tiết 2) (SGK trang 54)</vt:lpstr>
      <vt:lpstr>Mục tiêu bài học</vt:lpstr>
      <vt:lpstr>HOẠT ĐỘNG THỰC HÀNH</vt:lpstr>
      <vt:lpstr>PowerPoint Presentation</vt:lpstr>
      <vt:lpstr>PowerPoint Presentation</vt:lpstr>
      <vt:lpstr>PowerPoint Presentation</vt:lpstr>
      <vt:lpstr>PowerPoint Presentation</vt:lpstr>
      <vt:lpstr>PowerPoint Presentation</vt:lpstr>
      <vt:lpstr>PowerPoint Presentation</vt:lpstr>
      <vt:lpstr>Em cần ghi nhớ</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PowerPoint</dc:title>
  <dc:creator>Admin</dc:creator>
  <cp:lastModifiedBy>Admin</cp:lastModifiedBy>
  <cp:revision>95</cp:revision>
  <dcterms:modified xsi:type="dcterms:W3CDTF">2021-11-18T14:36:41Z</dcterms:modified>
</cp:coreProperties>
</file>