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9" r:id="rId3"/>
    <p:sldId id="481" r:id="rId4"/>
    <p:sldId id="482" r:id="rId5"/>
    <p:sldId id="492" r:id="rId6"/>
    <p:sldId id="483" r:id="rId7"/>
    <p:sldId id="485" r:id="rId8"/>
    <p:sldId id="486" r:id="rId9"/>
    <p:sldId id="489" r:id="rId10"/>
    <p:sldId id="4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9" autoAdjust="0"/>
    <p:restoredTop sz="94660"/>
  </p:normalViewPr>
  <p:slideViewPr>
    <p:cSldViewPr snapToGrid="0">
      <p:cViewPr varScale="1">
        <p:scale>
          <a:sx n="116" d="100"/>
          <a:sy n="116" d="100"/>
        </p:scale>
        <p:origin x="41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91F1A-F796-4C54-811A-76B7E4B98B24}" type="datetimeFigureOut">
              <a:rPr lang="en-US" smtClean="0"/>
              <a:t>12/16/21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D631A-5C1A-4175-9EC8-FDACC08AF269}" type="slidenum">
              <a:rPr lang="en-US" smtClean="0"/>
              <a:t>‹#›</a:t>
            </a:fld>
            <a:endParaRPr lang="en-US"/>
          </a:p>
        </p:txBody>
      </p:sp>
    </p:spTree>
    <p:extLst>
      <p:ext uri="{BB962C8B-B14F-4D97-AF65-F5344CB8AC3E}">
        <p14:creationId xmlns:p14="http://schemas.microsoft.com/office/powerpoint/2010/main" val="70070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3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04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1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375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45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80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65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56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66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80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89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35D3F9-DD5E-43C3-B8C6-C1EA1D24466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12/16/21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1DC640-7DD7-450A-B2CA-77D858DC22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507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8.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8152" y="4348517"/>
            <a:ext cx="2514611" cy="92150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542" y="3967089"/>
            <a:ext cx="2112661" cy="31148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121" y="7681986"/>
            <a:ext cx="2112661" cy="31148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9375" y="7943850"/>
            <a:ext cx="2112661" cy="3114822"/>
          </a:xfrm>
          <a:prstGeom prst="rect">
            <a:avLst/>
          </a:prstGeom>
        </p:spPr>
      </p:pic>
      <p:sp>
        <p:nvSpPr>
          <p:cNvPr id="3" name="TextBox 2">
            <a:extLst>
              <a:ext uri="{FF2B5EF4-FFF2-40B4-BE49-F238E27FC236}">
                <a16:creationId xmlns:a16="http://schemas.microsoft.com/office/drawing/2014/main" id="{FDA2E966-4848-074A-B9FD-52D474333A81}"/>
              </a:ext>
            </a:extLst>
          </p:cNvPr>
          <p:cNvSpPr txBox="1"/>
          <p:nvPr/>
        </p:nvSpPr>
        <p:spPr>
          <a:xfrm>
            <a:off x="2793319" y="2705725"/>
            <a:ext cx="6884276" cy="1200329"/>
          </a:xfrm>
          <a:prstGeom prst="rect">
            <a:avLst/>
          </a:prstGeom>
          <a:noFill/>
        </p:spPr>
        <p:txBody>
          <a:bodyPr wrap="square" rtlCol="0">
            <a:spAutoFit/>
          </a:bodyPr>
          <a:lstStyle/>
          <a:p>
            <a:pPr algn="ctr"/>
            <a:r>
              <a:rPr lang="en-US" sz="3600" b="1" dirty="0">
                <a:solidFill>
                  <a:srgbClr val="FFFF00"/>
                </a:solidFill>
                <a:latin typeface="American Typewriter" panose="02090604020004020304" pitchFamily="18" charset="77"/>
              </a:rPr>
              <a:t>GIÁO DỤC NSTLVM-LỚP 4</a:t>
            </a:r>
          </a:p>
          <a:p>
            <a:pPr algn="ctr"/>
            <a:r>
              <a:rPr lang="en-US" sz="3600" b="1" dirty="0" err="1">
                <a:solidFill>
                  <a:srgbClr val="FFFF00"/>
                </a:solidFill>
                <a:latin typeface="American Typewriter" panose="02090604020004020304" pitchFamily="18" charset="77"/>
              </a:rPr>
              <a:t>Giao</a:t>
            </a:r>
            <a:r>
              <a:rPr lang="en-US" sz="3600" b="1" dirty="0">
                <a:solidFill>
                  <a:srgbClr val="FFFF00"/>
                </a:solidFill>
                <a:latin typeface="American Typewriter" panose="02090604020004020304" pitchFamily="18" charset="77"/>
              </a:rPr>
              <a:t> </a:t>
            </a:r>
            <a:r>
              <a:rPr lang="en-US" sz="3600" b="1" dirty="0" err="1">
                <a:solidFill>
                  <a:srgbClr val="FFFF00"/>
                </a:solidFill>
                <a:latin typeface="American Typewriter" panose="02090604020004020304" pitchFamily="18" charset="77"/>
              </a:rPr>
              <a:t>tiếp</a:t>
            </a:r>
            <a:r>
              <a:rPr lang="en-US" sz="3600" b="1" dirty="0">
                <a:solidFill>
                  <a:srgbClr val="FFFF00"/>
                </a:solidFill>
                <a:latin typeface="American Typewriter" panose="02090604020004020304" pitchFamily="18" charset="77"/>
              </a:rPr>
              <a:t> </a:t>
            </a:r>
            <a:r>
              <a:rPr lang="en-US" sz="3600" b="1" dirty="0" err="1">
                <a:solidFill>
                  <a:srgbClr val="FFFF00"/>
                </a:solidFill>
                <a:latin typeface="American Typewriter" panose="02090604020004020304" pitchFamily="18" charset="77"/>
              </a:rPr>
              <a:t>với</a:t>
            </a:r>
            <a:r>
              <a:rPr lang="en-US" sz="3600" b="1" dirty="0">
                <a:solidFill>
                  <a:srgbClr val="FFFF00"/>
                </a:solidFill>
                <a:latin typeface="American Typewriter" panose="02090604020004020304" pitchFamily="18" charset="77"/>
              </a:rPr>
              <a:t> </a:t>
            </a:r>
            <a:r>
              <a:rPr lang="en-US" sz="3600" b="1" dirty="0" err="1">
                <a:solidFill>
                  <a:srgbClr val="FFFF00"/>
                </a:solidFill>
                <a:latin typeface="American Typewriter" panose="02090604020004020304" pitchFamily="18" charset="77"/>
              </a:rPr>
              <a:t>người</a:t>
            </a:r>
            <a:r>
              <a:rPr lang="en-US" sz="3600" b="1" dirty="0">
                <a:solidFill>
                  <a:srgbClr val="FFFF00"/>
                </a:solidFill>
                <a:latin typeface="American Typewriter" panose="02090604020004020304" pitchFamily="18" charset="77"/>
              </a:rPr>
              <a:t> </a:t>
            </a:r>
            <a:r>
              <a:rPr lang="en-US" sz="3600" b="1" dirty="0" err="1">
                <a:solidFill>
                  <a:srgbClr val="FFFF00"/>
                </a:solidFill>
                <a:latin typeface="American Typewriter" panose="02090604020004020304" pitchFamily="18" charset="77"/>
              </a:rPr>
              <a:t>lạ</a:t>
            </a:r>
            <a:endParaRPr lang="x-none" sz="3600" b="1" dirty="0">
              <a:solidFill>
                <a:srgbClr val="FFFF00"/>
              </a:solidFill>
              <a:latin typeface="American Typewriter" panose="02090604020004020304" pitchFamily="18" charset="77"/>
            </a:endParaRPr>
          </a:p>
        </p:txBody>
      </p:sp>
      <p:pic>
        <p:nvPicPr>
          <p:cNvPr id="6" name="Bai-hoc-dau-tien-BEAT-Nhac-Khong-Loi.mp3" descr="Bai-hoc-dau-tien-BEAT-Nhac-Khong-Loi.mp3">
            <a:hlinkClick r:id="" action="ppaction://media"/>
            <a:extLst>
              <a:ext uri="{FF2B5EF4-FFF2-40B4-BE49-F238E27FC236}">
                <a16:creationId xmlns:a16="http://schemas.microsoft.com/office/drawing/2014/main" id="{8AFD1A46-F79E-F141-8D63-14999E422EA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86919" y="-1615361"/>
            <a:ext cx="812800" cy="812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3851421"/>
              </p:ext>
            </p:extLst>
          </p:nvPr>
        </p:nvGraphicFramePr>
        <p:xfrm>
          <a:off x="4148919" y="2144199"/>
          <a:ext cx="3343844" cy="370840"/>
        </p:xfrm>
        <a:graphic>
          <a:graphicData uri="http://schemas.openxmlformats.org/drawingml/2006/table">
            <a:tbl>
              <a:tblPr firstRow="1" bandRow="1">
                <a:tableStyleId>{5C22544A-7EE6-4342-B048-85BDC9FD1C3A}</a:tableStyleId>
              </a:tblPr>
              <a:tblGrid>
                <a:gridCol w="3343844">
                  <a:extLst>
                    <a:ext uri="{9D8B030D-6E8A-4147-A177-3AD203B41FA5}">
                      <a16:colId xmlns:a16="http://schemas.microsoft.com/office/drawing/2014/main" val="3725421967"/>
                    </a:ext>
                  </a:extLst>
                </a:gridCol>
              </a:tblGrid>
              <a:tr h="370840">
                <a:tc>
                  <a:txBody>
                    <a:bodyPr/>
                    <a:lstStyle/>
                    <a:p>
                      <a:r>
                        <a:rPr lang="en-US"/>
                        <a:t>TRƯỜNG</a:t>
                      </a:r>
                      <a:r>
                        <a:rPr lang="en-US" baseline="0"/>
                        <a:t> TIỂU HỌC NGÔ GIA TỰ</a:t>
                      </a:r>
                      <a:endParaRPr lang="en-US"/>
                    </a:p>
                  </a:txBody>
                  <a:tcPr/>
                </a:tc>
                <a:extLst>
                  <a:ext uri="{0D108BD9-81ED-4DB2-BD59-A6C34878D82A}">
                    <a16:rowId xmlns:a16="http://schemas.microsoft.com/office/drawing/2014/main" val="3100459263"/>
                  </a:ext>
                </a:extLst>
              </a:tr>
            </a:tbl>
          </a:graphicData>
        </a:graphic>
      </p:graphicFrame>
    </p:spTree>
    <p:extLst>
      <p:ext uri="{BB962C8B-B14F-4D97-AF65-F5344CB8AC3E}">
        <p14:creationId xmlns:p14="http://schemas.microsoft.com/office/powerpoint/2010/main" val="323450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5E-6 0.40694 L 5E-6 -0.98889 " pathEditMode="relative" rAng="0" ptsTypes="AA">
                                      <p:cBhvr>
                                        <p:cTn id="6" dur="2700" fill="hold"/>
                                        <p:tgtEl>
                                          <p:spTgt spid="5"/>
                                        </p:tgtEl>
                                        <p:attrNameLst>
                                          <p:attrName>ppt_x</p:attrName>
                                          <p:attrName>ppt_y</p:attrName>
                                        </p:attrNameLst>
                                      </p:cBhvr>
                                      <p:rCtr x="0" y="-69792"/>
                                    </p:animMotion>
                                  </p:childTnLst>
                                </p:cTn>
                              </p:par>
                              <p:par>
                                <p:cTn id="7" presetID="64" presetClass="path" presetSubtype="0" accel="50000" decel="50000" fill="hold" nodeType="withEffect">
                                  <p:stCondLst>
                                    <p:cond delay="0"/>
                                  </p:stCondLst>
                                  <p:childTnLst>
                                    <p:animMotion origin="layout" path="M -1.04167E-6 -2.22222E-6 L -1.04167E-6 -1.53541 " pathEditMode="relative" rAng="0" ptsTypes="AA">
                                      <p:cBhvr>
                                        <p:cTn id="8" dur="3600" fill="hold"/>
                                        <p:tgtEl>
                                          <p:spTgt spid="7"/>
                                        </p:tgtEl>
                                        <p:attrNameLst>
                                          <p:attrName>ppt_x</p:attrName>
                                          <p:attrName>ppt_y</p:attrName>
                                        </p:attrNameLst>
                                      </p:cBhvr>
                                      <p:rCtr x="0" y="-76782"/>
                                    </p:animMotion>
                                  </p:childTnLst>
                                </p:cTn>
                              </p:par>
                              <p:par>
                                <p:cTn id="9" presetID="64" presetClass="path" presetSubtype="0" accel="50000" decel="50000" fill="hold" nodeType="withEffect">
                                  <p:stCondLst>
                                    <p:cond delay="0"/>
                                  </p:stCondLst>
                                  <p:childTnLst>
                                    <p:animMotion origin="layout" path="M 2.08333E-7 -0.16875 L 2.08333E-7 -1.81459 " pathEditMode="relative" rAng="0" ptsTypes="AA">
                                      <p:cBhvr>
                                        <p:cTn id="10" dur="4200" fill="hold"/>
                                        <p:tgtEl>
                                          <p:spTgt spid="8"/>
                                        </p:tgtEl>
                                        <p:attrNameLst>
                                          <p:attrName>ppt_x</p:attrName>
                                          <p:attrName>ppt_y</p:attrName>
                                        </p:attrNameLst>
                                      </p:cBhvr>
                                      <p:rCtr x="0" y="-82292"/>
                                    </p:animMotion>
                                  </p:childTnLst>
                                </p:cTn>
                              </p:par>
                              <p:par>
                                <p:cTn id="11" presetID="53" presetClass="entr" presetSubtype="16"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32" presetClass="emph" presetSubtype="0" repeatCount="indefinite" fill="hold" nodeType="withEffect">
                                  <p:stCondLst>
                                    <p:cond delay="100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par>
                                <p:cTn id="22" presetID="1" presetClass="mediacall" presetSubtype="0" fill="hold" nodeType="withEffect">
                                  <p:stCondLst>
                                    <p:cond delay="0"/>
                                  </p:stCondLst>
                                  <p:childTnLst>
                                    <p:cmd type="call" cmd="playFrom(0.0)">
                                      <p:cBhvr>
                                        <p:cTn id="23"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3">
                <p:cTn id="24"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022EBB-0EAF-934A-87CF-C952B1FC179A}"/>
              </a:ext>
            </a:extLst>
          </p:cNvPr>
          <p:cNvSpPr txBox="1"/>
          <p:nvPr/>
        </p:nvSpPr>
        <p:spPr>
          <a:xfrm>
            <a:off x="1861624" y="998806"/>
            <a:ext cx="8468751" cy="1446550"/>
          </a:xfrm>
          <a:prstGeom prst="rect">
            <a:avLst/>
          </a:prstGeom>
          <a:noFill/>
        </p:spPr>
        <p:txBody>
          <a:bodyPr wrap="square" rtlCol="0">
            <a:spAutoFit/>
          </a:bodyPr>
          <a:lstStyle/>
          <a:p>
            <a:pPr algn="ctr"/>
            <a:r>
              <a:rPr lang="x-none" sz="8800" b="1" dirty="0">
                <a:latin typeface="Times New Roman" panose="02020603050405020304" pitchFamily="18" charset="0"/>
                <a:cs typeface="Times New Roman" panose="02020603050405020304" pitchFamily="18" charset="0"/>
              </a:rPr>
              <a:t>Dặn dò</a:t>
            </a:r>
          </a:p>
        </p:txBody>
      </p:sp>
      <p:sp>
        <p:nvSpPr>
          <p:cNvPr id="3" name="TextBox 2">
            <a:extLst>
              <a:ext uri="{FF2B5EF4-FFF2-40B4-BE49-F238E27FC236}">
                <a16:creationId xmlns:a16="http://schemas.microsoft.com/office/drawing/2014/main" id="{007140BE-4A2B-D646-80EF-AB953FBD4ABB}"/>
              </a:ext>
            </a:extLst>
          </p:cNvPr>
          <p:cNvSpPr txBox="1"/>
          <p:nvPr/>
        </p:nvSpPr>
        <p:spPr>
          <a:xfrm>
            <a:off x="1209820" y="2658319"/>
            <a:ext cx="9772358" cy="1754326"/>
          </a:xfrm>
          <a:prstGeom prst="rect">
            <a:avLst/>
          </a:prstGeom>
          <a:noFill/>
        </p:spPr>
        <p:txBody>
          <a:bodyPr wrap="square" rtlCol="0">
            <a:spAutoFit/>
          </a:bodyPr>
          <a:lstStyle/>
          <a:p>
            <a:r>
              <a:rPr lang="nl-NL" sz="5400" dirty="0" err="1">
                <a:latin typeface="Times New Roman" panose="02020603050405020304" pitchFamily="18" charset="0"/>
                <a:cs typeface="Times New Roman" panose="02020603050405020304" pitchFamily="18" charset="0"/>
              </a:rPr>
              <a:t>Thực</a:t>
            </a:r>
            <a:r>
              <a:rPr lang="nl-NL" sz="5400" dirty="0">
                <a:latin typeface="Times New Roman" panose="02020603050405020304" pitchFamily="18" charset="0"/>
                <a:cs typeface="Times New Roman" panose="02020603050405020304" pitchFamily="18" charset="0"/>
              </a:rPr>
              <a:t> </a:t>
            </a:r>
            <a:r>
              <a:rPr lang="nl-NL" sz="5400" err="1">
                <a:latin typeface="Times New Roman" panose="02020603050405020304" pitchFamily="18" charset="0"/>
                <a:cs typeface="Times New Roman" panose="02020603050405020304" pitchFamily="18" charset="0"/>
              </a:rPr>
              <a:t>hành</a:t>
            </a:r>
            <a:r>
              <a:rPr lang="nl-NL" sz="5400">
                <a:latin typeface="Times New Roman" panose="02020603050405020304" pitchFamily="18" charset="0"/>
                <a:cs typeface="Times New Roman" panose="02020603050405020304" pitchFamily="18" charset="0"/>
              </a:rPr>
              <a:t> tốt những điều đã học khi ở </a:t>
            </a:r>
            <a:r>
              <a:rPr lang="nl-NL" sz="5400" dirty="0" err="1">
                <a:latin typeface="Times New Roman" panose="02020603050405020304" pitchFamily="18" charset="0"/>
                <a:cs typeface="Times New Roman" panose="02020603050405020304" pitchFamily="18" charset="0"/>
              </a:rPr>
              <a:t>nhà</a:t>
            </a:r>
            <a:r>
              <a:rPr lang="nl-NL" sz="5400" dirty="0">
                <a:latin typeface="Times New Roman" panose="02020603050405020304" pitchFamily="18" charset="0"/>
                <a:cs typeface="Times New Roman" panose="02020603050405020304" pitchFamily="18" charset="0"/>
              </a:rPr>
              <a:t>.</a:t>
            </a:r>
            <a:endParaRPr lang="x-non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6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7BE6-1DBD-F54A-A5B7-F79031995880}"/>
              </a:ext>
            </a:extLst>
          </p:cNvPr>
          <p:cNvSpPr>
            <a:spLocks noGrp="1"/>
          </p:cNvSpPr>
          <p:nvPr>
            <p:ph type="title"/>
          </p:nvPr>
        </p:nvSpPr>
        <p:spPr>
          <a:xfrm>
            <a:off x="838200" y="599008"/>
            <a:ext cx="10515600" cy="3408089"/>
          </a:xfrm>
        </p:spPr>
        <p:txBody>
          <a:bodyPr>
            <a:normAutofit/>
          </a:bodyPr>
          <a:lstStyle/>
          <a:p>
            <a:pPr algn="ctr"/>
            <a:br>
              <a:rPr lang="en-US">
                <a:latin typeface="Times New Roman" panose="02020603050405020304" pitchFamily="18" charset="0"/>
                <a:cs typeface="Times New Roman" panose="02020603050405020304" pitchFamily="18" charset="0"/>
              </a:rPr>
            </a:br>
            <a:endParaRPr lang="x-none"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0F968EF-690C-48A9-9F70-CC6778605777}"/>
              </a:ext>
            </a:extLst>
          </p:cNvPr>
          <p:cNvPicPr>
            <a:picLocks noChangeAspect="1"/>
          </p:cNvPicPr>
          <p:nvPr/>
        </p:nvPicPr>
        <p:blipFill>
          <a:blip r:embed="rId2"/>
          <a:stretch>
            <a:fillRect/>
          </a:stretch>
        </p:blipFill>
        <p:spPr>
          <a:xfrm>
            <a:off x="1078174" y="599008"/>
            <a:ext cx="10495128" cy="5513695"/>
          </a:xfrm>
          <a:prstGeom prst="rect">
            <a:avLst/>
          </a:prstGeom>
        </p:spPr>
      </p:pic>
      <p:sp>
        <p:nvSpPr>
          <p:cNvPr id="5" name="Rectangle 4"/>
          <p:cNvSpPr/>
          <p:nvPr/>
        </p:nvSpPr>
        <p:spPr>
          <a:xfrm>
            <a:off x="1582616" y="1207299"/>
            <a:ext cx="9155722" cy="3600986"/>
          </a:xfrm>
          <a:prstGeom prst="rect">
            <a:avLst/>
          </a:prstGeom>
        </p:spPr>
        <p:txBody>
          <a:bodyPr wrap="square">
            <a:spAutoFit/>
          </a:bodyPr>
          <a:lstStyle/>
          <a:p>
            <a:pPr algn="ctr"/>
            <a:r>
              <a:rPr lang="en-US" sz="3600" dirty="0">
                <a:solidFill>
                  <a:schemeClr val="bg1"/>
                </a:solidFill>
                <a:latin typeface="HP001 4 hàng" panose="020B0604020202020204" charset="0"/>
                <a:cs typeface="HP001 4 hàng" panose="020B0604020202020204" charset="0"/>
              </a:rPr>
              <a:t>    </a:t>
            </a:r>
            <a:r>
              <a:rPr lang="x-none" sz="3600" b="1">
                <a:solidFill>
                  <a:schemeClr val="bg1"/>
                </a:solidFill>
                <a:latin typeface="HP001 4 hàng" panose="020B0604020202020204" charset="0"/>
                <a:cs typeface="HP001 4 hàng" panose="020B0604020202020204" charset="0"/>
              </a:rPr>
              <a:t>Thứ </a:t>
            </a:r>
            <a:r>
              <a:rPr lang="en-US" sz="3600" b="1" dirty="0" err="1">
                <a:solidFill>
                  <a:schemeClr val="bg1"/>
                </a:solidFill>
                <a:latin typeface="HP001 4 hàng" panose="020B0604020202020204" charset="0"/>
                <a:cs typeface="HP001 4 hàng" panose="020B0604020202020204" charset="0"/>
              </a:rPr>
              <a:t>sáu</a:t>
            </a:r>
            <a:r>
              <a:rPr lang="x-none" sz="3600" b="1">
                <a:solidFill>
                  <a:schemeClr val="bg1"/>
                </a:solidFill>
                <a:latin typeface="HP001 4 hàng" panose="020B0604020202020204" charset="0"/>
                <a:cs typeface="HP001 4 hàng" panose="020B0604020202020204" charset="0"/>
              </a:rPr>
              <a:t> ngày </a:t>
            </a:r>
            <a:r>
              <a:rPr lang="en-US" sz="3600" b="1" dirty="0">
                <a:solidFill>
                  <a:schemeClr val="bg1"/>
                </a:solidFill>
                <a:latin typeface="HP001 4 hàng" panose="020B0604020202020204" charset="0"/>
                <a:cs typeface="HP001 4 hàng" panose="020B0604020202020204" charset="0"/>
              </a:rPr>
              <a:t>17</a:t>
            </a:r>
            <a:r>
              <a:rPr lang="x-none" sz="3600" b="1">
                <a:solidFill>
                  <a:schemeClr val="bg1"/>
                </a:solidFill>
                <a:latin typeface="HP001 4 hàng" panose="020B0604020202020204" charset="0"/>
                <a:cs typeface="HP001 4 hàng" panose="020B0604020202020204" charset="0"/>
              </a:rPr>
              <a:t> tháng 1</a:t>
            </a:r>
            <a:r>
              <a:rPr lang="en-US" sz="3600" b="1" dirty="0">
                <a:solidFill>
                  <a:schemeClr val="bg1"/>
                </a:solidFill>
                <a:latin typeface="HP001 4 hàng" panose="020B0604020202020204" charset="0"/>
                <a:cs typeface="HP001 4 hàng" panose="020B0604020202020204" charset="0"/>
              </a:rPr>
              <a:t>2</a:t>
            </a:r>
            <a:r>
              <a:rPr lang="x-none" sz="3600" b="1">
                <a:solidFill>
                  <a:schemeClr val="bg1"/>
                </a:solidFill>
                <a:latin typeface="HP001 4 hàng" panose="020B0604020202020204" charset="0"/>
                <a:cs typeface="HP001 4 hàng" panose="020B0604020202020204" charset="0"/>
              </a:rPr>
              <a:t> năm 2021</a:t>
            </a:r>
            <a:br>
              <a:rPr lang="x-none" sz="3600" b="1">
                <a:solidFill>
                  <a:schemeClr val="bg1"/>
                </a:solidFill>
                <a:latin typeface="HP001 4 hàng" panose="020B0604020202020204" charset="0"/>
                <a:cs typeface="HP001 4 hàng" panose="020B0604020202020204" charset="0"/>
              </a:rPr>
            </a:br>
            <a:r>
              <a:rPr lang="en-US" sz="3600" b="1" dirty="0" err="1">
                <a:solidFill>
                  <a:schemeClr val="bg1"/>
                </a:solidFill>
                <a:latin typeface="HP001 4 hàng" panose="020B0604020202020204" charset="0"/>
                <a:cs typeface="HP001 4 hàng" panose="020B0604020202020204" charset="0"/>
              </a:rPr>
              <a:t>Gi</a:t>
            </a:r>
            <a:r>
              <a:rPr lang="vi-VN" sz="3600" b="1" dirty="0">
                <a:solidFill>
                  <a:schemeClr val="bg1"/>
                </a:solidFill>
                <a:latin typeface="HP001 4 hàng" panose="020B0604020202020204" charset="0"/>
                <a:cs typeface="HP001 4 hàng" panose="020B0604020202020204" charset="0"/>
              </a:rPr>
              <a:t>áo dục nếp sống thanh lịch, văn minh</a:t>
            </a:r>
          </a:p>
          <a:p>
            <a:pPr algn="ctr"/>
            <a:r>
              <a:rPr lang="vi-VN" sz="3600" b="1" dirty="0">
                <a:solidFill>
                  <a:schemeClr val="bg1"/>
                </a:solidFill>
                <a:latin typeface="HP001 4 hàng" panose="020B0604020202020204" charset="0"/>
              </a:rPr>
              <a:t>Bài 7: Giao tiếp với người lạ</a:t>
            </a:r>
            <a:endParaRPr lang="en-US" sz="2800" dirty="0">
              <a:solidFill>
                <a:schemeClr val="bg1"/>
              </a:solidFill>
              <a:latin typeface="HP001 4 hàng" panose="020B0603050302020204" pitchFamily="34" charset="0"/>
            </a:endParaRPr>
          </a:p>
          <a:p>
            <a:pPr algn="ctr"/>
            <a:endParaRPr lang="en-US" sz="4000" b="1" dirty="0">
              <a:solidFill>
                <a:schemeClr val="bg1"/>
              </a:solidFill>
              <a:latin typeface="HP001 4 hàng" panose="020B0603050302020204" pitchFamily="34" charset="0"/>
            </a:endParaRPr>
          </a:p>
          <a:p>
            <a:pPr algn="ctr"/>
            <a:br>
              <a:rPr lang="x-none" sz="4000">
                <a:solidFill>
                  <a:schemeClr val="bg1"/>
                </a:solidFill>
                <a:latin typeface="Times New Roman" panose="02020603050405020304" pitchFamily="18" charset="0"/>
                <a:cs typeface="Times New Roman" panose="02020603050405020304" pitchFamily="18" charset="0"/>
              </a:rPr>
            </a:br>
            <a:endParaRPr lang="en-US" sz="4000" dirty="0">
              <a:solidFill>
                <a:schemeClr val="bg1"/>
              </a:solidFill>
            </a:endParaRPr>
          </a:p>
        </p:txBody>
      </p:sp>
    </p:spTree>
    <p:extLst>
      <p:ext uri="{BB962C8B-B14F-4D97-AF65-F5344CB8AC3E}">
        <p14:creationId xmlns:p14="http://schemas.microsoft.com/office/powerpoint/2010/main" val="378353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1214651" y="1482724"/>
            <a:ext cx="94851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0000CC"/>
                </a:solidFill>
              </a:rPr>
              <a:t>1. </a:t>
            </a:r>
            <a:r>
              <a:rPr lang="en-US" altLang="en-US" sz="2000" b="1" dirty="0" err="1">
                <a:solidFill>
                  <a:srgbClr val="0000CC"/>
                </a:solidFill>
              </a:rPr>
              <a:t>Khi</a:t>
            </a:r>
            <a:r>
              <a:rPr lang="en-US" altLang="en-US" sz="2000" b="1" dirty="0">
                <a:solidFill>
                  <a:srgbClr val="0000CC"/>
                </a:solidFill>
              </a:rPr>
              <a:t> </a:t>
            </a:r>
            <a:r>
              <a:rPr lang="en-US" altLang="en-US" sz="2000" b="1" dirty="0" err="1">
                <a:solidFill>
                  <a:srgbClr val="0000CC"/>
                </a:solidFill>
              </a:rPr>
              <a:t>trò</a:t>
            </a:r>
            <a:r>
              <a:rPr lang="en-US" altLang="en-US" sz="2000" b="1" dirty="0">
                <a:solidFill>
                  <a:srgbClr val="0000CC"/>
                </a:solidFill>
              </a:rPr>
              <a:t>  </a:t>
            </a:r>
            <a:r>
              <a:rPr lang="en-US" altLang="en-US" sz="2000" b="1" dirty="0" err="1">
                <a:solidFill>
                  <a:srgbClr val="0000CC"/>
                </a:solidFill>
              </a:rPr>
              <a:t>bạn</a:t>
            </a:r>
            <a:r>
              <a:rPr lang="en-US" altLang="en-US" sz="2000" b="1" dirty="0">
                <a:solidFill>
                  <a:srgbClr val="0000CC"/>
                </a:solidFill>
              </a:rPr>
              <a:t> </a:t>
            </a:r>
            <a:r>
              <a:rPr lang="en-US" altLang="en-US" sz="2000" b="1" dirty="0" err="1">
                <a:solidFill>
                  <a:srgbClr val="0000CC"/>
                </a:solidFill>
              </a:rPr>
              <a:t>bè</a:t>
            </a:r>
            <a:r>
              <a:rPr lang="en-US" altLang="en-US" sz="2000" b="1" dirty="0">
                <a:solidFill>
                  <a:srgbClr val="0000CC"/>
                </a:solidFill>
              </a:rPr>
              <a:t>, </a:t>
            </a:r>
            <a:r>
              <a:rPr lang="en-US" altLang="en-US" sz="2000" b="1" dirty="0" err="1">
                <a:solidFill>
                  <a:srgbClr val="0000CC"/>
                </a:solidFill>
              </a:rPr>
              <a:t>em</a:t>
            </a:r>
            <a:r>
              <a:rPr lang="en-US" altLang="en-US" sz="2000" b="1" dirty="0">
                <a:solidFill>
                  <a:srgbClr val="0000CC"/>
                </a:solidFill>
              </a:rPr>
              <a:t> </a:t>
            </a:r>
            <a:r>
              <a:rPr lang="en-US" altLang="en-US" sz="2000" b="1" dirty="0" err="1">
                <a:solidFill>
                  <a:srgbClr val="0000CC"/>
                </a:solidFill>
              </a:rPr>
              <a:t>cần</a:t>
            </a:r>
            <a:r>
              <a:rPr lang="en-US" altLang="en-US" sz="2000" b="1" dirty="0">
                <a:solidFill>
                  <a:srgbClr val="0000CC"/>
                </a:solidFill>
              </a:rPr>
              <a:t> </a:t>
            </a:r>
            <a:r>
              <a:rPr lang="en-US" altLang="en-US" sz="2000" b="1" dirty="0" err="1">
                <a:solidFill>
                  <a:srgbClr val="0000CC"/>
                </a:solidFill>
              </a:rPr>
              <a:t>có</a:t>
            </a:r>
            <a:r>
              <a:rPr lang="en-US" altLang="en-US" sz="2000" b="1" dirty="0">
                <a:solidFill>
                  <a:srgbClr val="0000CC"/>
                </a:solidFill>
              </a:rPr>
              <a:t> </a:t>
            </a:r>
            <a:r>
              <a:rPr lang="en-US" altLang="en-US" sz="2000" b="1" dirty="0" err="1">
                <a:solidFill>
                  <a:srgbClr val="0000CC"/>
                </a:solidFill>
              </a:rPr>
              <a:t>thái</a:t>
            </a:r>
            <a:r>
              <a:rPr lang="en-US" altLang="en-US" sz="2000" b="1" dirty="0">
                <a:solidFill>
                  <a:srgbClr val="0000CC"/>
                </a:solidFill>
              </a:rPr>
              <a:t> </a:t>
            </a:r>
            <a:r>
              <a:rPr lang="en-US" altLang="en-US" sz="2000" b="1" dirty="0" err="1">
                <a:solidFill>
                  <a:srgbClr val="0000CC"/>
                </a:solidFill>
              </a:rPr>
              <a:t>độ</a:t>
            </a:r>
            <a:r>
              <a:rPr lang="en-US" altLang="en-US" sz="2000" b="1" dirty="0">
                <a:solidFill>
                  <a:srgbClr val="0000CC"/>
                </a:solidFill>
              </a:rPr>
              <a:t> , </a:t>
            </a:r>
            <a:r>
              <a:rPr lang="en-US" altLang="en-US" sz="2000" b="1" dirty="0" err="1">
                <a:solidFill>
                  <a:srgbClr val="0000CC"/>
                </a:solidFill>
              </a:rPr>
              <a:t>cử</a:t>
            </a:r>
            <a:r>
              <a:rPr lang="en-US" altLang="en-US" sz="2000" b="1" dirty="0">
                <a:solidFill>
                  <a:srgbClr val="0000CC"/>
                </a:solidFill>
              </a:rPr>
              <a:t> </a:t>
            </a:r>
            <a:r>
              <a:rPr lang="en-US" altLang="en-US" sz="2000" b="1" dirty="0" err="1">
                <a:solidFill>
                  <a:srgbClr val="0000CC"/>
                </a:solidFill>
              </a:rPr>
              <a:t>chỉ</a:t>
            </a:r>
            <a:r>
              <a:rPr lang="en-US" altLang="en-US" sz="2000" b="1" dirty="0">
                <a:solidFill>
                  <a:srgbClr val="0000CC"/>
                </a:solidFill>
              </a:rPr>
              <a:t> , </a:t>
            </a:r>
            <a:r>
              <a:rPr lang="en-US" altLang="en-US" sz="2000" b="1" dirty="0" err="1">
                <a:solidFill>
                  <a:srgbClr val="0000CC"/>
                </a:solidFill>
              </a:rPr>
              <a:t>lời</a:t>
            </a:r>
            <a:r>
              <a:rPr lang="en-US" altLang="en-US" sz="2000" b="1" dirty="0">
                <a:solidFill>
                  <a:srgbClr val="0000CC"/>
                </a:solidFill>
              </a:rPr>
              <a:t> </a:t>
            </a:r>
            <a:r>
              <a:rPr lang="en-US" altLang="en-US" sz="2000" b="1" dirty="0" err="1">
                <a:solidFill>
                  <a:srgbClr val="0000CC"/>
                </a:solidFill>
              </a:rPr>
              <a:t>nói</a:t>
            </a:r>
            <a:r>
              <a:rPr lang="en-US" altLang="en-US" sz="2000" b="1" dirty="0">
                <a:solidFill>
                  <a:srgbClr val="0000CC"/>
                </a:solidFill>
              </a:rPr>
              <a:t> </a:t>
            </a:r>
            <a:r>
              <a:rPr lang="en-US" altLang="en-US" sz="2000" b="1" dirty="0" err="1">
                <a:solidFill>
                  <a:srgbClr val="0000CC"/>
                </a:solidFill>
              </a:rPr>
              <a:t>như</a:t>
            </a:r>
            <a:r>
              <a:rPr lang="en-US" altLang="en-US" sz="2000" b="1" dirty="0">
                <a:solidFill>
                  <a:srgbClr val="0000CC"/>
                </a:solidFill>
              </a:rPr>
              <a:t> </a:t>
            </a:r>
            <a:r>
              <a:rPr lang="en-US" altLang="en-US" sz="2000" b="1" dirty="0" err="1">
                <a:solidFill>
                  <a:srgbClr val="0000CC"/>
                </a:solidFill>
              </a:rPr>
              <a:t>thế</a:t>
            </a:r>
            <a:r>
              <a:rPr lang="en-US" altLang="en-US" sz="2000" b="1" dirty="0">
                <a:solidFill>
                  <a:srgbClr val="0000CC"/>
                </a:solidFill>
              </a:rPr>
              <a:t> </a:t>
            </a:r>
            <a:r>
              <a:rPr lang="en-US" altLang="en-US" sz="2000" b="1" dirty="0" err="1">
                <a:solidFill>
                  <a:srgbClr val="0000CC"/>
                </a:solidFill>
              </a:rPr>
              <a:t>nào</a:t>
            </a:r>
            <a:r>
              <a:rPr lang="en-US" altLang="en-US" sz="2000" b="1" dirty="0">
                <a:solidFill>
                  <a:srgbClr val="0000CC"/>
                </a:solidFill>
              </a:rPr>
              <a:t>?</a:t>
            </a:r>
          </a:p>
        </p:txBody>
      </p:sp>
      <p:sp>
        <p:nvSpPr>
          <p:cNvPr id="2064" name="Text Box 16"/>
          <p:cNvSpPr txBox="1">
            <a:spLocks noChangeArrowheads="1"/>
          </p:cNvSpPr>
          <p:nvPr/>
        </p:nvSpPr>
        <p:spPr bwMode="auto">
          <a:xfrm>
            <a:off x="1378424" y="4038600"/>
            <a:ext cx="8451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0000CC"/>
                </a:solidFill>
              </a:rPr>
              <a:t>2. </a:t>
            </a:r>
            <a:r>
              <a:rPr lang="en-US" altLang="en-US" sz="2000" b="1" dirty="0" err="1">
                <a:solidFill>
                  <a:srgbClr val="0000CC"/>
                </a:solidFill>
              </a:rPr>
              <a:t>Có</a:t>
            </a:r>
            <a:r>
              <a:rPr lang="en-US" altLang="en-US" sz="2000" b="1" dirty="0">
                <a:solidFill>
                  <a:srgbClr val="0000CC"/>
                </a:solidFill>
              </a:rPr>
              <a:t> </a:t>
            </a:r>
            <a:r>
              <a:rPr lang="en-US" altLang="en-US" sz="2000" b="1" dirty="0" err="1">
                <a:solidFill>
                  <a:srgbClr val="0000CC"/>
                </a:solidFill>
              </a:rPr>
              <a:t>thể</a:t>
            </a:r>
            <a:r>
              <a:rPr lang="en-US" altLang="en-US" sz="2000" b="1" dirty="0">
                <a:solidFill>
                  <a:srgbClr val="0000CC"/>
                </a:solidFill>
              </a:rPr>
              <a:t> </a:t>
            </a:r>
            <a:r>
              <a:rPr lang="en-US" altLang="en-US" sz="2000" b="1" dirty="0" err="1">
                <a:solidFill>
                  <a:srgbClr val="0000CC"/>
                </a:solidFill>
              </a:rPr>
              <a:t>trò</a:t>
            </a:r>
            <a:r>
              <a:rPr lang="en-US" altLang="en-US" sz="2000" b="1" dirty="0">
                <a:solidFill>
                  <a:srgbClr val="0000CC"/>
                </a:solidFill>
              </a:rPr>
              <a:t> </a:t>
            </a:r>
            <a:r>
              <a:rPr lang="en-US" altLang="en-US" sz="2000" b="1" dirty="0" err="1">
                <a:solidFill>
                  <a:srgbClr val="0000CC"/>
                </a:solidFill>
              </a:rPr>
              <a:t>chuyện</a:t>
            </a:r>
            <a:r>
              <a:rPr lang="en-US" altLang="en-US" sz="2000" b="1" dirty="0">
                <a:solidFill>
                  <a:srgbClr val="0000CC"/>
                </a:solidFill>
              </a:rPr>
              <a:t> </a:t>
            </a:r>
            <a:r>
              <a:rPr lang="en-US" altLang="en-US" sz="2000" b="1" dirty="0" err="1">
                <a:solidFill>
                  <a:srgbClr val="0000CC"/>
                </a:solidFill>
              </a:rPr>
              <a:t>với</a:t>
            </a:r>
            <a:r>
              <a:rPr lang="en-US" altLang="en-US" sz="2000" b="1" dirty="0">
                <a:solidFill>
                  <a:srgbClr val="0000CC"/>
                </a:solidFill>
              </a:rPr>
              <a:t>  ban </a:t>
            </a:r>
            <a:r>
              <a:rPr lang="en-US" altLang="en-US" sz="2000" b="1" dirty="0" err="1">
                <a:solidFill>
                  <a:srgbClr val="0000CC"/>
                </a:solidFill>
              </a:rPr>
              <a:t>bè</a:t>
            </a:r>
            <a:r>
              <a:rPr lang="en-US" altLang="en-US" sz="2000" b="1" dirty="0">
                <a:solidFill>
                  <a:srgbClr val="0000CC"/>
                </a:solidFill>
              </a:rPr>
              <a:t> </a:t>
            </a:r>
            <a:r>
              <a:rPr lang="en-US" altLang="en-US" sz="2000" b="1" dirty="0" err="1">
                <a:solidFill>
                  <a:srgbClr val="0000CC"/>
                </a:solidFill>
              </a:rPr>
              <a:t>vào</a:t>
            </a:r>
            <a:r>
              <a:rPr lang="en-US" altLang="en-US" sz="2000" b="1" dirty="0">
                <a:solidFill>
                  <a:srgbClr val="0000CC"/>
                </a:solidFill>
              </a:rPr>
              <a:t> </a:t>
            </a:r>
            <a:r>
              <a:rPr lang="en-US" altLang="en-US" sz="2000" b="1" dirty="0" err="1">
                <a:solidFill>
                  <a:srgbClr val="0000CC"/>
                </a:solidFill>
              </a:rPr>
              <a:t>những</a:t>
            </a:r>
            <a:r>
              <a:rPr lang="en-US" altLang="en-US" sz="2000" b="1" dirty="0">
                <a:solidFill>
                  <a:srgbClr val="0000CC"/>
                </a:solidFill>
              </a:rPr>
              <a:t> </a:t>
            </a:r>
            <a:r>
              <a:rPr lang="en-US" altLang="en-US" sz="2000" b="1" dirty="0" err="1">
                <a:solidFill>
                  <a:srgbClr val="0000CC"/>
                </a:solidFill>
              </a:rPr>
              <a:t>lúc</a:t>
            </a:r>
            <a:r>
              <a:rPr lang="en-US" altLang="en-US" sz="2000" b="1" dirty="0">
                <a:solidFill>
                  <a:srgbClr val="0000CC"/>
                </a:solidFill>
              </a:rPr>
              <a:t> </a:t>
            </a:r>
            <a:r>
              <a:rPr lang="en-US" altLang="en-US" sz="2000" b="1" dirty="0" err="1">
                <a:solidFill>
                  <a:srgbClr val="0000CC"/>
                </a:solidFill>
              </a:rPr>
              <a:t>nào</a:t>
            </a:r>
            <a:r>
              <a:rPr lang="en-US" altLang="en-US" sz="2000" b="1" dirty="0">
                <a:solidFill>
                  <a:srgbClr val="0000CC"/>
                </a:solidFill>
              </a:rPr>
              <a:t>?</a:t>
            </a:r>
          </a:p>
        </p:txBody>
      </p:sp>
      <p:pic>
        <p:nvPicPr>
          <p:cNvPr id="2065" name="Picture 1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9822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067" name="WordArt 19"/>
          <p:cNvSpPr>
            <a:spLocks noChangeArrowheads="1" noChangeShapeType="1" noTextEdit="1"/>
          </p:cNvSpPr>
          <p:nvPr/>
        </p:nvSpPr>
        <p:spPr bwMode="auto">
          <a:xfrm>
            <a:off x="4038600" y="381000"/>
            <a:ext cx="3276600" cy="893762"/>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Unicode MS"/>
              </a:rPr>
              <a:t>Kiểm tra bài cũ</a:t>
            </a:r>
          </a:p>
        </p:txBody>
      </p:sp>
      <p:pic>
        <p:nvPicPr>
          <p:cNvPr id="2068" name="Picture 20"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867401"/>
            <a:ext cx="914400" cy="817563"/>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6040438"/>
            <a:ext cx="914400" cy="81756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2"/>
          <p:cNvSpPr>
            <a:spLocks noChangeArrowheads="1"/>
          </p:cNvSpPr>
          <p:nvPr/>
        </p:nvSpPr>
        <p:spPr bwMode="auto">
          <a:xfrm rot="5400000">
            <a:off x="4784256" y="-1686770"/>
            <a:ext cx="2441517" cy="958073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b="1" dirty="0"/>
              <a:t>1, </a:t>
            </a:r>
            <a:r>
              <a:rPr lang="en-US" altLang="en-US" sz="1400" b="1" dirty="0" err="1"/>
              <a:t>Có</a:t>
            </a:r>
            <a:r>
              <a:rPr lang="en-US" altLang="en-US" sz="1400" b="1" dirty="0"/>
              <a:t> </a:t>
            </a:r>
            <a:r>
              <a:rPr lang="en-US" altLang="en-US" sz="1400" b="1" dirty="0" err="1"/>
              <a:t>thái</a:t>
            </a:r>
            <a:r>
              <a:rPr lang="en-US" altLang="en-US" sz="1400" b="1" dirty="0"/>
              <a:t> </a:t>
            </a:r>
            <a:r>
              <a:rPr lang="en-US" altLang="en-US" sz="1400" b="1" dirty="0" err="1"/>
              <a:t>độ</a:t>
            </a:r>
            <a:r>
              <a:rPr lang="en-US" altLang="en-US" sz="1400" b="1" dirty="0"/>
              <a:t> </a:t>
            </a:r>
            <a:r>
              <a:rPr lang="en-US" altLang="en-US" sz="1400" b="1" dirty="0" err="1"/>
              <a:t>quan</a:t>
            </a:r>
            <a:r>
              <a:rPr lang="en-US" altLang="en-US" sz="1400" b="1" dirty="0"/>
              <a:t> </a:t>
            </a:r>
            <a:r>
              <a:rPr lang="en-US" altLang="en-US" sz="1400" b="1" dirty="0" err="1"/>
              <a:t>tâm</a:t>
            </a:r>
            <a:r>
              <a:rPr lang="en-US" altLang="en-US" sz="1400" b="1" dirty="0"/>
              <a:t>, chia </a:t>
            </a:r>
            <a:r>
              <a:rPr lang="en-US" altLang="en-US" sz="1400" b="1" dirty="0" err="1"/>
              <a:t>sẻ</a:t>
            </a:r>
            <a:r>
              <a:rPr lang="en-US" altLang="en-US" sz="1400" b="1" dirty="0"/>
              <a:t>, </a:t>
            </a:r>
            <a:r>
              <a:rPr lang="en-US" altLang="en-US" sz="1400" b="1" dirty="0" err="1"/>
              <a:t>thân</a:t>
            </a:r>
            <a:r>
              <a:rPr lang="en-US" altLang="en-US" sz="1400" b="1" dirty="0"/>
              <a:t> </a:t>
            </a:r>
            <a:r>
              <a:rPr lang="en-US" altLang="en-US" sz="1400" b="1" dirty="0" err="1"/>
              <a:t>thiện</a:t>
            </a:r>
            <a:endParaRPr lang="en-US" altLang="en-US" sz="1400" b="1" dirty="0"/>
          </a:p>
          <a:p>
            <a:pPr eaLnBrk="1" hangingPunct="1">
              <a:spcBef>
                <a:spcPct val="50000"/>
              </a:spcBef>
            </a:pPr>
            <a:r>
              <a:rPr lang="en-US" altLang="en-US" sz="1400" b="1" dirty="0"/>
              <a:t>2, </a:t>
            </a:r>
            <a:r>
              <a:rPr lang="en-US" altLang="en-US" sz="1400" b="1" dirty="0" err="1"/>
              <a:t>Biết</a:t>
            </a:r>
            <a:r>
              <a:rPr lang="en-US" altLang="en-US" sz="1400" b="1" dirty="0"/>
              <a:t> </a:t>
            </a:r>
            <a:r>
              <a:rPr lang="en-US" altLang="en-US" sz="1400" b="1" dirty="0" err="1"/>
              <a:t>chúc</a:t>
            </a:r>
            <a:r>
              <a:rPr lang="en-US" altLang="en-US" sz="1400" b="1" dirty="0"/>
              <a:t> </a:t>
            </a:r>
            <a:r>
              <a:rPr lang="en-US" altLang="en-US" sz="1400" b="1" dirty="0" err="1"/>
              <a:t>mừng</a:t>
            </a:r>
            <a:r>
              <a:rPr lang="en-US" altLang="en-US" sz="1400" b="1" dirty="0"/>
              <a:t> </a:t>
            </a:r>
            <a:r>
              <a:rPr lang="en-US" altLang="en-US" sz="1400" b="1" dirty="0" err="1"/>
              <a:t>khi</a:t>
            </a:r>
            <a:r>
              <a:rPr lang="en-US" altLang="en-US" sz="1400" b="1" dirty="0"/>
              <a:t> </a:t>
            </a:r>
            <a:r>
              <a:rPr lang="en-US" altLang="en-US" sz="1400" b="1" dirty="0" err="1"/>
              <a:t>bạn</a:t>
            </a:r>
            <a:r>
              <a:rPr lang="en-US" altLang="en-US" sz="1400" b="1" dirty="0"/>
              <a:t> </a:t>
            </a:r>
            <a:r>
              <a:rPr lang="en-US" altLang="en-US" sz="1400" b="1" dirty="0" err="1"/>
              <a:t>bè</a:t>
            </a:r>
            <a:r>
              <a:rPr lang="en-US" altLang="en-US" sz="1400" b="1" dirty="0"/>
              <a:t> </a:t>
            </a:r>
            <a:r>
              <a:rPr lang="en-US" altLang="en-US" sz="1400" b="1" dirty="0" err="1"/>
              <a:t>có</a:t>
            </a:r>
            <a:r>
              <a:rPr lang="en-US" altLang="en-US" sz="1400" b="1" dirty="0"/>
              <a:t> </a:t>
            </a:r>
            <a:r>
              <a:rPr lang="en-US" altLang="en-US" sz="1400" b="1" dirty="0" err="1"/>
              <a:t>chuyện</a:t>
            </a:r>
            <a:r>
              <a:rPr lang="en-US" altLang="en-US" sz="1400" b="1" dirty="0"/>
              <a:t> </a:t>
            </a:r>
            <a:r>
              <a:rPr lang="en-US" altLang="en-US" sz="1400" b="1" dirty="0" err="1"/>
              <a:t>vui</a:t>
            </a:r>
            <a:r>
              <a:rPr lang="en-US" altLang="en-US" sz="1400" b="1" dirty="0"/>
              <a:t>. </a:t>
            </a:r>
            <a:r>
              <a:rPr lang="en-US" altLang="en-US" sz="1400" b="1" dirty="0" err="1"/>
              <a:t>Biết</a:t>
            </a:r>
            <a:r>
              <a:rPr lang="en-US" altLang="en-US" sz="1400" b="1" dirty="0"/>
              <a:t> </a:t>
            </a:r>
            <a:r>
              <a:rPr lang="en-US" altLang="en-US" sz="1400" b="1" dirty="0" err="1"/>
              <a:t>thăm</a:t>
            </a:r>
            <a:r>
              <a:rPr lang="en-US" altLang="en-US" sz="1400" b="1" dirty="0"/>
              <a:t> </a:t>
            </a:r>
            <a:r>
              <a:rPr lang="en-US" altLang="en-US" sz="1400" b="1" dirty="0" err="1"/>
              <a:t>hỏi</a:t>
            </a:r>
            <a:r>
              <a:rPr lang="en-US" altLang="en-US" sz="1400" b="1" dirty="0"/>
              <a:t>, </a:t>
            </a:r>
            <a:r>
              <a:rPr lang="en-US" altLang="en-US" sz="1400" b="1" dirty="0" err="1"/>
              <a:t>quan</a:t>
            </a:r>
            <a:r>
              <a:rPr lang="en-US" altLang="en-US" sz="1400" b="1" dirty="0"/>
              <a:t> </a:t>
            </a:r>
            <a:r>
              <a:rPr lang="en-US" altLang="en-US" sz="1400" b="1" dirty="0" err="1"/>
              <a:t>tâm</a:t>
            </a:r>
            <a:r>
              <a:rPr lang="en-US" altLang="en-US" sz="1400" b="1" dirty="0"/>
              <a:t>,</a:t>
            </a:r>
          </a:p>
          <a:p>
            <a:pPr eaLnBrk="1" hangingPunct="1">
              <a:spcBef>
                <a:spcPct val="50000"/>
              </a:spcBef>
            </a:pPr>
            <a:r>
              <a:rPr lang="en-US" altLang="en-US" sz="1400" b="1" dirty="0"/>
              <a:t> </a:t>
            </a:r>
            <a:r>
              <a:rPr lang="en-US" altLang="en-US" sz="1400" b="1" dirty="0" err="1"/>
              <a:t>động</a:t>
            </a:r>
            <a:r>
              <a:rPr lang="en-US" altLang="en-US" sz="1400" b="1" dirty="0"/>
              <a:t> </a:t>
            </a:r>
            <a:r>
              <a:rPr lang="en-US" altLang="en-US" sz="1400" b="1" dirty="0" err="1"/>
              <a:t>viên</a:t>
            </a:r>
            <a:r>
              <a:rPr lang="en-US" altLang="en-US" sz="1400" b="1" dirty="0"/>
              <a:t> </a:t>
            </a:r>
            <a:r>
              <a:rPr lang="en-US" altLang="en-US" sz="1400" b="1" dirty="0" err="1"/>
              <a:t>khi</a:t>
            </a:r>
            <a:r>
              <a:rPr lang="en-US" altLang="en-US" sz="1400" b="1" dirty="0"/>
              <a:t> </a:t>
            </a:r>
            <a:r>
              <a:rPr lang="en-US" altLang="en-US" sz="1400" b="1" dirty="0" err="1"/>
              <a:t>bạn</a:t>
            </a:r>
            <a:r>
              <a:rPr lang="en-US" altLang="en-US" sz="1400" b="1" dirty="0"/>
              <a:t> </a:t>
            </a:r>
            <a:r>
              <a:rPr lang="en-US" altLang="en-US" sz="1400" b="1" dirty="0" err="1"/>
              <a:t>bè</a:t>
            </a:r>
            <a:r>
              <a:rPr lang="en-US" altLang="en-US" sz="1400" b="1" dirty="0"/>
              <a:t> </a:t>
            </a:r>
            <a:r>
              <a:rPr lang="en-US" altLang="en-US" sz="1400" b="1" dirty="0" err="1"/>
              <a:t>ốm</a:t>
            </a:r>
            <a:r>
              <a:rPr lang="en-US" altLang="en-US" sz="1400" b="1" dirty="0"/>
              <a:t> </a:t>
            </a:r>
            <a:r>
              <a:rPr lang="en-US" altLang="en-US" sz="1400" b="1" dirty="0" err="1"/>
              <a:t>đau</a:t>
            </a:r>
            <a:r>
              <a:rPr lang="en-US" altLang="en-US" sz="1400" b="1" dirty="0"/>
              <a:t> hay </a:t>
            </a:r>
            <a:r>
              <a:rPr lang="en-US" altLang="en-US" sz="1400" b="1" dirty="0" err="1"/>
              <a:t>gặp</a:t>
            </a:r>
            <a:r>
              <a:rPr lang="en-US" altLang="en-US" sz="1400" b="1" dirty="0"/>
              <a:t> </a:t>
            </a:r>
            <a:r>
              <a:rPr lang="en-US" altLang="en-US" sz="1400" b="1" dirty="0" err="1"/>
              <a:t>truyện</a:t>
            </a:r>
            <a:r>
              <a:rPr lang="en-US" altLang="en-US" sz="1400" b="1" dirty="0"/>
              <a:t> </a:t>
            </a:r>
            <a:r>
              <a:rPr lang="en-US" altLang="en-US" sz="1400" b="1" dirty="0" err="1"/>
              <a:t>không</a:t>
            </a:r>
            <a:r>
              <a:rPr lang="en-US" altLang="en-US" sz="1400" b="1" dirty="0"/>
              <a:t> </a:t>
            </a:r>
            <a:r>
              <a:rPr lang="en-US" altLang="en-US" sz="1400" b="1" dirty="0" err="1"/>
              <a:t>vui</a:t>
            </a:r>
            <a:r>
              <a:rPr lang="en-US" altLang="en-US" sz="1400" b="1" dirty="0"/>
              <a:t>.</a:t>
            </a:r>
          </a:p>
          <a:p>
            <a:pPr eaLnBrk="1" hangingPunct="1">
              <a:spcBef>
                <a:spcPct val="50000"/>
              </a:spcBef>
            </a:pPr>
            <a:r>
              <a:rPr lang="en-US" altLang="en-US" sz="1400" b="1" dirty="0"/>
              <a:t>  3,Không </a:t>
            </a:r>
            <a:r>
              <a:rPr lang="en-US" altLang="en-US" sz="1400" b="1" dirty="0" err="1"/>
              <a:t>nói</a:t>
            </a:r>
            <a:r>
              <a:rPr lang="en-US" altLang="en-US" sz="1400" b="1" dirty="0"/>
              <a:t> </a:t>
            </a:r>
            <a:r>
              <a:rPr lang="en-US" altLang="en-US" sz="1400" b="1" dirty="0" err="1"/>
              <a:t>chen</a:t>
            </a:r>
            <a:r>
              <a:rPr lang="en-US" altLang="en-US" sz="1400" b="1" dirty="0"/>
              <a:t> </a:t>
            </a:r>
            <a:r>
              <a:rPr lang="en-US" altLang="en-US" sz="1400" b="1" dirty="0" err="1"/>
              <a:t>ngang</a:t>
            </a:r>
            <a:r>
              <a:rPr lang="en-US" altLang="en-US" sz="1400" b="1" dirty="0"/>
              <a:t> hay </a:t>
            </a:r>
            <a:r>
              <a:rPr lang="en-US" altLang="en-US" sz="1400" b="1" dirty="0" err="1"/>
              <a:t>làm</a:t>
            </a:r>
            <a:r>
              <a:rPr lang="en-US" altLang="en-US" sz="1400" b="1" dirty="0"/>
              <a:t> </a:t>
            </a:r>
            <a:r>
              <a:rPr lang="en-US" altLang="en-US" sz="1400" b="1" dirty="0" err="1"/>
              <a:t>phiền</a:t>
            </a:r>
            <a:r>
              <a:rPr lang="en-US" altLang="en-US" sz="1400" b="1" dirty="0"/>
              <a:t> </a:t>
            </a:r>
            <a:r>
              <a:rPr lang="en-US" altLang="en-US" sz="1400" b="1" dirty="0" err="1"/>
              <a:t>khi</a:t>
            </a:r>
            <a:r>
              <a:rPr lang="en-US" altLang="en-US" sz="1400" b="1" dirty="0"/>
              <a:t> </a:t>
            </a:r>
            <a:r>
              <a:rPr lang="en-US" altLang="en-US" sz="1400" b="1" dirty="0" err="1"/>
              <a:t>bạn</a:t>
            </a:r>
            <a:r>
              <a:rPr lang="en-US" altLang="en-US" sz="1400" b="1" dirty="0"/>
              <a:t> </a:t>
            </a:r>
            <a:r>
              <a:rPr lang="en-US" altLang="en-US" sz="1400" b="1" dirty="0" err="1"/>
              <a:t>bè</a:t>
            </a:r>
            <a:r>
              <a:rPr lang="en-US" altLang="en-US" sz="1400" b="1" dirty="0"/>
              <a:t> </a:t>
            </a:r>
            <a:r>
              <a:rPr lang="en-US" altLang="en-US" sz="1400" b="1" dirty="0" err="1"/>
              <a:t>đang</a:t>
            </a:r>
            <a:r>
              <a:rPr lang="en-US" altLang="en-US" sz="1400" b="1" dirty="0"/>
              <a:t> </a:t>
            </a:r>
            <a:r>
              <a:rPr lang="en-US" altLang="en-US" sz="1400" b="1" dirty="0" err="1"/>
              <a:t>bận</a:t>
            </a:r>
            <a:r>
              <a:rPr lang="en-US" altLang="en-US" sz="1400" b="1" dirty="0"/>
              <a:t> </a:t>
            </a:r>
            <a:r>
              <a:rPr lang="en-US" altLang="en-US" sz="1400" b="1" dirty="0" err="1"/>
              <a:t>việc</a:t>
            </a:r>
            <a:r>
              <a:rPr lang="en-US" altLang="en-US" sz="1400" b="1" dirty="0"/>
              <a:t>. </a:t>
            </a:r>
            <a:br>
              <a:rPr lang="vi-VN" sz="1400" b="1" dirty="0">
                <a:latin typeface="Times New Roman" panose="02020603050405020304" pitchFamily="18" charset="0"/>
                <a:cs typeface="Times New Roman" panose="02020603050405020304" pitchFamily="18" charset="0"/>
              </a:rPr>
            </a:br>
            <a:endParaRPr lang="en-US" sz="14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74064888"/>
              </p:ext>
            </p:extLst>
          </p:nvPr>
        </p:nvGraphicFramePr>
        <p:xfrm>
          <a:off x="1540112" y="4599494"/>
          <a:ext cx="8746888" cy="914400"/>
        </p:xfrm>
        <a:graphic>
          <a:graphicData uri="http://schemas.openxmlformats.org/drawingml/2006/table">
            <a:tbl>
              <a:tblPr firstRow="1" bandRow="1">
                <a:tableStyleId>{5C22544A-7EE6-4342-B048-85BDC9FD1C3A}</a:tableStyleId>
              </a:tblPr>
              <a:tblGrid>
                <a:gridCol w="8746888">
                  <a:extLst>
                    <a:ext uri="{9D8B030D-6E8A-4147-A177-3AD203B41FA5}">
                      <a16:colId xmlns:a16="http://schemas.microsoft.com/office/drawing/2014/main" val="185558166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err="1"/>
                        <a:t>Có</a:t>
                      </a:r>
                      <a:r>
                        <a:rPr lang="en-US" altLang="en-US" sz="1800" b="1" baseline="0" dirty="0"/>
                        <a:t> </a:t>
                      </a:r>
                      <a:r>
                        <a:rPr lang="en-US" altLang="en-US" sz="1800" b="1" baseline="0" dirty="0" err="1"/>
                        <a:t>thể</a:t>
                      </a:r>
                      <a:r>
                        <a:rPr lang="en-US" altLang="en-US" sz="1800" b="1" baseline="0" dirty="0"/>
                        <a:t> </a:t>
                      </a:r>
                      <a:r>
                        <a:rPr lang="en-US" altLang="en-US" sz="1800" b="1" baseline="0" dirty="0" err="1"/>
                        <a:t>trò</a:t>
                      </a:r>
                      <a:r>
                        <a:rPr lang="en-US" altLang="en-US" sz="1800" b="1" baseline="0" dirty="0"/>
                        <a:t> </a:t>
                      </a:r>
                      <a:r>
                        <a:rPr lang="en-US" altLang="en-US" sz="1800" b="1" baseline="0" dirty="0" err="1"/>
                        <a:t>chuyện</a:t>
                      </a:r>
                      <a:r>
                        <a:rPr lang="en-US" altLang="en-US" sz="1800" b="1" baseline="0" dirty="0"/>
                        <a:t> </a:t>
                      </a:r>
                      <a:r>
                        <a:rPr lang="en-US" altLang="en-US" sz="1800" b="1" baseline="0" dirty="0" err="1"/>
                        <a:t>với</a:t>
                      </a:r>
                      <a:r>
                        <a:rPr lang="en-US" altLang="en-US" sz="1800" b="1" baseline="0" dirty="0"/>
                        <a:t> </a:t>
                      </a:r>
                      <a:r>
                        <a:rPr lang="en-US" altLang="en-US" sz="1800" b="1" baseline="0" dirty="0" err="1"/>
                        <a:t>bạn</a:t>
                      </a:r>
                      <a:r>
                        <a:rPr lang="en-US" altLang="en-US" sz="1800" b="1" baseline="0" dirty="0"/>
                        <a:t> </a:t>
                      </a:r>
                      <a:r>
                        <a:rPr lang="en-US" altLang="en-US" sz="1800" b="1" baseline="0" dirty="0" err="1"/>
                        <a:t>bè</a:t>
                      </a:r>
                      <a:r>
                        <a:rPr lang="en-US" altLang="en-US" sz="1800" b="1" baseline="0" dirty="0"/>
                        <a:t>  </a:t>
                      </a:r>
                      <a:r>
                        <a:rPr lang="en-US" altLang="en-US" sz="1800" b="1" baseline="0" dirty="0" err="1"/>
                        <a:t>lúc</a:t>
                      </a:r>
                      <a:r>
                        <a:rPr lang="en-US" altLang="en-US" sz="1800" b="1" baseline="0" dirty="0"/>
                        <a:t> </a:t>
                      </a:r>
                      <a:r>
                        <a:rPr lang="en-US" altLang="en-US" sz="1800" b="1" baseline="0" dirty="0" err="1"/>
                        <a:t>bạn</a:t>
                      </a:r>
                      <a:r>
                        <a:rPr lang="en-US" altLang="en-US" sz="1800" b="1" baseline="0" dirty="0"/>
                        <a:t> </a:t>
                      </a:r>
                      <a:r>
                        <a:rPr lang="en-US" altLang="en-US" sz="1800" b="1" baseline="0" dirty="0" err="1"/>
                        <a:t>không</a:t>
                      </a:r>
                      <a:r>
                        <a:rPr lang="en-US" altLang="en-US" sz="1800" b="1" baseline="0" dirty="0"/>
                        <a:t> </a:t>
                      </a:r>
                      <a:r>
                        <a:rPr lang="en-US" altLang="en-US" sz="1800" b="1" baseline="0" dirty="0" err="1"/>
                        <a:t>bận</a:t>
                      </a:r>
                      <a:r>
                        <a:rPr lang="en-US" altLang="en-US" sz="1800" b="1" baseline="0" dirty="0"/>
                        <a:t> </a:t>
                      </a:r>
                      <a:r>
                        <a:rPr lang="en-US" altLang="en-US" sz="1800" b="1" baseline="0" dirty="0" err="1"/>
                        <a:t>việc</a:t>
                      </a:r>
                      <a:r>
                        <a:rPr lang="en-US" altLang="en-US" sz="1800" b="1" baseline="0" dirty="0"/>
                        <a:t>, </a:t>
                      </a:r>
                      <a:r>
                        <a:rPr lang="en-US" altLang="en-US" sz="1800" b="1" baseline="0" dirty="0" err="1"/>
                        <a:t>vào</a:t>
                      </a:r>
                      <a:r>
                        <a:rPr lang="en-US" altLang="en-US" sz="1800" b="1" baseline="0" dirty="0"/>
                        <a:t> </a:t>
                      </a:r>
                      <a:r>
                        <a:rPr lang="en-US" altLang="en-US" sz="1800" b="1" baseline="0" dirty="0" err="1"/>
                        <a:t>giờ</a:t>
                      </a:r>
                      <a:r>
                        <a:rPr lang="en-US" altLang="en-US" sz="1800" b="1" baseline="0" dirty="0"/>
                        <a:t> </a:t>
                      </a:r>
                      <a:r>
                        <a:rPr lang="en-US" altLang="en-US" sz="1800" b="1" baseline="0" dirty="0" err="1"/>
                        <a:t>ra</a:t>
                      </a:r>
                      <a:r>
                        <a:rPr lang="en-US" altLang="en-US" sz="1800" b="1" baseline="0" dirty="0"/>
                        <a:t> </a:t>
                      </a:r>
                      <a:r>
                        <a:rPr lang="en-US" altLang="en-US" sz="1800" b="1" baseline="0" dirty="0" err="1"/>
                        <a:t>chơi</a:t>
                      </a:r>
                      <a:r>
                        <a:rPr lang="en-US" altLang="en-US" sz="1800" b="1" baseline="0" dirty="0"/>
                        <a:t>. </a:t>
                      </a:r>
                      <a:r>
                        <a:rPr lang="en-US" altLang="en-US" sz="1800" b="1" baseline="0" dirty="0" err="1"/>
                        <a:t>Không</a:t>
                      </a:r>
                      <a:r>
                        <a:rPr lang="en-US" altLang="en-US" sz="1800" b="1" baseline="0" dirty="0"/>
                        <a:t> </a:t>
                      </a:r>
                      <a:r>
                        <a:rPr lang="en-US" altLang="en-US" sz="1800" b="1" baseline="0" dirty="0" err="1"/>
                        <a:t>nói</a:t>
                      </a:r>
                      <a:r>
                        <a:rPr lang="en-US" altLang="en-US" sz="1800" b="1" baseline="0" dirty="0"/>
                        <a:t> </a:t>
                      </a:r>
                      <a:r>
                        <a:rPr lang="en-US" altLang="en-US" sz="1800" b="1" baseline="0" dirty="0" err="1"/>
                        <a:t>chuyện</a:t>
                      </a:r>
                      <a:r>
                        <a:rPr lang="en-US" altLang="en-US" sz="1800" b="1" baseline="0" dirty="0"/>
                        <a:t> </a:t>
                      </a:r>
                      <a:r>
                        <a:rPr lang="en-US" altLang="en-US" sz="1800" b="1" baseline="0" dirty="0" err="1"/>
                        <a:t>riêng</a:t>
                      </a:r>
                      <a:r>
                        <a:rPr lang="en-US" altLang="en-US" sz="1800" b="1" baseline="0" dirty="0"/>
                        <a:t> </a:t>
                      </a:r>
                      <a:r>
                        <a:rPr lang="en-US" altLang="en-US" sz="1800" b="1" baseline="0" dirty="0" err="1"/>
                        <a:t>và</a:t>
                      </a:r>
                      <a:r>
                        <a:rPr lang="en-US" altLang="en-US" sz="1800" b="1" baseline="0" dirty="0"/>
                        <a:t> </a:t>
                      </a:r>
                      <a:r>
                        <a:rPr lang="en-US" altLang="en-US" sz="1800" b="1" baseline="0" dirty="0" err="1"/>
                        <a:t>làm</a:t>
                      </a:r>
                      <a:r>
                        <a:rPr lang="en-US" altLang="en-US" sz="1800" b="1" baseline="0" dirty="0"/>
                        <a:t> </a:t>
                      </a:r>
                      <a:r>
                        <a:rPr lang="en-US" altLang="en-US" sz="1800" b="1" baseline="0" dirty="0" err="1"/>
                        <a:t>phiền</a:t>
                      </a:r>
                      <a:r>
                        <a:rPr lang="en-US" altLang="en-US" sz="1800" b="1" baseline="0" dirty="0"/>
                        <a:t> </a:t>
                      </a:r>
                      <a:r>
                        <a:rPr lang="en-US" altLang="en-US" sz="1800" b="1" baseline="0" dirty="0" err="1"/>
                        <a:t>bạn</a:t>
                      </a:r>
                      <a:r>
                        <a:rPr lang="en-US" altLang="en-US" sz="1800" b="1" baseline="0" dirty="0"/>
                        <a:t> </a:t>
                      </a:r>
                      <a:r>
                        <a:rPr lang="en-US" altLang="en-US" sz="1800" b="1" baseline="0" dirty="0" err="1"/>
                        <a:t>trong</a:t>
                      </a:r>
                      <a:r>
                        <a:rPr lang="en-US" altLang="en-US" sz="1800" b="1" baseline="0" dirty="0"/>
                        <a:t> </a:t>
                      </a:r>
                      <a:r>
                        <a:rPr lang="en-US" altLang="en-US" sz="1800" b="1" baseline="0" dirty="0" err="1"/>
                        <a:t>giờ</a:t>
                      </a:r>
                      <a:r>
                        <a:rPr lang="en-US" altLang="en-US" sz="1800" b="1" baseline="0" dirty="0"/>
                        <a:t> </a:t>
                      </a:r>
                      <a:r>
                        <a:rPr lang="en-US" altLang="en-US" sz="1800" b="1" baseline="0" dirty="0" err="1"/>
                        <a:t>học</a:t>
                      </a:r>
                      <a:r>
                        <a:rPr lang="en-US" altLang="en-US" sz="1800" b="1" baseline="0" dirty="0"/>
                        <a:t>.</a:t>
                      </a:r>
                      <a:endParaRPr lang="en-US" altLang="en-US" sz="1800" b="1" dirty="0"/>
                    </a:p>
                    <a:p>
                      <a:endParaRPr lang="en-US" dirty="0"/>
                    </a:p>
                  </a:txBody>
                  <a:tcPr/>
                </a:tc>
                <a:extLst>
                  <a:ext uri="{0D108BD9-81ED-4DB2-BD59-A6C34878D82A}">
                    <a16:rowId xmlns:a16="http://schemas.microsoft.com/office/drawing/2014/main" val="2707749669"/>
                  </a:ext>
                </a:extLst>
              </a:tr>
            </a:tbl>
          </a:graphicData>
        </a:graphic>
      </p:graphicFrame>
    </p:spTree>
    <p:extLst>
      <p:ext uri="{BB962C8B-B14F-4D97-AF65-F5344CB8AC3E}">
        <p14:creationId xmlns:p14="http://schemas.microsoft.com/office/powerpoint/2010/main" val="132761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500" fill="hold"/>
                                        <p:tgtEl>
                                          <p:spTgt spid="2067"/>
                                        </p:tgtEl>
                                        <p:attrNameLst>
                                          <p:attrName>ppt_x</p:attrName>
                                        </p:attrNameLst>
                                      </p:cBhvr>
                                      <p:tavLst>
                                        <p:tav tm="0">
                                          <p:val>
                                            <p:strVal val="#ppt_x"/>
                                          </p:val>
                                        </p:tav>
                                        <p:tav tm="100000">
                                          <p:val>
                                            <p:strVal val="#ppt_x"/>
                                          </p:val>
                                        </p:tav>
                                      </p:tavLst>
                                    </p:anim>
                                    <p:anim calcmode="lin" valueType="num">
                                      <p:cBhvr additive="base">
                                        <p:cTn id="8" dur="500" fill="hold"/>
                                        <p:tgtEl>
                                          <p:spTgt spid="20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63"/>
                                        </p:tgtEl>
                                        <p:attrNameLst>
                                          <p:attrName>style.visibility</p:attrName>
                                        </p:attrNameLst>
                                      </p:cBhvr>
                                      <p:to>
                                        <p:strVal val="visible"/>
                                      </p:to>
                                    </p:set>
                                    <p:anim calcmode="lin" valueType="num">
                                      <p:cBhvr additive="base">
                                        <p:cTn id="13" dur="500" fill="hold"/>
                                        <p:tgtEl>
                                          <p:spTgt spid="2063"/>
                                        </p:tgtEl>
                                        <p:attrNameLst>
                                          <p:attrName>ppt_x</p:attrName>
                                        </p:attrNameLst>
                                      </p:cBhvr>
                                      <p:tavLst>
                                        <p:tav tm="0">
                                          <p:val>
                                            <p:strVal val="#ppt_x"/>
                                          </p:val>
                                        </p:tav>
                                        <p:tav tm="100000">
                                          <p:val>
                                            <p:strVal val="#ppt_x"/>
                                          </p:val>
                                        </p:tav>
                                      </p:tavLst>
                                    </p:anim>
                                    <p:anim calcmode="lin" valueType="num">
                                      <p:cBhvr additive="base">
                                        <p:cTn id="14" dur="500" fill="hold"/>
                                        <p:tgtEl>
                                          <p:spTgt spid="20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64"/>
                                        </p:tgtEl>
                                        <p:attrNameLst>
                                          <p:attrName>style.visibility</p:attrName>
                                        </p:attrNameLst>
                                      </p:cBhvr>
                                      <p:to>
                                        <p:strVal val="visible"/>
                                      </p:to>
                                    </p:set>
                                    <p:anim calcmode="lin" valueType="num">
                                      <p:cBhvr additive="base">
                                        <p:cTn id="25" dur="500" fill="hold"/>
                                        <p:tgtEl>
                                          <p:spTgt spid="2064"/>
                                        </p:tgtEl>
                                        <p:attrNameLst>
                                          <p:attrName>ppt_x</p:attrName>
                                        </p:attrNameLst>
                                      </p:cBhvr>
                                      <p:tavLst>
                                        <p:tav tm="0">
                                          <p:val>
                                            <p:strVal val="#ppt_x"/>
                                          </p:val>
                                        </p:tav>
                                        <p:tav tm="100000">
                                          <p:val>
                                            <p:strVal val="#ppt_x"/>
                                          </p:val>
                                        </p:tav>
                                      </p:tavLst>
                                    </p:anim>
                                    <p:anim calcmode="lin" valueType="num">
                                      <p:cBhvr additive="base">
                                        <p:cTn id="26"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2065"/>
                </p:tgtEl>
              </p:cMediaNode>
            </p:audio>
          </p:childTnLst>
        </p:cTn>
      </p:par>
    </p:tnLst>
    <p:bldLst>
      <p:bldP spid="2063" grpId="0"/>
      <p:bldP spid="2064" grpId="0"/>
      <p:bldP spid="206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2286000" y="304800"/>
            <a:ext cx="7239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a:solidFill>
                  <a:srgbClr val="0000FF"/>
                </a:solidFill>
              </a:rPr>
              <a:t>GIÁO DỤC NẾP SỐNG THANH LỊCH, VĂN MINH </a:t>
            </a:r>
          </a:p>
        </p:txBody>
      </p:sp>
      <p:sp>
        <p:nvSpPr>
          <p:cNvPr id="6" name="Rectangle 5"/>
          <p:cNvSpPr>
            <a:spLocks noChangeArrowheads="1"/>
          </p:cNvSpPr>
          <p:nvPr/>
        </p:nvSpPr>
        <p:spPr bwMode="auto">
          <a:xfrm>
            <a:off x="3198125" y="786452"/>
            <a:ext cx="474942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b="1" dirty="0" err="1">
                <a:solidFill>
                  <a:srgbClr val="FF0000"/>
                </a:solidFill>
              </a:rPr>
              <a:t>Bài</a:t>
            </a:r>
            <a:r>
              <a:rPr lang="en-US" altLang="en-US" sz="3200" b="1" dirty="0">
                <a:solidFill>
                  <a:srgbClr val="FF0000"/>
                </a:solidFill>
              </a:rPr>
              <a:t> 7 : </a:t>
            </a:r>
            <a:r>
              <a:rPr lang="en-US" altLang="en-US" sz="3200" b="1" dirty="0" err="1">
                <a:solidFill>
                  <a:srgbClr val="FF0000"/>
                </a:solidFill>
              </a:rPr>
              <a:t>Giao</a:t>
            </a:r>
            <a:r>
              <a:rPr lang="en-US" altLang="en-US" sz="3200" b="1" dirty="0">
                <a:solidFill>
                  <a:srgbClr val="FF0000"/>
                </a:solidFill>
              </a:rPr>
              <a:t> </a:t>
            </a:r>
            <a:r>
              <a:rPr lang="en-US" altLang="en-US" sz="3200" b="1" dirty="0" err="1">
                <a:solidFill>
                  <a:srgbClr val="FF0000"/>
                </a:solidFill>
              </a:rPr>
              <a:t>tiếp</a:t>
            </a:r>
            <a:r>
              <a:rPr lang="en-US" altLang="en-US" sz="3200" b="1" dirty="0">
                <a:solidFill>
                  <a:srgbClr val="FF0000"/>
                </a:solidFill>
              </a:rPr>
              <a:t> </a:t>
            </a:r>
            <a:r>
              <a:rPr lang="en-US" altLang="en-US" sz="3200" b="1" dirty="0" err="1">
                <a:solidFill>
                  <a:srgbClr val="FF0000"/>
                </a:solidFill>
              </a:rPr>
              <a:t>với</a:t>
            </a:r>
            <a:r>
              <a:rPr lang="en-US" altLang="en-US" sz="3200" b="1" dirty="0">
                <a:solidFill>
                  <a:srgbClr val="FF0000"/>
                </a:solidFill>
              </a:rPr>
              <a:t> </a:t>
            </a:r>
            <a:r>
              <a:rPr lang="en-US" altLang="en-US" sz="3200" b="1" dirty="0" err="1">
                <a:solidFill>
                  <a:srgbClr val="FF0000"/>
                </a:solidFill>
              </a:rPr>
              <a:t>người</a:t>
            </a:r>
            <a:r>
              <a:rPr lang="en-US" altLang="en-US" sz="3200" b="1" dirty="0">
                <a:solidFill>
                  <a:srgbClr val="FF0000"/>
                </a:solidFill>
              </a:rPr>
              <a:t> </a:t>
            </a:r>
            <a:r>
              <a:rPr lang="en-US" altLang="en-US" sz="3200" b="1" dirty="0" err="1">
                <a:solidFill>
                  <a:srgbClr val="FF0000"/>
                </a:solidFill>
              </a:rPr>
              <a:t>lạ</a:t>
            </a:r>
            <a:endParaRPr lang="en-US" altLang="en-US" sz="3200" b="1" dirty="0">
              <a:solidFill>
                <a:srgbClr val="FF0000"/>
              </a:solidFill>
            </a:endParaRPr>
          </a:p>
        </p:txBody>
      </p:sp>
      <p:pic>
        <p:nvPicPr>
          <p:cNvPr id="3" name="Picture 2">
            <a:extLst>
              <a:ext uri="{FF2B5EF4-FFF2-40B4-BE49-F238E27FC236}">
                <a16:creationId xmlns:a16="http://schemas.microsoft.com/office/drawing/2014/main" id="{45D98F79-AFC4-A641-892C-DD58487AE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932" y="1609606"/>
            <a:ext cx="9144000" cy="4939921"/>
          </a:xfrm>
          <a:prstGeom prst="rect">
            <a:avLst/>
          </a:prstGeom>
        </p:spPr>
      </p:pic>
    </p:spTree>
    <p:extLst>
      <p:ext uri="{BB962C8B-B14F-4D97-AF65-F5344CB8AC3E}">
        <p14:creationId xmlns:p14="http://schemas.microsoft.com/office/powerpoint/2010/main" val="2221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831" y="451692"/>
            <a:ext cx="10952082" cy="6406308"/>
          </a:xfrm>
        </p:spPr>
        <p:txBody>
          <a:bodyPr>
            <a:noAutofit/>
          </a:bodyPr>
          <a:lstStyle/>
          <a:p>
            <a:pPr marL="0" indent="0" algn="ctr">
              <a:buNone/>
            </a:pPr>
            <a:r>
              <a:rPr lang="vi-VN" sz="2000" b="1" dirty="0">
                <a:latin typeface="+mj-lt"/>
              </a:rPr>
              <a:t>NGƯỜI BẠN MỚI</a:t>
            </a:r>
          </a:p>
          <a:p>
            <a:pPr marL="0" indent="0">
              <a:buNone/>
            </a:pPr>
            <a:r>
              <a:rPr lang="en-US" sz="2000" b="1" dirty="0">
                <a:latin typeface="+mj-lt"/>
              </a:rPr>
              <a:t>       - </a:t>
            </a:r>
            <a:r>
              <a:rPr lang="en-US" sz="2000" b="1" dirty="0">
                <a:latin typeface="Times New Roman" panose="02020603050405020304" pitchFamily="18" charset="0"/>
                <a:cs typeface="Times New Roman" panose="02020603050405020304" pitchFamily="18" charset="0"/>
              </a:rPr>
              <a:t>Loa! Loa! …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sắp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Thanh “</a:t>
            </a:r>
            <a:r>
              <a:rPr lang="en-US" sz="2000" b="1" dirty="0" err="1">
                <a:latin typeface="Times New Roman" panose="02020603050405020304" pitchFamily="18" charset="0"/>
                <a:cs typeface="Times New Roman" panose="02020603050405020304" pitchFamily="18" charset="0"/>
              </a:rPr>
              <a:t>khướu</a:t>
            </a:r>
            <a:r>
              <a:rPr lang="en-US" sz="2000" b="1" dirty="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phút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một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nhỏ</a:t>
            </a:r>
            <a:r>
              <a:rPr lang="en-US" sz="2000" b="1" dirty="0">
                <a:latin typeface="Times New Roman" panose="02020603050405020304" pitchFamily="18" charset="0"/>
                <a:cs typeface="Times New Roman" panose="02020603050405020304" pitchFamily="18" charset="0"/>
              </a:rPr>
              <a:t> </a:t>
            </a:r>
            <a:r>
              <a:rPr lang="vi-VN" sz="2000" b="1" dirty="0">
                <a:latin typeface="+mj-lt"/>
              </a:rPr>
              <a:t>người, da đen sạm. Cô giới thiệu bạn với cả lớp:</a:t>
            </a:r>
          </a:p>
          <a:p>
            <a:pPr>
              <a:buFontTx/>
              <a:buChar char="-"/>
            </a:pPr>
            <a:r>
              <a:rPr lang="vi-VN" sz="2000" b="1" dirty="0">
                <a:latin typeface="+mj-lt"/>
              </a:rPr>
              <a:t>Cô chào các con! Hôm nay lớp mình có thêm bạn Lan.</a:t>
            </a:r>
          </a:p>
          <a:p>
            <a:pPr marL="0" indent="0">
              <a:buNone/>
            </a:pPr>
            <a:r>
              <a:rPr lang="vi-VN" sz="2000" b="1" dirty="0">
                <a:latin typeface="+mj-lt"/>
              </a:rPr>
              <a:t>Trong khi cô hướng dẫn bạn Lan ngồi vào bàn bạn Hương, Hương lại thầm thì với các bạn xung quanh:</a:t>
            </a:r>
          </a:p>
          <a:p>
            <a:pPr>
              <a:buFontTx/>
              <a:buChar char="-"/>
            </a:pPr>
            <a:r>
              <a:rPr lang="vi-VN" sz="2000" b="1" dirty="0">
                <a:latin typeface="+mj-lt"/>
              </a:rPr>
              <a:t>Trông như người nhà quê!</a:t>
            </a:r>
          </a:p>
          <a:p>
            <a:pPr marL="0" indent="0">
              <a:buNone/>
            </a:pPr>
            <a:r>
              <a:rPr lang="vi-VN" sz="2000" b="1" dirty="0">
                <a:latin typeface="+mj-lt"/>
              </a:rPr>
              <a:t>Hương nhăn mặt ngồi tít ra đầu bàn đằng kia.</a:t>
            </a:r>
          </a:p>
          <a:p>
            <a:pPr marL="0" indent="0">
              <a:buNone/>
            </a:pPr>
            <a:r>
              <a:rPr lang="vi-VN" sz="2000" b="1" dirty="0">
                <a:latin typeface="+mj-lt"/>
              </a:rPr>
              <a:t>Giờ ra chơi, Loan và Thảo đến làm quen, hỏi thăm Lan. Thấy vậy, Hương tỏ vẻ khó chịu, lảng ra chỗ khác. Cả buổi học hôm đó Hương chẳng nói với Lan câu nào.</a:t>
            </a:r>
          </a:p>
          <a:p>
            <a:pPr marL="0" indent="0">
              <a:buNone/>
            </a:pPr>
            <a:r>
              <a:rPr lang="vi-VN" sz="2000" b="1" dirty="0">
                <a:latin typeface="+mj-lt"/>
              </a:rPr>
              <a:t>Tan học, Hương vội vàng thu dọn sách vở ra khỏi lớp. Mải nghĩ đến cảnh phải ngồi cạnh “người nhà quê”, Hương trượt chân ngã phịch xuống bậc cầu thang. Bỗng Hương nghe tiếng Lan hốt hoảng từ đằng sau:</a:t>
            </a:r>
          </a:p>
          <a:p>
            <a:pPr>
              <a:buFontTx/>
              <a:buChar char="-"/>
            </a:pPr>
            <a:r>
              <a:rPr lang="vi-VN" sz="2000" b="1" dirty="0">
                <a:latin typeface="+mj-lt"/>
              </a:rPr>
              <a:t>Cậu có đau lắm không?</a:t>
            </a:r>
          </a:p>
          <a:p>
            <a:pPr marL="0" indent="0">
              <a:buNone/>
            </a:pPr>
            <a:r>
              <a:rPr lang="vi-VN" sz="2000" b="1" dirty="0">
                <a:latin typeface="+mj-lt"/>
              </a:rPr>
              <a:t>Lan đỡ Hương dậy. Hương quay sang ngượng nghịu nói lời cảm ơn. Hương bỗng thấy Lan thật thân thiện, gần gũi, còn mình đã vội vàng khi chê bai bạn.</a:t>
            </a:r>
            <a:endParaRPr lang="en-US" sz="2000" dirty="0">
              <a:latin typeface="+mj-lt"/>
            </a:endParaRPr>
          </a:p>
        </p:txBody>
      </p:sp>
    </p:spTree>
    <p:extLst>
      <p:ext uri="{BB962C8B-B14F-4D97-AF65-F5344CB8AC3E}">
        <p14:creationId xmlns:p14="http://schemas.microsoft.com/office/powerpoint/2010/main" val="87397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Text Box 7"/>
          <p:cNvSpPr txBox="1">
            <a:spLocks noChangeArrowheads="1"/>
          </p:cNvSpPr>
          <p:nvPr/>
        </p:nvSpPr>
        <p:spPr bwMode="auto">
          <a:xfrm>
            <a:off x="2133600" y="838201"/>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 </a:t>
            </a:r>
            <a:r>
              <a:rPr lang="en-US" altLang="en-US" sz="2800" dirty="0" err="1">
                <a:solidFill>
                  <a:srgbClr val="0000CC"/>
                </a:solidFill>
              </a:rPr>
              <a:t>Các</a:t>
            </a:r>
            <a:r>
              <a:rPr lang="en-US" altLang="en-US" sz="2800" dirty="0">
                <a:solidFill>
                  <a:srgbClr val="0000CC"/>
                </a:solidFill>
              </a:rPr>
              <a:t> </a:t>
            </a:r>
            <a:r>
              <a:rPr lang="en-US" altLang="en-US" sz="2800" dirty="0" err="1">
                <a:solidFill>
                  <a:srgbClr val="0000CC"/>
                </a:solidFill>
              </a:rPr>
              <a:t>bạn</a:t>
            </a:r>
            <a:r>
              <a:rPr lang="en-US" altLang="en-US" sz="2800" dirty="0">
                <a:solidFill>
                  <a:srgbClr val="0000CC"/>
                </a:solidFill>
              </a:rPr>
              <a:t> </a:t>
            </a:r>
            <a:r>
              <a:rPr lang="en-US" altLang="en-US" sz="2800" dirty="0" err="1">
                <a:solidFill>
                  <a:srgbClr val="0000CC"/>
                </a:solidFill>
              </a:rPr>
              <a:t>trong</a:t>
            </a:r>
            <a:r>
              <a:rPr lang="en-US" altLang="en-US" sz="2800" dirty="0">
                <a:solidFill>
                  <a:srgbClr val="0000CC"/>
                </a:solidFill>
              </a:rPr>
              <a:t> </a:t>
            </a:r>
            <a:r>
              <a:rPr lang="en-US" altLang="en-US" sz="2800" dirty="0" err="1">
                <a:solidFill>
                  <a:srgbClr val="0000CC"/>
                </a:solidFill>
              </a:rPr>
              <a:t>lớp</a:t>
            </a:r>
            <a:r>
              <a:rPr lang="en-US" altLang="en-US" sz="2800" dirty="0">
                <a:solidFill>
                  <a:srgbClr val="0000CC"/>
                </a:solidFill>
              </a:rPr>
              <a:t> </a:t>
            </a:r>
            <a:r>
              <a:rPr lang="en-US" altLang="en-US" sz="2800" dirty="0" err="1">
                <a:solidFill>
                  <a:srgbClr val="0000CC"/>
                </a:solidFill>
              </a:rPr>
              <a:t>có</a:t>
            </a:r>
            <a:r>
              <a:rPr lang="en-US" altLang="en-US" sz="2800" dirty="0">
                <a:solidFill>
                  <a:srgbClr val="0000CC"/>
                </a:solidFill>
              </a:rPr>
              <a:t> </a:t>
            </a:r>
            <a:r>
              <a:rPr lang="en-US" altLang="en-US" sz="2800" dirty="0" err="1">
                <a:solidFill>
                  <a:srgbClr val="0000CC"/>
                </a:solidFill>
              </a:rPr>
              <a:t>thái</a:t>
            </a:r>
            <a:r>
              <a:rPr lang="en-US" altLang="en-US" sz="2800" dirty="0">
                <a:solidFill>
                  <a:srgbClr val="0000CC"/>
                </a:solidFill>
              </a:rPr>
              <a:t> </a:t>
            </a:r>
            <a:r>
              <a:rPr lang="en-US" altLang="en-US" sz="2800" dirty="0" err="1">
                <a:solidFill>
                  <a:srgbClr val="0000CC"/>
                </a:solidFill>
              </a:rPr>
              <a:t>độ</a:t>
            </a:r>
            <a:r>
              <a:rPr lang="en-US" altLang="en-US" sz="2800" dirty="0">
                <a:solidFill>
                  <a:srgbClr val="0000CC"/>
                </a:solidFill>
              </a:rPr>
              <a:t> </a:t>
            </a:r>
            <a:r>
              <a:rPr lang="en-US" altLang="en-US" sz="2800" dirty="0" err="1">
                <a:solidFill>
                  <a:srgbClr val="0000CC"/>
                </a:solidFill>
              </a:rPr>
              <a:t>thế</a:t>
            </a:r>
            <a:r>
              <a:rPr lang="en-US" altLang="en-US" sz="2800" dirty="0">
                <a:solidFill>
                  <a:srgbClr val="0000CC"/>
                </a:solidFill>
              </a:rPr>
              <a:t> </a:t>
            </a:r>
            <a:r>
              <a:rPr lang="en-US" altLang="en-US" sz="2800" dirty="0" err="1">
                <a:solidFill>
                  <a:srgbClr val="0000CC"/>
                </a:solidFill>
              </a:rPr>
              <a:t>nào</a:t>
            </a:r>
            <a:r>
              <a:rPr lang="en-US" altLang="en-US" sz="2800" dirty="0">
                <a:solidFill>
                  <a:srgbClr val="0000CC"/>
                </a:solidFill>
              </a:rPr>
              <a:t> </a:t>
            </a:r>
            <a:r>
              <a:rPr lang="en-US" altLang="en-US" sz="2800" dirty="0" err="1">
                <a:solidFill>
                  <a:srgbClr val="0000CC"/>
                </a:solidFill>
              </a:rPr>
              <a:t>với</a:t>
            </a:r>
            <a:r>
              <a:rPr lang="en-US" altLang="en-US" sz="2800" dirty="0">
                <a:solidFill>
                  <a:srgbClr val="0000CC"/>
                </a:solidFill>
              </a:rPr>
              <a:t> </a:t>
            </a:r>
            <a:r>
              <a:rPr lang="en-US" altLang="en-US" sz="2800" dirty="0" err="1">
                <a:solidFill>
                  <a:srgbClr val="0000CC"/>
                </a:solidFill>
              </a:rPr>
              <a:t>ngừoi</a:t>
            </a:r>
            <a:r>
              <a:rPr lang="en-US" altLang="en-US" sz="2800" dirty="0">
                <a:solidFill>
                  <a:srgbClr val="0000CC"/>
                </a:solidFill>
              </a:rPr>
              <a:t> </a:t>
            </a:r>
            <a:r>
              <a:rPr lang="en-US" altLang="en-US" sz="2800" dirty="0" err="1">
                <a:solidFill>
                  <a:srgbClr val="0000CC"/>
                </a:solidFill>
              </a:rPr>
              <a:t>bạn</a:t>
            </a:r>
            <a:r>
              <a:rPr lang="en-US" altLang="en-US" sz="2800" dirty="0">
                <a:solidFill>
                  <a:srgbClr val="0000CC"/>
                </a:solidFill>
              </a:rPr>
              <a:t> </a:t>
            </a:r>
            <a:r>
              <a:rPr lang="en-US" altLang="en-US" sz="2800" dirty="0" err="1">
                <a:solidFill>
                  <a:srgbClr val="0000CC"/>
                </a:solidFill>
              </a:rPr>
              <a:t>mới</a:t>
            </a:r>
            <a:r>
              <a:rPr lang="en-US" altLang="en-US" sz="2800" dirty="0">
                <a:solidFill>
                  <a:srgbClr val="0000CC"/>
                </a:solidFill>
              </a:rPr>
              <a:t>?</a:t>
            </a:r>
            <a:r>
              <a:rPr lang="en-US" altLang="en-US" sz="2000" dirty="0"/>
              <a:t>                             </a:t>
            </a:r>
          </a:p>
        </p:txBody>
      </p:sp>
      <p:sp>
        <p:nvSpPr>
          <p:cNvPr id="62472" name="AutoShape 8"/>
          <p:cNvSpPr>
            <a:spLocks noChangeArrowheads="1"/>
          </p:cNvSpPr>
          <p:nvPr/>
        </p:nvSpPr>
        <p:spPr bwMode="auto">
          <a:xfrm>
            <a:off x="1752600" y="228600"/>
            <a:ext cx="838200" cy="914400"/>
          </a:xfrm>
          <a:prstGeom prst="star4">
            <a:avLst>
              <a:gd name="adj" fmla="val 12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3" name="Text Box 9"/>
          <p:cNvSpPr txBox="1">
            <a:spLocks noChangeArrowheads="1"/>
          </p:cNvSpPr>
          <p:nvPr/>
        </p:nvSpPr>
        <p:spPr bwMode="auto">
          <a:xfrm>
            <a:off x="2209800" y="1447801"/>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solidFill>
                  <a:srgbClr val="0000CC"/>
                </a:solidFill>
              </a:rPr>
              <a:t>- Ai </a:t>
            </a:r>
            <a:r>
              <a:rPr lang="en-US" altLang="en-US" sz="2800" dirty="0" err="1">
                <a:solidFill>
                  <a:srgbClr val="0000CC"/>
                </a:solidFill>
              </a:rPr>
              <a:t>đã</a:t>
            </a:r>
            <a:r>
              <a:rPr lang="en-US" altLang="en-US" sz="2800" dirty="0">
                <a:solidFill>
                  <a:srgbClr val="0000CC"/>
                </a:solidFill>
              </a:rPr>
              <a:t> </a:t>
            </a:r>
            <a:r>
              <a:rPr lang="en-US" altLang="en-US" sz="2800" dirty="0" err="1">
                <a:solidFill>
                  <a:srgbClr val="0000CC"/>
                </a:solidFill>
              </a:rPr>
              <a:t>trò</a:t>
            </a:r>
            <a:r>
              <a:rPr lang="en-US" altLang="en-US" sz="2800" dirty="0">
                <a:solidFill>
                  <a:srgbClr val="0000CC"/>
                </a:solidFill>
              </a:rPr>
              <a:t> </a:t>
            </a:r>
            <a:r>
              <a:rPr lang="en-US" altLang="en-US" sz="2800" dirty="0" err="1">
                <a:solidFill>
                  <a:srgbClr val="0000CC"/>
                </a:solidFill>
              </a:rPr>
              <a:t>chuyện</a:t>
            </a:r>
            <a:r>
              <a:rPr lang="en-US" altLang="en-US" sz="2800" dirty="0">
                <a:solidFill>
                  <a:srgbClr val="0000CC"/>
                </a:solidFill>
              </a:rPr>
              <a:t>, </a:t>
            </a:r>
            <a:r>
              <a:rPr lang="en-US" altLang="en-US" sz="2800" dirty="0" err="1">
                <a:solidFill>
                  <a:srgbClr val="0000CC"/>
                </a:solidFill>
              </a:rPr>
              <a:t>làm</a:t>
            </a:r>
            <a:r>
              <a:rPr lang="en-US" altLang="en-US" sz="2800" dirty="0">
                <a:solidFill>
                  <a:srgbClr val="0000CC"/>
                </a:solidFill>
              </a:rPr>
              <a:t> </a:t>
            </a:r>
            <a:r>
              <a:rPr lang="en-US" altLang="en-US" sz="2800" dirty="0" err="1">
                <a:solidFill>
                  <a:srgbClr val="0000CC"/>
                </a:solidFill>
              </a:rPr>
              <a:t>quen</a:t>
            </a:r>
            <a:r>
              <a:rPr lang="en-US" altLang="en-US" sz="2800" dirty="0">
                <a:solidFill>
                  <a:srgbClr val="0000CC"/>
                </a:solidFill>
              </a:rPr>
              <a:t> </a:t>
            </a:r>
            <a:r>
              <a:rPr lang="en-US" altLang="en-US" sz="2800" dirty="0" err="1">
                <a:solidFill>
                  <a:srgbClr val="0000CC"/>
                </a:solidFill>
              </a:rPr>
              <a:t>với</a:t>
            </a:r>
            <a:r>
              <a:rPr lang="en-US" altLang="en-US" sz="2800" dirty="0">
                <a:solidFill>
                  <a:srgbClr val="0000CC"/>
                </a:solidFill>
              </a:rPr>
              <a:t> Lan?</a:t>
            </a:r>
          </a:p>
        </p:txBody>
      </p:sp>
      <p:pic>
        <p:nvPicPr>
          <p:cNvPr id="62475" name="Picture 11">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9822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2476" name="Rectangle 12"/>
          <p:cNvSpPr>
            <a:spLocks noChangeArrowheads="1"/>
          </p:cNvSpPr>
          <p:nvPr/>
        </p:nvSpPr>
        <p:spPr bwMode="auto">
          <a:xfrm>
            <a:off x="2133600" y="22098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dirty="0"/>
              <a:t> </a:t>
            </a:r>
            <a:r>
              <a:rPr lang="en-US" altLang="en-US" sz="2800" dirty="0">
                <a:solidFill>
                  <a:srgbClr val="0000CC"/>
                </a:solidFill>
              </a:rPr>
              <a:t>- </a:t>
            </a:r>
            <a:r>
              <a:rPr lang="en-US" altLang="en-US" sz="2800" dirty="0" err="1">
                <a:solidFill>
                  <a:srgbClr val="0000CC"/>
                </a:solidFill>
              </a:rPr>
              <a:t>Những</a:t>
            </a:r>
            <a:r>
              <a:rPr lang="en-US" altLang="en-US" sz="2800" dirty="0">
                <a:solidFill>
                  <a:srgbClr val="0000CC"/>
                </a:solidFill>
              </a:rPr>
              <a:t> </a:t>
            </a:r>
            <a:r>
              <a:rPr lang="en-US" altLang="en-US" sz="2800" dirty="0" err="1">
                <a:solidFill>
                  <a:srgbClr val="0000CC"/>
                </a:solidFill>
              </a:rPr>
              <a:t>câu</a:t>
            </a:r>
            <a:r>
              <a:rPr lang="en-US" altLang="en-US" sz="2800" dirty="0">
                <a:solidFill>
                  <a:srgbClr val="0000CC"/>
                </a:solidFill>
              </a:rPr>
              <a:t> </a:t>
            </a:r>
            <a:r>
              <a:rPr lang="en-US" altLang="en-US" sz="2800" dirty="0" err="1">
                <a:solidFill>
                  <a:srgbClr val="0000CC"/>
                </a:solidFill>
              </a:rPr>
              <a:t>nói</a:t>
            </a:r>
            <a:r>
              <a:rPr lang="en-US" altLang="en-US" sz="2800" dirty="0">
                <a:solidFill>
                  <a:srgbClr val="0000CC"/>
                </a:solidFill>
              </a:rPr>
              <a:t> </a:t>
            </a:r>
            <a:r>
              <a:rPr lang="en-US" altLang="en-US" sz="2800" dirty="0" err="1">
                <a:solidFill>
                  <a:srgbClr val="0000CC"/>
                </a:solidFill>
              </a:rPr>
              <a:t>nào</a:t>
            </a:r>
            <a:r>
              <a:rPr lang="en-US" altLang="en-US" sz="2800" dirty="0">
                <a:solidFill>
                  <a:srgbClr val="0000CC"/>
                </a:solidFill>
              </a:rPr>
              <a:t> </a:t>
            </a:r>
            <a:r>
              <a:rPr lang="en-US" altLang="en-US" sz="2800" dirty="0" err="1">
                <a:solidFill>
                  <a:srgbClr val="0000CC"/>
                </a:solidFill>
              </a:rPr>
              <a:t>của</a:t>
            </a:r>
            <a:r>
              <a:rPr lang="en-US" altLang="en-US" sz="2800" dirty="0">
                <a:solidFill>
                  <a:srgbClr val="0000CC"/>
                </a:solidFill>
              </a:rPr>
              <a:t> </a:t>
            </a:r>
            <a:r>
              <a:rPr lang="en-US" altLang="en-US" sz="2800" dirty="0" err="1">
                <a:solidFill>
                  <a:srgbClr val="0000CC"/>
                </a:solidFill>
              </a:rPr>
              <a:t>Hương</a:t>
            </a:r>
            <a:r>
              <a:rPr lang="en-US" altLang="en-US" sz="2800" dirty="0">
                <a:solidFill>
                  <a:srgbClr val="0000CC"/>
                </a:solidFill>
              </a:rPr>
              <a:t> </a:t>
            </a:r>
            <a:r>
              <a:rPr lang="en-US" altLang="en-US" sz="2800" dirty="0" err="1">
                <a:solidFill>
                  <a:srgbClr val="0000CC"/>
                </a:solidFill>
              </a:rPr>
              <a:t>thể</a:t>
            </a:r>
            <a:r>
              <a:rPr lang="en-US" altLang="en-US" sz="2800" dirty="0">
                <a:solidFill>
                  <a:srgbClr val="0000CC"/>
                </a:solidFill>
              </a:rPr>
              <a:t> </a:t>
            </a:r>
            <a:r>
              <a:rPr lang="en-US" altLang="en-US" sz="2800" dirty="0" err="1">
                <a:solidFill>
                  <a:srgbClr val="0000CC"/>
                </a:solidFill>
              </a:rPr>
              <a:t>hiện</a:t>
            </a:r>
            <a:r>
              <a:rPr lang="en-US" altLang="en-US" sz="2800" dirty="0">
                <a:solidFill>
                  <a:srgbClr val="0000CC"/>
                </a:solidFill>
              </a:rPr>
              <a:t> </a:t>
            </a:r>
            <a:r>
              <a:rPr lang="en-US" altLang="en-US" sz="2800" dirty="0" err="1">
                <a:solidFill>
                  <a:srgbClr val="0000CC"/>
                </a:solidFill>
              </a:rPr>
              <a:t>sự</a:t>
            </a:r>
            <a:r>
              <a:rPr lang="en-US" altLang="en-US" sz="2800" dirty="0">
                <a:solidFill>
                  <a:srgbClr val="0000CC"/>
                </a:solidFill>
              </a:rPr>
              <a:t> </a:t>
            </a:r>
            <a:r>
              <a:rPr lang="en-US" altLang="en-US" sz="2800" dirty="0" err="1">
                <a:solidFill>
                  <a:srgbClr val="0000CC"/>
                </a:solidFill>
              </a:rPr>
              <a:t>coi</a:t>
            </a:r>
            <a:r>
              <a:rPr lang="en-US" altLang="en-US" sz="2800" dirty="0">
                <a:solidFill>
                  <a:srgbClr val="0000CC"/>
                </a:solidFill>
              </a:rPr>
              <a:t> </a:t>
            </a:r>
            <a:r>
              <a:rPr lang="en-US" altLang="en-US" sz="2800" dirty="0" err="1">
                <a:solidFill>
                  <a:srgbClr val="0000CC"/>
                </a:solidFill>
              </a:rPr>
              <a:t>thường</a:t>
            </a:r>
            <a:endParaRPr lang="en-US" altLang="en-US" sz="2800" dirty="0">
              <a:solidFill>
                <a:srgbClr val="0000CC"/>
              </a:solidFill>
            </a:endParaRPr>
          </a:p>
          <a:p>
            <a:r>
              <a:rPr lang="en-US" altLang="en-US" sz="2800" dirty="0">
                <a:solidFill>
                  <a:srgbClr val="0000CC"/>
                </a:solidFill>
              </a:rPr>
              <a:t> Lan?   </a:t>
            </a:r>
          </a:p>
        </p:txBody>
      </p:sp>
      <p:sp>
        <p:nvSpPr>
          <p:cNvPr id="62477" name="Rectangle 13"/>
          <p:cNvSpPr>
            <a:spLocks noChangeArrowheads="1"/>
          </p:cNvSpPr>
          <p:nvPr/>
        </p:nvSpPr>
        <p:spPr bwMode="auto">
          <a:xfrm>
            <a:off x="2514600" y="3200400"/>
            <a:ext cx="792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dirty="0">
                <a:solidFill>
                  <a:srgbClr val="0000CC"/>
                </a:solidFill>
              </a:rPr>
              <a:t>- </a:t>
            </a:r>
            <a:r>
              <a:rPr lang="en-US" altLang="en-US" sz="2800" dirty="0" err="1">
                <a:solidFill>
                  <a:srgbClr val="0000CC"/>
                </a:solidFill>
              </a:rPr>
              <a:t>Chuyện</a:t>
            </a:r>
            <a:r>
              <a:rPr lang="en-US" altLang="en-US" sz="2800" dirty="0">
                <a:solidFill>
                  <a:srgbClr val="0000CC"/>
                </a:solidFill>
              </a:rPr>
              <a:t> </a:t>
            </a:r>
            <a:r>
              <a:rPr lang="en-US" altLang="en-US" sz="2800" dirty="0" err="1">
                <a:solidFill>
                  <a:srgbClr val="0000CC"/>
                </a:solidFill>
              </a:rPr>
              <a:t>gì</a:t>
            </a:r>
            <a:r>
              <a:rPr lang="en-US" altLang="en-US" sz="2800" dirty="0">
                <a:solidFill>
                  <a:srgbClr val="0000CC"/>
                </a:solidFill>
              </a:rPr>
              <a:t> </a:t>
            </a:r>
            <a:r>
              <a:rPr lang="en-US" altLang="en-US" sz="2800" dirty="0" err="1">
                <a:solidFill>
                  <a:srgbClr val="0000CC"/>
                </a:solidFill>
              </a:rPr>
              <a:t>đã</a:t>
            </a:r>
            <a:r>
              <a:rPr lang="en-US" altLang="en-US" sz="2800" dirty="0">
                <a:solidFill>
                  <a:srgbClr val="0000CC"/>
                </a:solidFill>
              </a:rPr>
              <a:t> </a:t>
            </a:r>
            <a:r>
              <a:rPr lang="en-US" altLang="en-US" sz="2800" dirty="0" err="1">
                <a:solidFill>
                  <a:srgbClr val="0000CC"/>
                </a:solidFill>
              </a:rPr>
              <a:t>xảy</a:t>
            </a:r>
            <a:r>
              <a:rPr lang="en-US" altLang="en-US" sz="2800" dirty="0">
                <a:solidFill>
                  <a:srgbClr val="0000CC"/>
                </a:solidFill>
              </a:rPr>
              <a:t> </a:t>
            </a:r>
            <a:r>
              <a:rPr lang="en-US" altLang="en-US" sz="2800" dirty="0" err="1">
                <a:solidFill>
                  <a:srgbClr val="0000CC"/>
                </a:solidFill>
              </a:rPr>
              <a:t>ra</a:t>
            </a:r>
            <a:r>
              <a:rPr lang="en-US" altLang="en-US" sz="2800" dirty="0">
                <a:solidFill>
                  <a:srgbClr val="0000CC"/>
                </a:solidFill>
              </a:rPr>
              <a:t> </a:t>
            </a:r>
            <a:r>
              <a:rPr lang="en-US" altLang="en-US" sz="2800" dirty="0" err="1">
                <a:solidFill>
                  <a:srgbClr val="0000CC"/>
                </a:solidFill>
              </a:rPr>
              <a:t>với</a:t>
            </a:r>
            <a:r>
              <a:rPr lang="en-US" altLang="en-US" sz="2800" dirty="0">
                <a:solidFill>
                  <a:srgbClr val="0000CC"/>
                </a:solidFill>
              </a:rPr>
              <a:t> </a:t>
            </a:r>
            <a:r>
              <a:rPr lang="en-US" altLang="en-US" sz="2800" dirty="0" err="1">
                <a:solidFill>
                  <a:srgbClr val="0000CC"/>
                </a:solidFill>
              </a:rPr>
              <a:t>Hương</a:t>
            </a:r>
            <a:r>
              <a:rPr lang="en-US" altLang="en-US" sz="2800" dirty="0">
                <a:solidFill>
                  <a:srgbClr val="0000CC"/>
                </a:solidFill>
              </a:rPr>
              <a:t>?</a:t>
            </a:r>
            <a:r>
              <a:rPr lang="en-US" altLang="en-US" sz="2800" dirty="0"/>
              <a:t> </a:t>
            </a:r>
          </a:p>
        </p:txBody>
      </p:sp>
      <p:sp>
        <p:nvSpPr>
          <p:cNvPr id="62478" name="Rectangle 14"/>
          <p:cNvSpPr>
            <a:spLocks noChangeArrowheads="1"/>
          </p:cNvSpPr>
          <p:nvPr/>
        </p:nvSpPr>
        <p:spPr bwMode="auto">
          <a:xfrm>
            <a:off x="2057400" y="3886200"/>
            <a:ext cx="792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dirty="0">
                <a:solidFill>
                  <a:srgbClr val="0000CC"/>
                </a:solidFill>
              </a:rPr>
              <a:t>- Lan </a:t>
            </a:r>
            <a:r>
              <a:rPr lang="en-US" altLang="en-US" sz="2800" dirty="0" err="1">
                <a:solidFill>
                  <a:srgbClr val="0000CC"/>
                </a:solidFill>
              </a:rPr>
              <a:t>đã</a:t>
            </a:r>
            <a:r>
              <a:rPr lang="en-US" altLang="en-US" sz="2800" dirty="0">
                <a:solidFill>
                  <a:srgbClr val="0000CC"/>
                </a:solidFill>
              </a:rPr>
              <a:t> </a:t>
            </a:r>
            <a:r>
              <a:rPr lang="en-US" altLang="en-US" sz="2800" dirty="0" err="1">
                <a:solidFill>
                  <a:srgbClr val="0000CC"/>
                </a:solidFill>
              </a:rPr>
              <a:t>giúp</a:t>
            </a:r>
            <a:r>
              <a:rPr lang="en-US" altLang="en-US" sz="2800" dirty="0">
                <a:solidFill>
                  <a:srgbClr val="0000CC"/>
                </a:solidFill>
              </a:rPr>
              <a:t> </a:t>
            </a:r>
            <a:r>
              <a:rPr lang="en-US" altLang="en-US" sz="2800" dirty="0" err="1">
                <a:solidFill>
                  <a:srgbClr val="0000CC"/>
                </a:solidFill>
              </a:rPr>
              <a:t>đỡ</a:t>
            </a:r>
            <a:r>
              <a:rPr lang="en-US" altLang="en-US" sz="2800" dirty="0">
                <a:solidFill>
                  <a:srgbClr val="0000CC"/>
                </a:solidFill>
              </a:rPr>
              <a:t> </a:t>
            </a:r>
            <a:r>
              <a:rPr lang="en-US" altLang="en-US" sz="2800" dirty="0" err="1">
                <a:solidFill>
                  <a:srgbClr val="0000CC"/>
                </a:solidFill>
              </a:rPr>
              <a:t>Hương</a:t>
            </a:r>
            <a:r>
              <a:rPr lang="en-US" altLang="en-US" sz="2800" dirty="0">
                <a:solidFill>
                  <a:srgbClr val="0000CC"/>
                </a:solidFill>
              </a:rPr>
              <a:t> </a:t>
            </a:r>
            <a:r>
              <a:rPr lang="en-US" altLang="en-US" sz="2800" dirty="0" err="1">
                <a:solidFill>
                  <a:srgbClr val="0000CC"/>
                </a:solidFill>
              </a:rPr>
              <a:t>thế</a:t>
            </a:r>
            <a:r>
              <a:rPr lang="en-US" altLang="en-US" sz="2800" dirty="0">
                <a:solidFill>
                  <a:srgbClr val="0000CC"/>
                </a:solidFill>
              </a:rPr>
              <a:t> </a:t>
            </a:r>
            <a:r>
              <a:rPr lang="en-US" altLang="en-US" sz="2800" dirty="0" err="1">
                <a:solidFill>
                  <a:srgbClr val="0000CC"/>
                </a:solidFill>
              </a:rPr>
              <a:t>nào</a:t>
            </a:r>
            <a:r>
              <a:rPr lang="en-US" altLang="en-US" sz="2800" dirty="0">
                <a:solidFill>
                  <a:srgbClr val="0000CC"/>
                </a:solidFill>
              </a:rPr>
              <a:t>?</a:t>
            </a:r>
          </a:p>
        </p:txBody>
      </p:sp>
      <p:sp>
        <p:nvSpPr>
          <p:cNvPr id="62479" name="Rectangle 15"/>
          <p:cNvSpPr>
            <a:spLocks noChangeArrowheads="1"/>
          </p:cNvSpPr>
          <p:nvPr/>
        </p:nvSpPr>
        <p:spPr bwMode="auto">
          <a:xfrm>
            <a:off x="2133600" y="4572000"/>
            <a:ext cx="8001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dirty="0">
                <a:solidFill>
                  <a:srgbClr val="0000CC"/>
                </a:solidFill>
              </a:rPr>
              <a:t>-</a:t>
            </a:r>
            <a:r>
              <a:rPr lang="en-US" altLang="en-US" sz="2800" dirty="0" err="1">
                <a:solidFill>
                  <a:srgbClr val="0000CC"/>
                </a:solidFill>
              </a:rPr>
              <a:t>Tìm</a:t>
            </a:r>
            <a:r>
              <a:rPr lang="en-US" altLang="en-US" sz="2800" dirty="0">
                <a:solidFill>
                  <a:srgbClr val="0000CC"/>
                </a:solidFill>
              </a:rPr>
              <a:t> </a:t>
            </a:r>
            <a:r>
              <a:rPr lang="en-US" altLang="en-US" sz="2800" dirty="0" err="1">
                <a:solidFill>
                  <a:srgbClr val="0000CC"/>
                </a:solidFill>
              </a:rPr>
              <a:t>những</a:t>
            </a:r>
            <a:r>
              <a:rPr lang="en-US" altLang="en-US" sz="2800" dirty="0">
                <a:solidFill>
                  <a:srgbClr val="0000CC"/>
                </a:solidFill>
              </a:rPr>
              <a:t> </a:t>
            </a:r>
            <a:r>
              <a:rPr lang="en-US" altLang="en-US" sz="2800" dirty="0" err="1">
                <a:solidFill>
                  <a:srgbClr val="0000CC"/>
                </a:solidFill>
              </a:rPr>
              <a:t>câu</a:t>
            </a:r>
            <a:r>
              <a:rPr lang="en-US" altLang="en-US" sz="2800" dirty="0">
                <a:solidFill>
                  <a:srgbClr val="0000CC"/>
                </a:solidFill>
              </a:rPr>
              <a:t> </a:t>
            </a:r>
            <a:r>
              <a:rPr lang="en-US" altLang="en-US" sz="2800" dirty="0" err="1">
                <a:solidFill>
                  <a:srgbClr val="0000CC"/>
                </a:solidFill>
              </a:rPr>
              <a:t>nói</a:t>
            </a:r>
            <a:r>
              <a:rPr lang="en-US" altLang="en-US" sz="2800" dirty="0">
                <a:solidFill>
                  <a:srgbClr val="0000CC"/>
                </a:solidFill>
              </a:rPr>
              <a:t> </a:t>
            </a:r>
            <a:r>
              <a:rPr lang="en-US" altLang="en-US" sz="2800" dirty="0" err="1">
                <a:solidFill>
                  <a:srgbClr val="0000CC"/>
                </a:solidFill>
              </a:rPr>
              <a:t>của</a:t>
            </a:r>
            <a:r>
              <a:rPr lang="en-US" altLang="en-US" sz="2800" dirty="0">
                <a:solidFill>
                  <a:srgbClr val="0000CC"/>
                </a:solidFill>
              </a:rPr>
              <a:t> Lan </a:t>
            </a:r>
            <a:r>
              <a:rPr lang="en-US" altLang="en-US" sz="2800" dirty="0" err="1">
                <a:solidFill>
                  <a:srgbClr val="0000CC"/>
                </a:solidFill>
              </a:rPr>
              <a:t>thể</a:t>
            </a:r>
            <a:r>
              <a:rPr lang="en-US" altLang="en-US" sz="2800" dirty="0">
                <a:solidFill>
                  <a:srgbClr val="0000CC"/>
                </a:solidFill>
              </a:rPr>
              <a:t> </a:t>
            </a:r>
            <a:r>
              <a:rPr lang="en-US" altLang="en-US" sz="2800" dirty="0" err="1">
                <a:solidFill>
                  <a:srgbClr val="0000CC"/>
                </a:solidFill>
              </a:rPr>
              <a:t>hiện</a:t>
            </a:r>
            <a:r>
              <a:rPr lang="en-US" altLang="en-US" sz="2800" dirty="0">
                <a:solidFill>
                  <a:srgbClr val="0000CC"/>
                </a:solidFill>
              </a:rPr>
              <a:t> </a:t>
            </a:r>
            <a:r>
              <a:rPr lang="en-US" altLang="en-US" sz="2800" dirty="0" err="1">
                <a:solidFill>
                  <a:srgbClr val="0000CC"/>
                </a:solidFill>
              </a:rPr>
              <a:t>sự</a:t>
            </a:r>
            <a:r>
              <a:rPr lang="en-US" altLang="en-US" sz="2800" dirty="0">
                <a:solidFill>
                  <a:srgbClr val="0000CC"/>
                </a:solidFill>
              </a:rPr>
              <a:t> </a:t>
            </a:r>
            <a:r>
              <a:rPr lang="en-US" altLang="en-US" sz="2800" dirty="0" err="1">
                <a:solidFill>
                  <a:srgbClr val="0000CC"/>
                </a:solidFill>
              </a:rPr>
              <a:t>thân</a:t>
            </a:r>
            <a:r>
              <a:rPr lang="en-US" altLang="en-US" sz="2800" dirty="0">
                <a:solidFill>
                  <a:srgbClr val="0000CC"/>
                </a:solidFill>
              </a:rPr>
              <a:t> </a:t>
            </a:r>
            <a:r>
              <a:rPr lang="en-US" altLang="en-US" sz="2800" dirty="0" err="1">
                <a:solidFill>
                  <a:srgbClr val="0000CC"/>
                </a:solidFill>
              </a:rPr>
              <a:t>thiện</a:t>
            </a:r>
            <a:r>
              <a:rPr lang="en-US" altLang="en-US" sz="2800" dirty="0">
                <a:solidFill>
                  <a:srgbClr val="0000CC"/>
                </a:solidFill>
              </a:rPr>
              <a:t> </a:t>
            </a:r>
            <a:r>
              <a:rPr lang="en-US" altLang="en-US" sz="2800" dirty="0" err="1">
                <a:solidFill>
                  <a:srgbClr val="0000CC"/>
                </a:solidFill>
              </a:rPr>
              <a:t>với</a:t>
            </a:r>
            <a:r>
              <a:rPr lang="en-US" altLang="en-US" sz="2800" dirty="0">
                <a:solidFill>
                  <a:srgbClr val="0000CC"/>
                </a:solidFill>
              </a:rPr>
              <a:t> </a:t>
            </a:r>
            <a:r>
              <a:rPr lang="en-US" altLang="en-US" sz="2800" dirty="0" err="1">
                <a:solidFill>
                  <a:srgbClr val="0000CC"/>
                </a:solidFill>
              </a:rPr>
              <a:t>Hương</a:t>
            </a:r>
            <a:r>
              <a:rPr lang="en-US" altLang="en-US" sz="2800" dirty="0">
                <a:solidFill>
                  <a:srgbClr val="0000CC"/>
                </a:solidFill>
              </a:rPr>
              <a:t>?</a:t>
            </a:r>
          </a:p>
        </p:txBody>
      </p:sp>
      <p:sp>
        <p:nvSpPr>
          <p:cNvPr id="62480" name="Rectangle 16"/>
          <p:cNvSpPr>
            <a:spLocks noChangeArrowheads="1"/>
          </p:cNvSpPr>
          <p:nvPr/>
        </p:nvSpPr>
        <p:spPr bwMode="auto">
          <a:xfrm>
            <a:off x="2133600" y="5486400"/>
            <a:ext cx="792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dirty="0">
                <a:solidFill>
                  <a:srgbClr val="0000CC"/>
                </a:solidFill>
              </a:rPr>
              <a:t>-Sau </a:t>
            </a:r>
            <a:r>
              <a:rPr lang="en-US" altLang="en-US" sz="2800" dirty="0" err="1">
                <a:solidFill>
                  <a:srgbClr val="0000CC"/>
                </a:solidFill>
              </a:rPr>
              <a:t>khi</a:t>
            </a:r>
            <a:r>
              <a:rPr lang="en-US" altLang="en-US" sz="2800" dirty="0">
                <a:solidFill>
                  <a:srgbClr val="0000CC"/>
                </a:solidFill>
              </a:rPr>
              <a:t> </a:t>
            </a:r>
            <a:r>
              <a:rPr lang="en-US" altLang="en-US" sz="2800" dirty="0" err="1">
                <a:solidFill>
                  <a:srgbClr val="0000CC"/>
                </a:solidFill>
              </a:rPr>
              <a:t>chuyện</a:t>
            </a:r>
            <a:r>
              <a:rPr lang="en-US" altLang="en-US" sz="2800" dirty="0">
                <a:solidFill>
                  <a:srgbClr val="0000CC"/>
                </a:solidFill>
              </a:rPr>
              <a:t> </a:t>
            </a:r>
            <a:r>
              <a:rPr lang="en-US" altLang="en-US" sz="2800" dirty="0" err="1">
                <a:solidFill>
                  <a:srgbClr val="0000CC"/>
                </a:solidFill>
              </a:rPr>
              <a:t>xảy</a:t>
            </a:r>
            <a:r>
              <a:rPr lang="en-US" altLang="en-US" sz="2800" dirty="0">
                <a:solidFill>
                  <a:srgbClr val="0000CC"/>
                </a:solidFill>
              </a:rPr>
              <a:t> </a:t>
            </a:r>
            <a:r>
              <a:rPr lang="en-US" altLang="en-US" sz="2800" dirty="0" err="1">
                <a:solidFill>
                  <a:srgbClr val="0000CC"/>
                </a:solidFill>
              </a:rPr>
              <a:t>ra</a:t>
            </a:r>
            <a:r>
              <a:rPr lang="en-US" altLang="en-US" sz="2800" dirty="0">
                <a:solidFill>
                  <a:srgbClr val="0000CC"/>
                </a:solidFill>
              </a:rPr>
              <a:t>, </a:t>
            </a:r>
            <a:r>
              <a:rPr lang="en-US" altLang="en-US" sz="2800" dirty="0" err="1">
                <a:solidFill>
                  <a:srgbClr val="0000CC"/>
                </a:solidFill>
              </a:rPr>
              <a:t>Hương</a:t>
            </a:r>
            <a:r>
              <a:rPr lang="en-US" altLang="en-US" sz="2800" dirty="0">
                <a:solidFill>
                  <a:srgbClr val="0000CC"/>
                </a:solidFill>
              </a:rPr>
              <a:t> </a:t>
            </a:r>
            <a:r>
              <a:rPr lang="en-US" altLang="en-US" sz="2800" dirty="0" err="1">
                <a:solidFill>
                  <a:srgbClr val="0000CC"/>
                </a:solidFill>
              </a:rPr>
              <a:t>hiểu</a:t>
            </a:r>
            <a:r>
              <a:rPr lang="en-US" altLang="en-US" sz="2800" dirty="0">
                <a:solidFill>
                  <a:srgbClr val="0000CC"/>
                </a:solidFill>
              </a:rPr>
              <a:t> </a:t>
            </a:r>
            <a:r>
              <a:rPr lang="en-US" altLang="en-US" sz="2800" dirty="0" err="1">
                <a:solidFill>
                  <a:srgbClr val="0000CC"/>
                </a:solidFill>
              </a:rPr>
              <a:t>ra</a:t>
            </a:r>
            <a:r>
              <a:rPr lang="en-US" altLang="en-US" sz="2800" dirty="0">
                <a:solidFill>
                  <a:srgbClr val="0000CC"/>
                </a:solidFill>
              </a:rPr>
              <a:t> </a:t>
            </a:r>
            <a:r>
              <a:rPr lang="en-US" altLang="en-US" sz="2800" dirty="0" err="1">
                <a:solidFill>
                  <a:srgbClr val="0000CC"/>
                </a:solidFill>
              </a:rPr>
              <a:t>điều</a:t>
            </a:r>
            <a:r>
              <a:rPr lang="en-US" altLang="en-US" sz="2800" dirty="0">
                <a:solidFill>
                  <a:srgbClr val="0000CC"/>
                </a:solidFill>
              </a:rPr>
              <a:t> </a:t>
            </a:r>
            <a:r>
              <a:rPr lang="en-US" altLang="en-US" sz="2800" dirty="0" err="1">
                <a:solidFill>
                  <a:srgbClr val="0000CC"/>
                </a:solidFill>
              </a:rPr>
              <a:t>gì</a:t>
            </a:r>
            <a:r>
              <a:rPr lang="en-US" altLang="en-US" sz="2800" dirty="0">
                <a:solidFill>
                  <a:srgbClr val="0000CC"/>
                </a:solidFill>
              </a:rPr>
              <a:t>?</a:t>
            </a:r>
          </a:p>
        </p:txBody>
      </p:sp>
      <p:sp>
        <p:nvSpPr>
          <p:cNvPr id="62481" name="Rectangle 17"/>
          <p:cNvSpPr>
            <a:spLocks noChangeArrowheads="1"/>
          </p:cNvSpPr>
          <p:nvPr/>
        </p:nvSpPr>
        <p:spPr bwMode="auto">
          <a:xfrm>
            <a:off x="2590800" y="304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3200" b="1">
                <a:solidFill>
                  <a:srgbClr val="FF0000"/>
                </a:solidFill>
              </a:rPr>
              <a:t>             Tìm hiểu bài</a:t>
            </a:r>
          </a:p>
        </p:txBody>
      </p:sp>
      <p:pic>
        <p:nvPicPr>
          <p:cNvPr id="62482" name="Picture 18"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040438"/>
            <a:ext cx="914400" cy="817562"/>
          </a:xfrm>
          <a:prstGeom prst="rect">
            <a:avLst/>
          </a:prstGeom>
          <a:noFill/>
          <a:extLst>
            <a:ext uri="{909E8E84-426E-40DD-AFC4-6F175D3DCCD1}">
              <a14:hiddenFill xmlns:a14="http://schemas.microsoft.com/office/drawing/2010/main">
                <a:solidFill>
                  <a:srgbClr val="FFFFFF"/>
                </a:solidFill>
              </a14:hiddenFill>
            </a:ext>
          </a:extLst>
        </p:spPr>
      </p:pic>
      <p:pic>
        <p:nvPicPr>
          <p:cNvPr id="62483" name="Picture 19"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5867401"/>
            <a:ext cx="914400" cy="8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244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2473"/>
                                        </p:tgtEl>
                                        <p:attrNameLst>
                                          <p:attrName>style.visibility</p:attrName>
                                        </p:attrNameLst>
                                      </p:cBhvr>
                                      <p:to>
                                        <p:strVal val="visible"/>
                                      </p:to>
                                    </p:set>
                                    <p:animEffect transition="in" filter="box(in)">
                                      <p:cBhvr>
                                        <p:cTn id="12" dur="500"/>
                                        <p:tgtEl>
                                          <p:spTgt spid="624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2476"/>
                                        </p:tgtEl>
                                        <p:attrNameLst>
                                          <p:attrName>style.visibility</p:attrName>
                                        </p:attrNameLst>
                                      </p:cBhvr>
                                      <p:to>
                                        <p:strVal val="visible"/>
                                      </p:to>
                                    </p:set>
                                    <p:animEffect transition="in" filter="diamond(in)">
                                      <p:cBhvr>
                                        <p:cTn id="17" dur="2000"/>
                                        <p:tgtEl>
                                          <p:spTgt spid="624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2477"/>
                                        </p:tgtEl>
                                        <p:attrNameLst>
                                          <p:attrName>style.visibility</p:attrName>
                                        </p:attrNameLst>
                                      </p:cBhvr>
                                      <p:to>
                                        <p:strVal val="visible"/>
                                      </p:to>
                                    </p:set>
                                    <p:animEffect transition="in" filter="diamond(in)">
                                      <p:cBhvr>
                                        <p:cTn id="22" dur="2000"/>
                                        <p:tgtEl>
                                          <p:spTgt spid="624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478"/>
                                        </p:tgtEl>
                                        <p:attrNameLst>
                                          <p:attrName>style.visibility</p:attrName>
                                        </p:attrNameLst>
                                      </p:cBhvr>
                                      <p:to>
                                        <p:strVal val="visible"/>
                                      </p:to>
                                    </p:set>
                                    <p:animEffect transition="in" filter="blinds(horizontal)">
                                      <p:cBhvr>
                                        <p:cTn id="27" dur="500"/>
                                        <p:tgtEl>
                                          <p:spTgt spid="624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2479"/>
                                        </p:tgtEl>
                                        <p:attrNameLst>
                                          <p:attrName>style.visibility</p:attrName>
                                        </p:attrNameLst>
                                      </p:cBhvr>
                                      <p:to>
                                        <p:strVal val="visible"/>
                                      </p:to>
                                    </p:set>
                                    <p:animEffect transition="in" filter="checkerboard(across)">
                                      <p:cBhvr>
                                        <p:cTn id="32" dur="500"/>
                                        <p:tgtEl>
                                          <p:spTgt spid="624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80"/>
                                        </p:tgtEl>
                                        <p:attrNameLst>
                                          <p:attrName>style.visibility</p:attrName>
                                        </p:attrNameLst>
                                      </p:cBhvr>
                                      <p:to>
                                        <p:strVal val="visible"/>
                                      </p:to>
                                    </p:set>
                                    <p:anim calcmode="lin" valueType="num">
                                      <p:cBhvr additive="base">
                                        <p:cTn id="37" dur="500" fill="hold"/>
                                        <p:tgtEl>
                                          <p:spTgt spid="62480"/>
                                        </p:tgtEl>
                                        <p:attrNameLst>
                                          <p:attrName>ppt_x</p:attrName>
                                        </p:attrNameLst>
                                      </p:cBhvr>
                                      <p:tavLst>
                                        <p:tav tm="0">
                                          <p:val>
                                            <p:strVal val="#ppt_x"/>
                                          </p:val>
                                        </p:tav>
                                        <p:tav tm="100000">
                                          <p:val>
                                            <p:strVal val="#ppt_x"/>
                                          </p:val>
                                        </p:tav>
                                      </p:tavLst>
                                    </p:anim>
                                    <p:anim calcmode="lin" valueType="num">
                                      <p:cBhvr additive="base">
                                        <p:cTn id="38" dur="500" fill="hold"/>
                                        <p:tgtEl>
                                          <p:spTgt spid="62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62475"/>
                </p:tgtEl>
              </p:cMediaNode>
            </p:audio>
          </p:childTnLst>
        </p:cTn>
      </p:par>
    </p:tnLst>
    <p:bldLst>
      <p:bldP spid="62471" grpId="0"/>
      <p:bldP spid="62473" grpId="0"/>
      <p:bldP spid="62476" grpId="0"/>
      <p:bldP spid="62477" grpId="0"/>
      <p:bldP spid="62478" grpId="0"/>
      <p:bldP spid="62479" grpId="0"/>
      <p:bldP spid="624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0" y="1820863"/>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2403" name="Text Box 3"/>
          <p:cNvSpPr txBox="1">
            <a:spLocks noChangeArrowheads="1"/>
          </p:cNvSpPr>
          <p:nvPr/>
        </p:nvSpPr>
        <p:spPr bwMode="auto">
          <a:xfrm>
            <a:off x="2667000" y="1676401"/>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2404" name="Text Box 4"/>
          <p:cNvSpPr txBox="1">
            <a:spLocks noChangeArrowheads="1"/>
          </p:cNvSpPr>
          <p:nvPr/>
        </p:nvSpPr>
        <p:spPr bwMode="auto">
          <a:xfrm>
            <a:off x="2590800" y="17526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02405" name="Text Box 5"/>
          <p:cNvSpPr txBox="1">
            <a:spLocks noChangeArrowheads="1"/>
          </p:cNvSpPr>
          <p:nvPr/>
        </p:nvSpPr>
        <p:spPr bwMode="auto">
          <a:xfrm>
            <a:off x="572567" y="1777726"/>
            <a:ext cx="1101829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    </a:t>
            </a:r>
            <a:r>
              <a:rPr lang="en-US" altLang="en-US" sz="2800" b="1" dirty="0" err="1">
                <a:solidFill>
                  <a:srgbClr val="FF0000"/>
                </a:solidFill>
              </a:rPr>
              <a:t>Tình</a:t>
            </a:r>
            <a:r>
              <a:rPr lang="en-US" altLang="en-US" sz="2800" b="1" dirty="0">
                <a:solidFill>
                  <a:srgbClr val="FF0000"/>
                </a:solidFill>
              </a:rPr>
              <a:t> </a:t>
            </a:r>
            <a:r>
              <a:rPr lang="en-US" altLang="en-US" sz="2800" b="1" dirty="0" err="1">
                <a:solidFill>
                  <a:srgbClr val="FF0000"/>
                </a:solidFill>
              </a:rPr>
              <a:t>huống</a:t>
            </a:r>
            <a:r>
              <a:rPr lang="en-US" altLang="en-US" sz="2800" b="1" dirty="0">
                <a:solidFill>
                  <a:srgbClr val="FF0000"/>
                </a:solidFill>
              </a:rPr>
              <a:t> 1:</a:t>
            </a:r>
            <a:r>
              <a:rPr lang="en-US" altLang="en-US" dirty="0"/>
              <a:t> </a:t>
            </a:r>
            <a:r>
              <a:rPr lang="en-US" altLang="en-US" sz="2800" b="1" dirty="0">
                <a:solidFill>
                  <a:srgbClr val="0000CC"/>
                </a:solidFill>
              </a:rPr>
              <a:t>Gia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Tấn</a:t>
            </a:r>
            <a:r>
              <a:rPr lang="en-US" altLang="en-US" sz="2800" b="1" dirty="0">
                <a:solidFill>
                  <a:srgbClr val="0000CC"/>
                </a:solidFill>
              </a:rPr>
              <a:t> </a:t>
            </a:r>
            <a:r>
              <a:rPr lang="en-US" altLang="en-US" sz="2800" b="1" dirty="0" err="1">
                <a:solidFill>
                  <a:srgbClr val="0000CC"/>
                </a:solidFill>
              </a:rPr>
              <a:t>mới</a:t>
            </a:r>
            <a:r>
              <a:rPr lang="en-US" altLang="en-US" sz="2800" b="1" dirty="0">
                <a:solidFill>
                  <a:srgbClr val="0000CC"/>
                </a:solidFill>
              </a:rPr>
              <a:t> </a:t>
            </a:r>
            <a:r>
              <a:rPr lang="en-US" altLang="en-US" sz="2800" b="1" dirty="0" err="1">
                <a:solidFill>
                  <a:srgbClr val="0000CC"/>
                </a:solidFill>
              </a:rPr>
              <a:t>chuyển</a:t>
            </a:r>
            <a:r>
              <a:rPr lang="en-US" altLang="en-US" sz="2800" b="1" dirty="0">
                <a:solidFill>
                  <a:srgbClr val="0000CC"/>
                </a:solidFill>
              </a:rPr>
              <a:t> </a:t>
            </a:r>
            <a:r>
              <a:rPr lang="en-US" altLang="en-US" sz="2800" b="1" dirty="0" err="1">
                <a:solidFill>
                  <a:srgbClr val="0000CC"/>
                </a:solidFill>
              </a:rPr>
              <a:t>đến</a:t>
            </a:r>
            <a:r>
              <a:rPr lang="en-US" altLang="en-US" sz="2800" b="1" dirty="0">
                <a:solidFill>
                  <a:srgbClr val="0000CC"/>
                </a:solidFill>
              </a:rPr>
              <a:t> </a:t>
            </a:r>
            <a:r>
              <a:rPr lang="en-US" altLang="en-US" sz="2800" b="1" dirty="0" err="1">
                <a:solidFill>
                  <a:srgbClr val="0000CC"/>
                </a:solidFill>
              </a:rPr>
              <a:t>khu</a:t>
            </a:r>
            <a:r>
              <a:rPr lang="en-US" altLang="en-US" sz="2800" b="1" dirty="0">
                <a:solidFill>
                  <a:srgbClr val="0000CC"/>
                </a:solidFill>
              </a:rPr>
              <a:t> </a:t>
            </a:r>
            <a:r>
              <a:rPr lang="en-US" altLang="en-US" sz="2800" b="1" dirty="0" err="1">
                <a:solidFill>
                  <a:srgbClr val="0000CC"/>
                </a:solidFill>
              </a:rPr>
              <a:t>tập</a:t>
            </a:r>
            <a:r>
              <a:rPr lang="en-US" altLang="en-US" sz="2800" b="1" dirty="0">
                <a:solidFill>
                  <a:srgbClr val="0000CC"/>
                </a:solidFill>
              </a:rPr>
              <a:t> </a:t>
            </a:r>
            <a:r>
              <a:rPr lang="en-US" altLang="en-US" sz="2800" b="1" dirty="0" err="1">
                <a:solidFill>
                  <a:srgbClr val="0000CC"/>
                </a:solidFill>
              </a:rPr>
              <a:t>thể</a:t>
            </a:r>
            <a:r>
              <a:rPr lang="en-US" altLang="en-US" sz="2800" b="1" dirty="0">
                <a:solidFill>
                  <a:srgbClr val="0000CC"/>
                </a:solidFill>
              </a:rPr>
              <a:t> </a:t>
            </a:r>
            <a:r>
              <a:rPr lang="en-US" altLang="en-US" sz="2800" b="1" dirty="0" err="1">
                <a:solidFill>
                  <a:srgbClr val="0000CC"/>
                </a:solidFill>
              </a:rPr>
              <a:t>của</a:t>
            </a:r>
            <a:r>
              <a:rPr lang="en-US" altLang="en-US" sz="2800" b="1" dirty="0">
                <a:solidFill>
                  <a:srgbClr val="0000CC"/>
                </a:solidFill>
              </a:rPr>
              <a:t> </a:t>
            </a:r>
            <a:r>
              <a:rPr lang="en-US" altLang="en-US" sz="2800" b="1" dirty="0" err="1">
                <a:solidFill>
                  <a:srgbClr val="0000CC"/>
                </a:solidFill>
              </a:rPr>
              <a:t>Hùng</a:t>
            </a:r>
            <a:r>
              <a:rPr lang="en-US" altLang="en-US" sz="2800" b="1" dirty="0">
                <a:solidFill>
                  <a:srgbClr val="0000CC"/>
                </a:solidFill>
              </a:rPr>
              <a:t>. </a:t>
            </a:r>
            <a:r>
              <a:rPr lang="en-US" altLang="en-US" sz="2800" b="1" dirty="0" err="1">
                <a:solidFill>
                  <a:srgbClr val="0000CC"/>
                </a:solidFill>
              </a:rPr>
              <a:t>Hùng</a:t>
            </a:r>
            <a:r>
              <a:rPr lang="en-US" altLang="en-US" sz="2800" b="1" dirty="0">
                <a:solidFill>
                  <a:srgbClr val="0000CC"/>
                </a:solidFill>
              </a:rPr>
              <a:t> </a:t>
            </a:r>
            <a:r>
              <a:rPr lang="en-US" altLang="en-US" sz="2800" b="1" dirty="0" err="1">
                <a:solidFill>
                  <a:srgbClr val="0000CC"/>
                </a:solidFill>
              </a:rPr>
              <a:t>làm</a:t>
            </a:r>
            <a:r>
              <a:rPr lang="en-US" altLang="en-US" sz="2800" b="1" dirty="0">
                <a:solidFill>
                  <a:srgbClr val="0000CC"/>
                </a:solidFill>
              </a:rPr>
              <a:t> </a:t>
            </a:r>
            <a:r>
              <a:rPr lang="en-US" altLang="en-US" sz="2800" b="1" dirty="0" err="1">
                <a:solidFill>
                  <a:srgbClr val="0000CC"/>
                </a:solidFill>
              </a:rPr>
              <a:t>quen</a:t>
            </a:r>
            <a:r>
              <a:rPr lang="en-US" altLang="en-US" sz="2800" b="1" dirty="0">
                <a:solidFill>
                  <a:srgbClr val="0000CC"/>
                </a:solidFill>
              </a:rPr>
              <a:t> </a:t>
            </a:r>
            <a:r>
              <a:rPr lang="en-US" altLang="en-US" sz="2800" b="1" dirty="0" err="1">
                <a:solidFill>
                  <a:srgbClr val="0000CC"/>
                </a:solidFill>
              </a:rPr>
              <a:t>với</a:t>
            </a:r>
            <a:r>
              <a:rPr lang="en-US" altLang="en-US" sz="2800" b="1" dirty="0">
                <a:solidFill>
                  <a:srgbClr val="0000CC"/>
                </a:solidFill>
              </a:rPr>
              <a:t> </a:t>
            </a:r>
            <a:r>
              <a:rPr lang="en-US" altLang="en-US" sz="2800" b="1" dirty="0" err="1">
                <a:solidFill>
                  <a:srgbClr val="0000CC"/>
                </a:solidFill>
              </a:rPr>
              <a:t>Tấn</a:t>
            </a:r>
            <a:r>
              <a:rPr lang="en-US" altLang="en-US" sz="2800" b="1" dirty="0">
                <a:solidFill>
                  <a:srgbClr val="0000CC"/>
                </a:solidFill>
              </a:rPr>
              <a:t>, </a:t>
            </a:r>
            <a:r>
              <a:rPr lang="en-US" altLang="en-US" sz="2800" b="1" dirty="0" err="1">
                <a:solidFill>
                  <a:srgbClr val="0000CC"/>
                </a:solidFill>
              </a:rPr>
              <a:t>hỏi</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trường</a:t>
            </a:r>
            <a:r>
              <a:rPr lang="en-US" altLang="en-US" sz="2800" b="1" dirty="0">
                <a:solidFill>
                  <a:srgbClr val="0000CC"/>
                </a:solidFill>
              </a:rPr>
              <a:t> </a:t>
            </a:r>
            <a:r>
              <a:rPr lang="en-US" altLang="en-US" sz="2800" b="1" dirty="0" err="1">
                <a:solidFill>
                  <a:srgbClr val="0000CC"/>
                </a:solidFill>
              </a:rPr>
              <a:t>cũ</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gia</a:t>
            </a:r>
            <a:r>
              <a:rPr lang="en-US" altLang="en-US" sz="2800" b="1" dirty="0">
                <a:solidFill>
                  <a:srgbClr val="0000CC"/>
                </a:solidFill>
              </a:rPr>
              <a:t> </a:t>
            </a:r>
            <a:r>
              <a:rPr lang="en-US" altLang="en-US" sz="2800" b="1" dirty="0" err="1">
                <a:solidFill>
                  <a:srgbClr val="0000CC"/>
                </a:solidFill>
              </a:rPr>
              <a:t>đình</a:t>
            </a:r>
            <a:r>
              <a:rPr lang="en-US" altLang="en-US" sz="2800" b="1" dirty="0">
                <a:solidFill>
                  <a:srgbClr val="0000CC"/>
                </a:solidFill>
              </a:rPr>
              <a:t> </a:t>
            </a:r>
            <a:r>
              <a:rPr lang="en-US" altLang="en-US" sz="2800" b="1" dirty="0" err="1">
                <a:solidFill>
                  <a:srgbClr val="0000CC"/>
                </a:solidFill>
              </a:rPr>
              <a:t>của</a:t>
            </a:r>
            <a:r>
              <a:rPr lang="en-US" altLang="en-US" sz="2800" b="1" dirty="0">
                <a:solidFill>
                  <a:srgbClr val="0000CC"/>
                </a:solidFill>
              </a:rPr>
              <a:t> </a:t>
            </a:r>
            <a:r>
              <a:rPr lang="en-US" altLang="en-US" sz="2800" b="1" dirty="0" err="1">
                <a:solidFill>
                  <a:srgbClr val="0000CC"/>
                </a:solidFill>
              </a:rPr>
              <a:t>tấn</a:t>
            </a:r>
            <a:r>
              <a:rPr lang="en-US" altLang="en-US" sz="2800" b="1" dirty="0">
                <a:solidFill>
                  <a:srgbClr val="0000CC"/>
                </a:solidFill>
              </a:rPr>
              <a:t>, </a:t>
            </a:r>
            <a:r>
              <a:rPr lang="en-US" altLang="en-US" sz="2800" b="1" dirty="0" err="1">
                <a:solidFill>
                  <a:srgbClr val="0000CC"/>
                </a:solidFill>
              </a:rPr>
              <a:t>giúp</a:t>
            </a:r>
            <a:r>
              <a:rPr lang="en-US" altLang="en-US" sz="2800" b="1" dirty="0">
                <a:solidFill>
                  <a:srgbClr val="0000CC"/>
                </a:solidFill>
              </a:rPr>
              <a:t> </a:t>
            </a:r>
            <a:r>
              <a:rPr lang="en-US" altLang="en-US" sz="2800" b="1" dirty="0" err="1">
                <a:solidFill>
                  <a:srgbClr val="0000CC"/>
                </a:solidFill>
              </a:rPr>
              <a:t>Tấn</a:t>
            </a:r>
            <a:r>
              <a:rPr lang="en-US" altLang="en-US" sz="2800" b="1" dirty="0">
                <a:solidFill>
                  <a:srgbClr val="0000CC"/>
                </a:solidFill>
              </a:rPr>
              <a:t> </a:t>
            </a:r>
            <a:r>
              <a:rPr lang="en-US" altLang="en-US" sz="2800" b="1" dirty="0" err="1">
                <a:solidFill>
                  <a:srgbClr val="0000CC"/>
                </a:solidFill>
              </a:rPr>
              <a:t>làm</a:t>
            </a:r>
            <a:r>
              <a:rPr lang="en-US" altLang="en-US" sz="2800" b="1" dirty="0">
                <a:solidFill>
                  <a:srgbClr val="0000CC"/>
                </a:solidFill>
              </a:rPr>
              <a:t> </a:t>
            </a:r>
            <a:r>
              <a:rPr lang="en-US" altLang="en-US" sz="2800" b="1" dirty="0" err="1">
                <a:solidFill>
                  <a:srgbClr val="0000CC"/>
                </a:solidFill>
              </a:rPr>
              <a:t>quen</a:t>
            </a:r>
            <a:r>
              <a:rPr lang="en-US" altLang="en-US" sz="2800" b="1" dirty="0">
                <a:solidFill>
                  <a:srgbClr val="0000CC"/>
                </a:solidFill>
              </a:rPr>
              <a:t> </a:t>
            </a:r>
            <a:r>
              <a:rPr lang="en-US" altLang="en-US" sz="2800" b="1" dirty="0" err="1">
                <a:solidFill>
                  <a:srgbClr val="0000CC"/>
                </a:solidFill>
              </a:rPr>
              <a:t>với</a:t>
            </a:r>
            <a:r>
              <a:rPr lang="en-US" altLang="en-US" sz="2800" b="1" dirty="0">
                <a:solidFill>
                  <a:srgbClr val="0000CC"/>
                </a:solidFill>
              </a:rPr>
              <a:t> </a:t>
            </a:r>
            <a:r>
              <a:rPr lang="en-US" altLang="en-US" sz="2800" b="1" dirty="0" err="1">
                <a:solidFill>
                  <a:srgbClr val="0000CC"/>
                </a:solidFill>
              </a:rPr>
              <a:t>sinh</a:t>
            </a:r>
            <a:r>
              <a:rPr lang="en-US" altLang="en-US" sz="2800" b="1" dirty="0">
                <a:solidFill>
                  <a:srgbClr val="0000CC"/>
                </a:solidFill>
              </a:rPr>
              <a:t> </a:t>
            </a:r>
            <a:r>
              <a:rPr lang="en-US" altLang="en-US" sz="2800" b="1" dirty="0" err="1">
                <a:solidFill>
                  <a:srgbClr val="0000CC"/>
                </a:solidFill>
              </a:rPr>
              <a:t>hoạt</a:t>
            </a:r>
            <a:r>
              <a:rPr lang="en-US" altLang="en-US" sz="2800" b="1" dirty="0">
                <a:solidFill>
                  <a:srgbClr val="0000CC"/>
                </a:solidFill>
              </a:rPr>
              <a:t> </a:t>
            </a:r>
            <a:r>
              <a:rPr lang="en-US" altLang="en-US" sz="2800" b="1" dirty="0" err="1">
                <a:solidFill>
                  <a:srgbClr val="0000CC"/>
                </a:solidFill>
              </a:rPr>
              <a:t>ở</a:t>
            </a:r>
            <a:r>
              <a:rPr lang="en-US" altLang="en-US" sz="2800" b="1" dirty="0">
                <a:solidFill>
                  <a:srgbClr val="0000CC"/>
                </a:solidFill>
              </a:rPr>
              <a:t> </a:t>
            </a:r>
            <a:r>
              <a:rPr lang="en-US" altLang="en-US" sz="2800" b="1" dirty="0" err="1">
                <a:solidFill>
                  <a:srgbClr val="0000CC"/>
                </a:solidFill>
              </a:rPr>
              <a:t>khu</a:t>
            </a:r>
            <a:r>
              <a:rPr lang="en-US" altLang="en-US" sz="2800" b="1" dirty="0">
                <a:solidFill>
                  <a:srgbClr val="0000CC"/>
                </a:solidFill>
              </a:rPr>
              <a:t> </a:t>
            </a:r>
            <a:r>
              <a:rPr lang="en-US" altLang="en-US" sz="2800" b="1" dirty="0" err="1">
                <a:solidFill>
                  <a:srgbClr val="0000CC"/>
                </a:solidFill>
              </a:rPr>
              <a:t>tập</a:t>
            </a:r>
            <a:r>
              <a:rPr lang="en-US" altLang="en-US" sz="2800" b="1" dirty="0">
                <a:solidFill>
                  <a:srgbClr val="0000CC"/>
                </a:solidFill>
              </a:rPr>
              <a:t> </a:t>
            </a:r>
            <a:r>
              <a:rPr lang="en-US" altLang="en-US" sz="2800" b="1" dirty="0" err="1">
                <a:solidFill>
                  <a:srgbClr val="0000CC"/>
                </a:solidFill>
              </a:rPr>
              <a:t>thể</a:t>
            </a:r>
            <a:r>
              <a:rPr lang="en-US" altLang="en-US" sz="2800" b="1" dirty="0">
                <a:solidFill>
                  <a:srgbClr val="0000CC"/>
                </a:solidFill>
              </a:rPr>
              <a:t>.</a:t>
            </a:r>
          </a:p>
        </p:txBody>
      </p:sp>
      <p:pic>
        <p:nvPicPr>
          <p:cNvPr id="102406" name="Picture 6">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982200" y="62484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02407" name="WordArt 7"/>
          <p:cNvSpPr>
            <a:spLocks noChangeArrowheads="1" noChangeShapeType="1" noTextEdit="1"/>
          </p:cNvSpPr>
          <p:nvPr/>
        </p:nvSpPr>
        <p:spPr bwMode="auto">
          <a:xfrm>
            <a:off x="3810001" y="381001"/>
            <a:ext cx="4543425" cy="765175"/>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Unicode MS"/>
              </a:rPr>
              <a:t>Trao đổi, thực hành</a:t>
            </a:r>
          </a:p>
        </p:txBody>
      </p:sp>
      <p:sp>
        <p:nvSpPr>
          <p:cNvPr id="102408" name="Rectangle 8"/>
          <p:cNvSpPr>
            <a:spLocks noChangeArrowheads="1"/>
          </p:cNvSpPr>
          <p:nvPr/>
        </p:nvSpPr>
        <p:spPr bwMode="auto">
          <a:xfrm>
            <a:off x="436728" y="776268"/>
            <a:ext cx="11150221" cy="12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AutoNum type="arabicPeriod"/>
            </a:pPr>
            <a:r>
              <a:rPr lang="en-US" altLang="en-US" sz="2800">
                <a:solidFill>
                  <a:srgbClr val="FF0000"/>
                </a:solidFill>
              </a:rPr>
              <a:t>Em có nhận xét gì về hành vi của các bạn trong từng tình huống sau:</a:t>
            </a:r>
          </a:p>
        </p:txBody>
      </p:sp>
      <p:sp>
        <p:nvSpPr>
          <p:cNvPr id="102409" name="Rectangle 9"/>
          <p:cNvSpPr>
            <a:spLocks noChangeArrowheads="1"/>
          </p:cNvSpPr>
          <p:nvPr/>
        </p:nvSpPr>
        <p:spPr bwMode="auto">
          <a:xfrm>
            <a:off x="1275995" y="3514472"/>
            <a:ext cx="9611436" cy="112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dirty="0">
                <a:solidFill>
                  <a:srgbClr val="FF0000"/>
                </a:solidFill>
              </a:rPr>
              <a:t>    </a:t>
            </a:r>
            <a:r>
              <a:rPr lang="en-US" altLang="en-US" sz="2800" b="1" dirty="0" err="1">
                <a:solidFill>
                  <a:srgbClr val="FF0000"/>
                </a:solidFill>
              </a:rPr>
              <a:t>Tình</a:t>
            </a:r>
            <a:r>
              <a:rPr lang="en-US" altLang="en-US" sz="2800" b="1" dirty="0">
                <a:solidFill>
                  <a:srgbClr val="FF0000"/>
                </a:solidFill>
              </a:rPr>
              <a:t> </a:t>
            </a:r>
            <a:r>
              <a:rPr lang="en-US" altLang="en-US" sz="2800" b="1" dirty="0" err="1">
                <a:solidFill>
                  <a:srgbClr val="FF0000"/>
                </a:solidFill>
              </a:rPr>
              <a:t>huống</a:t>
            </a:r>
            <a:r>
              <a:rPr lang="en-US" altLang="en-US" sz="2800" b="1" dirty="0">
                <a:solidFill>
                  <a:srgbClr val="FF0000"/>
                </a:solidFill>
              </a:rPr>
              <a:t> 2:</a:t>
            </a:r>
            <a:r>
              <a:rPr lang="en-US" altLang="en-US" dirty="0"/>
              <a:t> </a:t>
            </a:r>
            <a:r>
              <a:rPr lang="en-US" altLang="en-US" sz="2800" b="1" dirty="0" err="1">
                <a:solidFill>
                  <a:srgbClr val="0000CC"/>
                </a:solidFill>
              </a:rPr>
              <a:t>Trong</a:t>
            </a:r>
            <a:r>
              <a:rPr lang="en-US" altLang="en-US" sz="2800" b="1" dirty="0">
                <a:solidFill>
                  <a:srgbClr val="0000CC"/>
                </a:solidFill>
              </a:rPr>
              <a:t> </a:t>
            </a:r>
            <a:r>
              <a:rPr lang="en-US" altLang="en-US" sz="2800" b="1" dirty="0" err="1">
                <a:solidFill>
                  <a:srgbClr val="0000CC"/>
                </a:solidFill>
              </a:rPr>
              <a:t>giờ</a:t>
            </a:r>
            <a:r>
              <a:rPr lang="en-US" altLang="en-US" sz="2800" b="1" dirty="0">
                <a:solidFill>
                  <a:srgbClr val="0000CC"/>
                </a:solidFill>
              </a:rPr>
              <a:t> </a:t>
            </a:r>
            <a:r>
              <a:rPr lang="en-US" altLang="en-US" sz="2800" b="1" dirty="0" err="1">
                <a:solidFill>
                  <a:srgbClr val="0000CC"/>
                </a:solidFill>
              </a:rPr>
              <a:t>ra</a:t>
            </a:r>
            <a:r>
              <a:rPr lang="en-US" altLang="en-US" sz="2800" b="1" dirty="0">
                <a:solidFill>
                  <a:srgbClr val="0000CC"/>
                </a:solidFill>
              </a:rPr>
              <a:t> </a:t>
            </a:r>
            <a:r>
              <a:rPr lang="en-US" altLang="en-US" sz="2800" b="1" dirty="0" err="1">
                <a:solidFill>
                  <a:srgbClr val="0000CC"/>
                </a:solidFill>
              </a:rPr>
              <a:t>chơi</a:t>
            </a:r>
            <a:r>
              <a:rPr lang="en-US" altLang="en-US" sz="2800" b="1" dirty="0">
                <a:solidFill>
                  <a:srgbClr val="0000CC"/>
                </a:solidFill>
              </a:rPr>
              <a:t>, </a:t>
            </a:r>
            <a:r>
              <a:rPr lang="en-US" altLang="en-US" sz="2800" b="1" dirty="0" err="1">
                <a:solidFill>
                  <a:srgbClr val="0000CC"/>
                </a:solidFill>
              </a:rPr>
              <a:t>thấy</a:t>
            </a:r>
            <a:r>
              <a:rPr lang="en-US" altLang="en-US" sz="2800" b="1" dirty="0">
                <a:solidFill>
                  <a:srgbClr val="0000CC"/>
                </a:solidFill>
              </a:rPr>
              <a:t> </a:t>
            </a:r>
            <a:r>
              <a:rPr lang="en-US" altLang="en-US" sz="2800" b="1" dirty="0" err="1">
                <a:solidFill>
                  <a:srgbClr val="0000CC"/>
                </a:solidFill>
              </a:rPr>
              <a:t>đoàn</a:t>
            </a:r>
            <a:r>
              <a:rPr lang="en-US" altLang="en-US" sz="2800" b="1" dirty="0">
                <a:solidFill>
                  <a:srgbClr val="0000CC"/>
                </a:solidFill>
              </a:rPr>
              <a:t> </a:t>
            </a:r>
            <a:r>
              <a:rPr lang="en-US" altLang="en-US" sz="2800" b="1" dirty="0" err="1">
                <a:solidFill>
                  <a:srgbClr val="0000CC"/>
                </a:solidFill>
              </a:rPr>
              <a:t>khách</a:t>
            </a:r>
            <a:r>
              <a:rPr lang="en-US" altLang="en-US" sz="2800" b="1" dirty="0">
                <a:solidFill>
                  <a:srgbClr val="0000CC"/>
                </a:solidFill>
              </a:rPr>
              <a:t> </a:t>
            </a:r>
            <a:r>
              <a:rPr lang="en-US" altLang="en-US" sz="2800" b="1" dirty="0" err="1">
                <a:solidFill>
                  <a:srgbClr val="0000CC"/>
                </a:solidFill>
              </a:rPr>
              <a:t>đến</a:t>
            </a:r>
            <a:r>
              <a:rPr lang="en-US" altLang="en-US" sz="2800" b="1" dirty="0">
                <a:solidFill>
                  <a:srgbClr val="0000CC"/>
                </a:solidFill>
              </a:rPr>
              <a:t> </a:t>
            </a:r>
            <a:r>
              <a:rPr lang="en-US" altLang="en-US" sz="2800" b="1" dirty="0" err="1">
                <a:solidFill>
                  <a:srgbClr val="0000CC"/>
                </a:solidFill>
              </a:rPr>
              <a:t>thăm</a:t>
            </a:r>
            <a:r>
              <a:rPr lang="en-US" altLang="en-US" sz="2800" b="1" dirty="0">
                <a:solidFill>
                  <a:srgbClr val="0000CC"/>
                </a:solidFill>
              </a:rPr>
              <a:t> </a:t>
            </a:r>
            <a:r>
              <a:rPr lang="en-US" altLang="en-US" sz="2800" b="1" dirty="0" err="1">
                <a:solidFill>
                  <a:srgbClr val="0000CC"/>
                </a:solidFill>
              </a:rPr>
              <a:t>trường</a:t>
            </a:r>
            <a:r>
              <a:rPr lang="en-US" altLang="en-US" sz="2800" b="1" dirty="0">
                <a:solidFill>
                  <a:srgbClr val="0000CC"/>
                </a:solidFill>
              </a:rPr>
              <a:t>, </a:t>
            </a:r>
          </a:p>
          <a:p>
            <a:r>
              <a:rPr lang="en-US" altLang="en-US" sz="2800" b="1" dirty="0">
                <a:solidFill>
                  <a:srgbClr val="0000CC"/>
                </a:solidFill>
              </a:rPr>
              <a:t>Tú </a:t>
            </a:r>
            <a:r>
              <a:rPr lang="en-US" altLang="en-US" sz="2800" b="1" dirty="0" err="1">
                <a:solidFill>
                  <a:srgbClr val="0000CC"/>
                </a:solidFill>
              </a:rPr>
              <a:t>khoanh</a:t>
            </a:r>
            <a:r>
              <a:rPr lang="en-US" altLang="en-US" sz="2800" b="1" dirty="0">
                <a:solidFill>
                  <a:srgbClr val="0000CC"/>
                </a:solidFill>
              </a:rPr>
              <a:t> </a:t>
            </a:r>
            <a:r>
              <a:rPr lang="en-US" altLang="en-US" sz="2800" b="1" dirty="0" err="1">
                <a:solidFill>
                  <a:srgbClr val="0000CC"/>
                </a:solidFill>
              </a:rPr>
              <a:t>tay</a:t>
            </a:r>
            <a:r>
              <a:rPr lang="en-US" altLang="en-US" sz="2800" b="1" dirty="0">
                <a:solidFill>
                  <a:srgbClr val="0000CC"/>
                </a:solidFill>
              </a:rPr>
              <a:t> </a:t>
            </a:r>
            <a:r>
              <a:rPr lang="en-US" altLang="en-US" sz="2800" b="1" dirty="0" err="1">
                <a:solidFill>
                  <a:srgbClr val="0000CC"/>
                </a:solidFill>
              </a:rPr>
              <a:t>chào</a:t>
            </a:r>
            <a:r>
              <a:rPr lang="en-US" altLang="en-US" sz="2800" b="1" dirty="0">
                <a:solidFill>
                  <a:srgbClr val="0000CC"/>
                </a:solidFill>
              </a:rPr>
              <a:t> </a:t>
            </a:r>
            <a:r>
              <a:rPr lang="en-US" altLang="en-US" sz="2800" b="1" dirty="0" err="1">
                <a:solidFill>
                  <a:srgbClr val="0000CC"/>
                </a:solidFill>
              </a:rPr>
              <a:t>khách</a:t>
            </a:r>
            <a:r>
              <a:rPr lang="en-US" altLang="en-US" sz="2800" b="1" dirty="0">
                <a:solidFill>
                  <a:srgbClr val="0000CC"/>
                </a:solidFill>
              </a:rPr>
              <a:t> </a:t>
            </a:r>
            <a:r>
              <a:rPr lang="en-US" altLang="en-US" sz="2800" b="1" dirty="0" err="1">
                <a:solidFill>
                  <a:srgbClr val="0000CC"/>
                </a:solidFill>
              </a:rPr>
              <a:t>còn</a:t>
            </a:r>
            <a:r>
              <a:rPr lang="en-US" altLang="en-US" sz="2800" b="1" dirty="0">
                <a:solidFill>
                  <a:srgbClr val="0000CC"/>
                </a:solidFill>
              </a:rPr>
              <a:t> Minh </a:t>
            </a:r>
            <a:r>
              <a:rPr lang="en-US" altLang="en-US" sz="2800" b="1" dirty="0" err="1">
                <a:solidFill>
                  <a:srgbClr val="0000CC"/>
                </a:solidFill>
              </a:rPr>
              <a:t>chỉ</a:t>
            </a:r>
            <a:r>
              <a:rPr lang="en-US" altLang="en-US" sz="2800" b="1" dirty="0">
                <a:solidFill>
                  <a:srgbClr val="0000CC"/>
                </a:solidFill>
              </a:rPr>
              <a:t> </a:t>
            </a:r>
            <a:r>
              <a:rPr lang="en-US" altLang="en-US" sz="2800" b="1" dirty="0" err="1">
                <a:solidFill>
                  <a:srgbClr val="0000CC"/>
                </a:solidFill>
              </a:rPr>
              <a:t>mải</a:t>
            </a:r>
            <a:r>
              <a:rPr lang="en-US" altLang="en-US" sz="2800" b="1" dirty="0">
                <a:solidFill>
                  <a:srgbClr val="0000CC"/>
                </a:solidFill>
              </a:rPr>
              <a:t> </a:t>
            </a:r>
            <a:r>
              <a:rPr lang="en-US" altLang="en-US" sz="2800" b="1" dirty="0" err="1">
                <a:solidFill>
                  <a:srgbClr val="0000CC"/>
                </a:solidFill>
              </a:rPr>
              <a:t>đùa</a:t>
            </a:r>
            <a:r>
              <a:rPr lang="en-US" altLang="en-US" sz="2800" b="1" dirty="0">
                <a:solidFill>
                  <a:srgbClr val="0000CC"/>
                </a:solidFill>
              </a:rPr>
              <a:t> </a:t>
            </a:r>
            <a:r>
              <a:rPr lang="en-US" altLang="en-US" sz="2800" b="1" dirty="0" err="1">
                <a:solidFill>
                  <a:srgbClr val="0000CC"/>
                </a:solidFill>
              </a:rPr>
              <a:t>nghịch</a:t>
            </a:r>
            <a:r>
              <a:rPr lang="en-US" altLang="en-US" sz="2800" b="1" dirty="0">
                <a:solidFill>
                  <a:srgbClr val="0000CC"/>
                </a:solidFill>
              </a:rPr>
              <a:t>.</a:t>
            </a:r>
          </a:p>
          <a:p>
            <a:endParaRPr lang="en-US" altLang="en-US" sz="2800" b="1" dirty="0">
              <a:solidFill>
                <a:srgbClr val="0000CC"/>
              </a:solidFill>
            </a:endParaRPr>
          </a:p>
        </p:txBody>
      </p:sp>
      <p:sp>
        <p:nvSpPr>
          <p:cNvPr id="102410" name="Rectangle 10"/>
          <p:cNvSpPr>
            <a:spLocks noChangeArrowheads="1"/>
          </p:cNvSpPr>
          <p:nvPr/>
        </p:nvSpPr>
        <p:spPr bwMode="auto">
          <a:xfrm>
            <a:off x="1524000" y="4489618"/>
            <a:ext cx="948974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dirty="0">
                <a:solidFill>
                  <a:srgbClr val="FF0000"/>
                </a:solidFill>
              </a:rPr>
              <a:t>  </a:t>
            </a:r>
            <a:r>
              <a:rPr lang="en-US" altLang="en-US" sz="2800" b="1" dirty="0" err="1">
                <a:solidFill>
                  <a:srgbClr val="FF0000"/>
                </a:solidFill>
              </a:rPr>
              <a:t>Tình</a:t>
            </a:r>
            <a:r>
              <a:rPr lang="en-US" altLang="en-US" sz="2800" b="1" dirty="0">
                <a:solidFill>
                  <a:srgbClr val="FF0000"/>
                </a:solidFill>
              </a:rPr>
              <a:t> </a:t>
            </a:r>
            <a:r>
              <a:rPr lang="en-US" altLang="en-US" sz="2800" b="1" dirty="0" err="1">
                <a:solidFill>
                  <a:srgbClr val="FF0000"/>
                </a:solidFill>
              </a:rPr>
              <a:t>huống</a:t>
            </a:r>
            <a:r>
              <a:rPr lang="en-US" altLang="en-US" sz="2800" b="1" dirty="0">
                <a:solidFill>
                  <a:srgbClr val="FF0000"/>
                </a:solidFill>
              </a:rPr>
              <a:t> 3:</a:t>
            </a:r>
            <a:r>
              <a:rPr lang="en-US" altLang="en-US" sz="2800" dirty="0"/>
              <a:t> </a:t>
            </a:r>
            <a:r>
              <a:rPr lang="en-US" altLang="en-US" sz="2800" b="1" dirty="0" err="1">
                <a:solidFill>
                  <a:srgbClr val="0000CC"/>
                </a:solidFill>
              </a:rPr>
              <a:t>Một</a:t>
            </a:r>
            <a:r>
              <a:rPr lang="en-US" altLang="en-US" sz="2800" b="1" dirty="0">
                <a:solidFill>
                  <a:srgbClr val="0000CC"/>
                </a:solidFill>
              </a:rPr>
              <a:t> </a:t>
            </a:r>
            <a:r>
              <a:rPr lang="en-US" altLang="en-US" sz="2800" b="1" dirty="0" err="1">
                <a:solidFill>
                  <a:srgbClr val="0000CC"/>
                </a:solidFill>
              </a:rPr>
              <a:t>bác</a:t>
            </a:r>
            <a:r>
              <a:rPr lang="en-US" altLang="en-US" sz="2800" b="1" dirty="0">
                <a:solidFill>
                  <a:srgbClr val="0000CC"/>
                </a:solidFill>
              </a:rPr>
              <a:t> </a:t>
            </a:r>
            <a:r>
              <a:rPr lang="en-US" altLang="en-US" sz="2800" b="1" dirty="0" err="1">
                <a:solidFill>
                  <a:srgbClr val="0000CC"/>
                </a:solidFill>
              </a:rPr>
              <a:t>lớn</a:t>
            </a:r>
            <a:r>
              <a:rPr lang="en-US" altLang="en-US" sz="2800" b="1" dirty="0">
                <a:solidFill>
                  <a:srgbClr val="0000CC"/>
                </a:solidFill>
              </a:rPr>
              <a:t> </a:t>
            </a:r>
            <a:r>
              <a:rPr lang="en-US" altLang="en-US" sz="2800" b="1" dirty="0" err="1">
                <a:solidFill>
                  <a:srgbClr val="0000CC"/>
                </a:solidFill>
              </a:rPr>
              <a:t>tuổi</a:t>
            </a:r>
            <a:r>
              <a:rPr lang="en-US" altLang="en-US" sz="2800" b="1" dirty="0">
                <a:solidFill>
                  <a:srgbClr val="0000CC"/>
                </a:solidFill>
              </a:rPr>
              <a:t> </a:t>
            </a:r>
            <a:r>
              <a:rPr lang="en-US" altLang="en-US" sz="2800" b="1" dirty="0" err="1">
                <a:solidFill>
                  <a:srgbClr val="0000CC"/>
                </a:solidFill>
              </a:rPr>
              <a:t>hỏi</a:t>
            </a:r>
            <a:r>
              <a:rPr lang="en-US" altLang="en-US" sz="2800" b="1" dirty="0">
                <a:solidFill>
                  <a:srgbClr val="0000CC"/>
                </a:solidFill>
              </a:rPr>
              <a:t> </a:t>
            </a:r>
            <a:r>
              <a:rPr lang="en-US" altLang="en-US" sz="2800" b="1" dirty="0" err="1">
                <a:solidFill>
                  <a:srgbClr val="0000CC"/>
                </a:solidFill>
              </a:rPr>
              <a:t>Tuyết</a:t>
            </a:r>
            <a:r>
              <a:rPr lang="en-US" altLang="en-US" sz="2800" b="1" dirty="0">
                <a:solidFill>
                  <a:srgbClr val="0000CC"/>
                </a:solidFill>
              </a:rPr>
              <a:t> </a:t>
            </a:r>
            <a:r>
              <a:rPr lang="en-US" altLang="en-US" sz="2800" b="1" dirty="0" err="1">
                <a:solidFill>
                  <a:srgbClr val="0000CC"/>
                </a:solidFill>
              </a:rPr>
              <a:t>đường</a:t>
            </a:r>
            <a:r>
              <a:rPr lang="en-US" altLang="en-US" sz="2800" b="1" dirty="0">
                <a:solidFill>
                  <a:srgbClr val="0000CC"/>
                </a:solidFill>
              </a:rPr>
              <a:t> </a:t>
            </a:r>
            <a:r>
              <a:rPr lang="en-US" altLang="en-US" sz="2800" b="1" dirty="0" err="1">
                <a:solidFill>
                  <a:srgbClr val="0000CC"/>
                </a:solidFill>
              </a:rPr>
              <a:t>đến</a:t>
            </a:r>
            <a:r>
              <a:rPr lang="en-US" altLang="en-US" sz="2800" b="1" dirty="0">
                <a:solidFill>
                  <a:srgbClr val="0000CC"/>
                </a:solidFill>
              </a:rPr>
              <a:t> </a:t>
            </a:r>
            <a:r>
              <a:rPr lang="en-US" altLang="en-US" sz="2800" b="1" dirty="0" err="1">
                <a:solidFill>
                  <a:srgbClr val="0000CC"/>
                </a:solidFill>
              </a:rPr>
              <a:t>phố</a:t>
            </a:r>
            <a:r>
              <a:rPr lang="en-US" altLang="en-US" sz="2800" b="1" dirty="0">
                <a:solidFill>
                  <a:srgbClr val="0000CC"/>
                </a:solidFill>
              </a:rPr>
              <a:t> </a:t>
            </a:r>
          </a:p>
          <a:p>
            <a:r>
              <a:rPr lang="en-US" altLang="en-US" sz="2800" b="1" dirty="0">
                <a:solidFill>
                  <a:srgbClr val="0000CC"/>
                </a:solidFill>
              </a:rPr>
              <a:t>Kim </a:t>
            </a:r>
            <a:r>
              <a:rPr lang="en-US" altLang="en-US" sz="2800" b="1" dirty="0" err="1">
                <a:solidFill>
                  <a:srgbClr val="0000CC"/>
                </a:solidFill>
              </a:rPr>
              <a:t>Mã</a:t>
            </a:r>
            <a:r>
              <a:rPr lang="en-US" altLang="en-US" sz="2800" b="1" dirty="0">
                <a:solidFill>
                  <a:srgbClr val="0000CC"/>
                </a:solidFill>
              </a:rPr>
              <a:t>. </a:t>
            </a:r>
            <a:r>
              <a:rPr lang="en-US" altLang="en-US" sz="2800" b="1" dirty="0" err="1">
                <a:solidFill>
                  <a:srgbClr val="0000CC"/>
                </a:solidFill>
              </a:rPr>
              <a:t>Tuyết</a:t>
            </a:r>
            <a:r>
              <a:rPr lang="en-US" altLang="en-US" sz="2800" b="1" dirty="0">
                <a:solidFill>
                  <a:srgbClr val="0000CC"/>
                </a:solidFill>
              </a:rPr>
              <a:t> </a:t>
            </a:r>
            <a:r>
              <a:rPr lang="en-US" altLang="en-US" sz="2800" b="1" dirty="0" err="1">
                <a:solidFill>
                  <a:srgbClr val="0000CC"/>
                </a:solidFill>
              </a:rPr>
              <a:t>đã</a:t>
            </a:r>
            <a:r>
              <a:rPr lang="en-US" altLang="en-US" sz="2800" b="1" dirty="0">
                <a:solidFill>
                  <a:srgbClr val="0000CC"/>
                </a:solidFill>
              </a:rPr>
              <a:t> </a:t>
            </a:r>
            <a:r>
              <a:rPr lang="en-US" altLang="en-US" sz="2800" b="1" dirty="0" err="1">
                <a:solidFill>
                  <a:srgbClr val="0000CC"/>
                </a:solidFill>
              </a:rPr>
              <a:t>tận</a:t>
            </a:r>
            <a:r>
              <a:rPr lang="en-US" altLang="en-US" sz="2800" b="1" dirty="0">
                <a:solidFill>
                  <a:srgbClr val="0000CC"/>
                </a:solidFill>
              </a:rPr>
              <a:t> </a:t>
            </a:r>
            <a:r>
              <a:rPr lang="en-US" altLang="en-US" sz="2800" b="1" dirty="0" err="1">
                <a:solidFill>
                  <a:srgbClr val="0000CC"/>
                </a:solidFill>
              </a:rPr>
              <a:t>tình</a:t>
            </a:r>
            <a:r>
              <a:rPr lang="en-US" altLang="en-US" sz="2800" b="1" dirty="0">
                <a:solidFill>
                  <a:srgbClr val="0000CC"/>
                </a:solidFill>
              </a:rPr>
              <a:t> </a:t>
            </a:r>
            <a:r>
              <a:rPr lang="en-US" altLang="en-US" sz="2800" b="1" dirty="0" err="1">
                <a:solidFill>
                  <a:srgbClr val="0000CC"/>
                </a:solidFill>
              </a:rPr>
              <a:t>chỉ</a:t>
            </a:r>
            <a:r>
              <a:rPr lang="en-US" altLang="en-US" sz="2800" b="1" dirty="0">
                <a:solidFill>
                  <a:srgbClr val="0000CC"/>
                </a:solidFill>
              </a:rPr>
              <a:t> </a:t>
            </a:r>
            <a:r>
              <a:rPr lang="en-US" altLang="en-US" sz="2800" b="1" dirty="0" err="1">
                <a:solidFill>
                  <a:srgbClr val="0000CC"/>
                </a:solidFill>
              </a:rPr>
              <a:t>đường</a:t>
            </a:r>
            <a:r>
              <a:rPr lang="en-US" altLang="en-US" sz="2800" b="1" dirty="0">
                <a:solidFill>
                  <a:srgbClr val="0000CC"/>
                </a:solidFill>
              </a:rPr>
              <a:t> </a:t>
            </a:r>
            <a:r>
              <a:rPr lang="en-US" altLang="en-US" sz="2800" b="1" dirty="0" err="1">
                <a:solidFill>
                  <a:srgbClr val="0000CC"/>
                </a:solidFill>
              </a:rPr>
              <a:t>cho</a:t>
            </a:r>
            <a:r>
              <a:rPr lang="en-US" altLang="en-US" sz="2800" b="1" dirty="0">
                <a:solidFill>
                  <a:srgbClr val="0000CC"/>
                </a:solidFill>
              </a:rPr>
              <a:t> </a:t>
            </a:r>
            <a:r>
              <a:rPr lang="en-US" altLang="en-US" sz="2800" b="1" dirty="0" err="1">
                <a:solidFill>
                  <a:srgbClr val="0000CC"/>
                </a:solidFill>
              </a:rPr>
              <a:t>bác</a:t>
            </a:r>
            <a:r>
              <a:rPr lang="en-US" altLang="en-US" sz="2800" b="1" dirty="0">
                <a:solidFill>
                  <a:srgbClr val="0000CC"/>
                </a:solidFill>
              </a:rPr>
              <a:t>.</a:t>
            </a:r>
          </a:p>
        </p:txBody>
      </p:sp>
      <p:pic>
        <p:nvPicPr>
          <p:cNvPr id="102411" name="Picture 11"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304801"/>
            <a:ext cx="914400" cy="817563"/>
          </a:xfrm>
          <a:prstGeom prst="rect">
            <a:avLst/>
          </a:prstGeom>
          <a:noFill/>
          <a:extLst>
            <a:ext uri="{909E8E84-426E-40DD-AFC4-6F175D3DCCD1}">
              <a14:hiddenFill xmlns:a14="http://schemas.microsoft.com/office/drawing/2010/main">
                <a:solidFill>
                  <a:srgbClr val="FFFFFF"/>
                </a:solidFill>
              </a14:hiddenFill>
            </a:ext>
          </a:extLst>
        </p:spPr>
      </p:pic>
      <p:pic>
        <p:nvPicPr>
          <p:cNvPr id="102412" name="Picture 12" descr="daisie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1"/>
            <a:ext cx="914400" cy="8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circle(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circle(in)">
                                      <p:cBhvr>
                                        <p:cTn id="12" dur="2000"/>
                                        <p:tgtEl>
                                          <p:spTgt spid="10240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2405"/>
                                        </p:tgtEl>
                                        <p:attrNameLst>
                                          <p:attrName>style.visibility</p:attrName>
                                        </p:attrNameLst>
                                      </p:cBhvr>
                                      <p:to>
                                        <p:strVal val="visible"/>
                                      </p:to>
                                    </p:set>
                                    <p:animEffect transition="in" filter="circle(in)">
                                      <p:cBhvr>
                                        <p:cTn id="17" dur="2000"/>
                                        <p:tgtEl>
                                          <p:spTgt spid="10240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2409"/>
                                        </p:tgtEl>
                                        <p:attrNameLst>
                                          <p:attrName>style.visibility</p:attrName>
                                        </p:attrNameLst>
                                      </p:cBhvr>
                                      <p:to>
                                        <p:strVal val="visible"/>
                                      </p:to>
                                    </p:set>
                                    <p:animEffect transition="in" filter="circle(in)">
                                      <p:cBhvr>
                                        <p:cTn id="22" dur="2000"/>
                                        <p:tgtEl>
                                          <p:spTgt spid="10240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2410"/>
                                        </p:tgtEl>
                                        <p:attrNameLst>
                                          <p:attrName>style.visibility</p:attrName>
                                        </p:attrNameLst>
                                      </p:cBhvr>
                                      <p:to>
                                        <p:strVal val="visible"/>
                                      </p:to>
                                    </p:set>
                                    <p:animEffect transition="in" filter="circle(in)">
                                      <p:cBhvr>
                                        <p:cTn id="27" dur="2000"/>
                                        <p:tgtEl>
                                          <p:spTgt spid="1024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02406"/>
                </p:tgtEl>
              </p:cMediaNode>
            </p:audio>
          </p:childTnLst>
        </p:cTn>
      </p:par>
    </p:tnLst>
    <p:bldLst>
      <p:bldP spid="102405" grpId="0"/>
      <p:bldP spid="102407" grpId="0"/>
      <p:bldP spid="102408" grpId="0"/>
      <p:bldP spid="102409" grpId="0"/>
      <p:bldP spid="102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1885097" y="687365"/>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00"/>
                </a:solidFill>
              </a:rPr>
              <a:t>2. </a:t>
            </a:r>
            <a:r>
              <a:rPr lang="en-US" altLang="en-US" sz="2800" b="1" dirty="0" err="1">
                <a:solidFill>
                  <a:srgbClr val="FF0000"/>
                </a:solidFill>
              </a:rPr>
              <a:t>Em</a:t>
            </a:r>
            <a:r>
              <a:rPr lang="en-US" altLang="en-US" sz="2800" b="1" dirty="0">
                <a:solidFill>
                  <a:srgbClr val="FF0000"/>
                </a:solidFill>
              </a:rPr>
              <a:t> </a:t>
            </a:r>
            <a:r>
              <a:rPr lang="en-US" altLang="en-US" sz="2800" b="1" dirty="0" err="1">
                <a:solidFill>
                  <a:srgbClr val="FF0000"/>
                </a:solidFill>
              </a:rPr>
              <a:t>sẽ</a:t>
            </a:r>
            <a:r>
              <a:rPr lang="en-US" altLang="en-US" sz="2800" b="1" dirty="0">
                <a:solidFill>
                  <a:srgbClr val="FF0000"/>
                </a:solidFill>
              </a:rPr>
              <a:t> </a:t>
            </a:r>
            <a:r>
              <a:rPr lang="en-US" altLang="en-US" sz="2800" b="1" dirty="0" err="1">
                <a:solidFill>
                  <a:srgbClr val="FF0000"/>
                </a:solidFill>
              </a:rPr>
              <a:t>làm</a:t>
            </a:r>
            <a:r>
              <a:rPr lang="en-US" altLang="en-US" sz="2800" b="1" dirty="0">
                <a:solidFill>
                  <a:srgbClr val="FF0000"/>
                </a:solidFill>
              </a:rPr>
              <a:t> </a:t>
            </a:r>
            <a:r>
              <a:rPr lang="en-US" altLang="en-US" sz="2800" b="1" dirty="0" err="1">
                <a:solidFill>
                  <a:srgbClr val="FF0000"/>
                </a:solidFill>
              </a:rPr>
              <a:t>gì</a:t>
            </a:r>
            <a:r>
              <a:rPr lang="en-US" altLang="en-US" sz="2800" b="1" dirty="0">
                <a:solidFill>
                  <a:srgbClr val="FF0000"/>
                </a:solidFill>
              </a:rPr>
              <a:t> </a:t>
            </a:r>
            <a:r>
              <a:rPr lang="en-US" altLang="en-US" sz="2800" b="1" dirty="0" err="1">
                <a:solidFill>
                  <a:srgbClr val="FF0000"/>
                </a:solidFill>
              </a:rPr>
              <a:t>trong</a:t>
            </a:r>
            <a:r>
              <a:rPr lang="en-US" altLang="en-US" sz="2800" b="1" dirty="0">
                <a:solidFill>
                  <a:srgbClr val="FF0000"/>
                </a:solidFill>
              </a:rPr>
              <a:t> </a:t>
            </a:r>
            <a:r>
              <a:rPr lang="en-US" altLang="en-US" sz="2800" b="1" dirty="0" err="1">
                <a:solidFill>
                  <a:srgbClr val="FF0000"/>
                </a:solidFill>
              </a:rPr>
              <a:t>các</a:t>
            </a:r>
            <a:r>
              <a:rPr lang="en-US" altLang="en-US" sz="2800" b="1" dirty="0">
                <a:solidFill>
                  <a:srgbClr val="FF0000"/>
                </a:solidFill>
              </a:rPr>
              <a:t> </a:t>
            </a:r>
            <a:r>
              <a:rPr lang="en-US" altLang="en-US" sz="2800" b="1" dirty="0" err="1">
                <a:solidFill>
                  <a:srgbClr val="FF0000"/>
                </a:solidFill>
              </a:rPr>
              <a:t>tình</a:t>
            </a:r>
            <a:r>
              <a:rPr lang="en-US" altLang="en-US" sz="2800" b="1" dirty="0">
                <a:solidFill>
                  <a:srgbClr val="FF0000"/>
                </a:solidFill>
              </a:rPr>
              <a:t> </a:t>
            </a:r>
            <a:r>
              <a:rPr lang="en-US" altLang="en-US" sz="2800" b="1" dirty="0" err="1">
                <a:solidFill>
                  <a:srgbClr val="FF0000"/>
                </a:solidFill>
              </a:rPr>
              <a:t>huống</a:t>
            </a:r>
            <a:r>
              <a:rPr lang="en-US" altLang="en-US" sz="2800" b="1" dirty="0">
                <a:solidFill>
                  <a:srgbClr val="FF0000"/>
                </a:solidFill>
              </a:rPr>
              <a:t> </a:t>
            </a:r>
            <a:r>
              <a:rPr lang="en-US" altLang="en-US" sz="2800" b="1" dirty="0" err="1">
                <a:solidFill>
                  <a:srgbClr val="FF0000"/>
                </a:solidFill>
              </a:rPr>
              <a:t>sau</a:t>
            </a:r>
            <a:r>
              <a:rPr lang="en-US" altLang="en-US" sz="2800" b="1" dirty="0">
                <a:solidFill>
                  <a:srgbClr val="FF0000"/>
                </a:solidFill>
              </a:rPr>
              <a:t>?</a:t>
            </a:r>
          </a:p>
        </p:txBody>
      </p:sp>
      <p:pic>
        <p:nvPicPr>
          <p:cNvPr id="94219" name="Picture 11" descr="daisi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867401"/>
            <a:ext cx="2362200" cy="817563"/>
          </a:xfrm>
          <a:prstGeom prst="rect">
            <a:avLst/>
          </a:prstGeom>
          <a:noFill/>
          <a:extLst>
            <a:ext uri="{909E8E84-426E-40DD-AFC4-6F175D3DCCD1}">
              <a14:hiddenFill xmlns:a14="http://schemas.microsoft.com/office/drawing/2010/main">
                <a:solidFill>
                  <a:srgbClr val="FFFFFF"/>
                </a:solidFill>
              </a14:hiddenFill>
            </a:ext>
          </a:extLst>
        </p:spPr>
      </p:pic>
      <p:pic>
        <p:nvPicPr>
          <p:cNvPr id="94220" name="Picture 12" descr="daisi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715000"/>
            <a:ext cx="9144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C0E39A-BB43-AE4B-9A3A-A2EF9872D982}"/>
              </a:ext>
            </a:extLst>
          </p:cNvPr>
          <p:cNvSpPr txBox="1"/>
          <p:nvPr/>
        </p:nvSpPr>
        <p:spPr>
          <a:xfrm>
            <a:off x="1885097" y="1454856"/>
            <a:ext cx="9257028" cy="4433073"/>
          </a:xfrm>
          <a:prstGeom prst="rect">
            <a:avLst/>
          </a:prstGeom>
          <a:noFill/>
        </p:spPr>
        <p:txBody>
          <a:bodyPr wrap="square" rtlCol="0">
            <a:spAutoFit/>
          </a:bodyPr>
          <a:lstStyle/>
          <a:p>
            <a:pPr marL="342900" indent="-342900">
              <a:lnSpc>
                <a:spcPct val="150000"/>
              </a:lnSpc>
              <a:buAutoNum type="alphaLcParenR"/>
            </a:pPr>
            <a:r>
              <a:rPr lang="vi-VN" sz="3200" dirty="0"/>
              <a:t>Có cô giáo đến thực tập ở lớp em. Mấy bạn ngồi cạnh em ngại nói chuyện với cô, thậm chí không phát biểu trong giờ cô dạy.</a:t>
            </a:r>
          </a:p>
          <a:p>
            <a:pPr>
              <a:lnSpc>
                <a:spcPct val="150000"/>
              </a:lnSpc>
            </a:pPr>
            <a:r>
              <a:rPr lang="vi-VN" sz="3200" dirty="0"/>
              <a:t>b) Người em họ lần đầu tiên đến nhà em chơi, cậu ấy chưa quen cách  sử dụng đồ dùng nhà em.</a:t>
            </a:r>
          </a:p>
        </p:txBody>
      </p:sp>
    </p:spTree>
    <p:extLst>
      <p:ext uri="{BB962C8B-B14F-4D97-AF65-F5344CB8AC3E}">
        <p14:creationId xmlns:p14="http://schemas.microsoft.com/office/powerpoint/2010/main" val="16841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2"/>
          <p:cNvSpPr>
            <a:spLocks noChangeArrowheads="1" noChangeShapeType="1" noTextEdit="1"/>
          </p:cNvSpPr>
          <p:nvPr/>
        </p:nvSpPr>
        <p:spPr bwMode="auto">
          <a:xfrm>
            <a:off x="3505200" y="685800"/>
            <a:ext cx="3962400" cy="1066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Arial Unicode MS"/>
              </a:rPr>
              <a:t>Lời khuyên</a:t>
            </a:r>
          </a:p>
        </p:txBody>
      </p:sp>
      <p:sp>
        <p:nvSpPr>
          <p:cNvPr id="96259" name="Rectangle 3"/>
          <p:cNvSpPr>
            <a:spLocks noChangeArrowheads="1"/>
          </p:cNvSpPr>
          <p:nvPr/>
        </p:nvSpPr>
        <p:spPr bwMode="auto">
          <a:xfrm>
            <a:off x="2133600" y="19050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dirty="0" err="1">
                <a:solidFill>
                  <a:srgbClr val="FF0000"/>
                </a:solidFill>
              </a:rPr>
              <a:t>Khi</a:t>
            </a:r>
            <a:r>
              <a:rPr lang="en-US" altLang="en-US" sz="2800" b="1" dirty="0">
                <a:solidFill>
                  <a:srgbClr val="FF0000"/>
                </a:solidFill>
              </a:rPr>
              <a:t> </a:t>
            </a:r>
            <a:r>
              <a:rPr lang="en-US" altLang="en-US" sz="2800" b="1" dirty="0" err="1">
                <a:solidFill>
                  <a:srgbClr val="FF0000"/>
                </a:solidFill>
              </a:rPr>
              <a:t>giao</a:t>
            </a:r>
            <a:r>
              <a:rPr lang="en-US" altLang="en-US" sz="2800" b="1" dirty="0">
                <a:solidFill>
                  <a:srgbClr val="FF0000"/>
                </a:solidFill>
              </a:rPr>
              <a:t> </a:t>
            </a:r>
            <a:r>
              <a:rPr lang="en-US" altLang="en-US" sz="2800" b="1" dirty="0" err="1">
                <a:solidFill>
                  <a:srgbClr val="FF0000"/>
                </a:solidFill>
              </a:rPr>
              <a:t>tiếp</a:t>
            </a:r>
            <a:r>
              <a:rPr lang="en-US" altLang="en-US" sz="2800" b="1" dirty="0">
                <a:solidFill>
                  <a:srgbClr val="FF0000"/>
                </a:solidFill>
              </a:rPr>
              <a:t> </a:t>
            </a:r>
            <a:r>
              <a:rPr lang="en-US" altLang="en-US" sz="2800" b="1" dirty="0" err="1">
                <a:solidFill>
                  <a:srgbClr val="FF0000"/>
                </a:solidFill>
              </a:rPr>
              <a:t>với</a:t>
            </a:r>
            <a:r>
              <a:rPr lang="en-US" altLang="en-US" sz="2800" b="1" dirty="0">
                <a:solidFill>
                  <a:srgbClr val="FF0000"/>
                </a:solidFill>
              </a:rPr>
              <a:t> </a:t>
            </a:r>
            <a:r>
              <a:rPr lang="en-US" altLang="en-US" sz="2800" b="1" dirty="0" err="1">
                <a:solidFill>
                  <a:srgbClr val="FF0000"/>
                </a:solidFill>
              </a:rPr>
              <a:t>người</a:t>
            </a:r>
            <a:r>
              <a:rPr lang="en-US" altLang="en-US" sz="2800" b="1" dirty="0">
                <a:solidFill>
                  <a:srgbClr val="FF0000"/>
                </a:solidFill>
              </a:rPr>
              <a:t> </a:t>
            </a:r>
            <a:r>
              <a:rPr lang="en-US" altLang="en-US" sz="2800" b="1" dirty="0" err="1">
                <a:solidFill>
                  <a:srgbClr val="FF0000"/>
                </a:solidFill>
              </a:rPr>
              <a:t>lạ</a:t>
            </a:r>
            <a:r>
              <a:rPr lang="en-US" altLang="en-US" sz="2800" b="1" dirty="0">
                <a:solidFill>
                  <a:srgbClr val="FF0000"/>
                </a:solidFill>
              </a:rPr>
              <a:t>, </a:t>
            </a:r>
            <a:r>
              <a:rPr lang="en-US" altLang="en-US" sz="2800" b="1" dirty="0" err="1">
                <a:solidFill>
                  <a:srgbClr val="FF0000"/>
                </a:solidFill>
              </a:rPr>
              <a:t>chúng</a:t>
            </a:r>
            <a:r>
              <a:rPr lang="en-US" altLang="en-US" sz="2800" b="1" dirty="0">
                <a:solidFill>
                  <a:srgbClr val="FF0000"/>
                </a:solidFill>
              </a:rPr>
              <a:t> ta </a:t>
            </a:r>
            <a:r>
              <a:rPr lang="en-US" altLang="en-US" sz="2800" b="1" dirty="0" err="1">
                <a:solidFill>
                  <a:srgbClr val="FF0000"/>
                </a:solidFill>
              </a:rPr>
              <a:t>cần</a:t>
            </a:r>
            <a:r>
              <a:rPr lang="en-US" altLang="en-US" sz="2800" b="1" dirty="0">
                <a:solidFill>
                  <a:srgbClr val="FF0000"/>
                </a:solidFill>
              </a:rPr>
              <a:t> </a:t>
            </a:r>
            <a:r>
              <a:rPr lang="en-US" altLang="en-US" sz="2800" b="1" dirty="0" err="1">
                <a:solidFill>
                  <a:srgbClr val="FF0000"/>
                </a:solidFill>
              </a:rPr>
              <a:t>chú</a:t>
            </a:r>
            <a:r>
              <a:rPr lang="en-US" altLang="en-US" sz="2800" b="1" dirty="0">
                <a:solidFill>
                  <a:srgbClr val="FF0000"/>
                </a:solidFill>
              </a:rPr>
              <a:t> </a:t>
            </a:r>
            <a:r>
              <a:rPr lang="en-US" altLang="en-US" sz="2800" b="1" dirty="0" err="1">
                <a:solidFill>
                  <a:srgbClr val="FF0000"/>
                </a:solidFill>
              </a:rPr>
              <a:t>ý</a:t>
            </a:r>
            <a:r>
              <a:rPr lang="en-US" altLang="en-US" sz="2800" b="1" dirty="0">
                <a:solidFill>
                  <a:srgbClr val="FF0000"/>
                </a:solidFill>
              </a:rPr>
              <a:t>:</a:t>
            </a:r>
          </a:p>
        </p:txBody>
      </p:sp>
      <p:sp>
        <p:nvSpPr>
          <p:cNvPr id="96260" name="Rectangle 4"/>
          <p:cNvSpPr>
            <a:spLocks noChangeArrowheads="1"/>
          </p:cNvSpPr>
          <p:nvPr/>
        </p:nvSpPr>
        <p:spPr bwMode="auto">
          <a:xfrm>
            <a:off x="1828800" y="2895600"/>
            <a:ext cx="853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dirty="0">
                <a:solidFill>
                  <a:srgbClr val="0000CC"/>
                </a:solidFill>
              </a:rPr>
              <a:t>- </a:t>
            </a:r>
            <a:r>
              <a:rPr lang="en-US" altLang="en-US" sz="2800" b="1" dirty="0" err="1">
                <a:solidFill>
                  <a:srgbClr val="0000CC"/>
                </a:solidFill>
              </a:rPr>
              <a:t>Có</a:t>
            </a:r>
            <a:r>
              <a:rPr lang="en-US" altLang="en-US" sz="2800" b="1" dirty="0">
                <a:solidFill>
                  <a:srgbClr val="0000CC"/>
                </a:solidFill>
              </a:rPr>
              <a:t> </a:t>
            </a:r>
            <a:r>
              <a:rPr lang="en-US" altLang="en-US" sz="2800" b="1" dirty="0" err="1">
                <a:solidFill>
                  <a:srgbClr val="0000CC"/>
                </a:solidFill>
              </a:rPr>
              <a:t>thái</a:t>
            </a:r>
            <a:r>
              <a:rPr lang="en-US" altLang="en-US" sz="2800" b="1" dirty="0">
                <a:solidFill>
                  <a:srgbClr val="0000CC"/>
                </a:solidFill>
              </a:rPr>
              <a:t> </a:t>
            </a:r>
            <a:r>
              <a:rPr lang="en-US" altLang="en-US" sz="2800" b="1" dirty="0" err="1">
                <a:solidFill>
                  <a:srgbClr val="0000CC"/>
                </a:solidFill>
              </a:rPr>
              <a:t>độ</a:t>
            </a:r>
            <a:r>
              <a:rPr lang="en-US" altLang="en-US" sz="2800" b="1" dirty="0">
                <a:solidFill>
                  <a:srgbClr val="0000CC"/>
                </a:solidFill>
              </a:rPr>
              <a:t> </a:t>
            </a:r>
            <a:r>
              <a:rPr lang="en-US" altLang="en-US" sz="2800" b="1" dirty="0" err="1">
                <a:solidFill>
                  <a:srgbClr val="0000CC"/>
                </a:solidFill>
              </a:rPr>
              <a:t>tôn</a:t>
            </a:r>
            <a:r>
              <a:rPr lang="en-US" altLang="en-US" sz="2800" b="1" dirty="0">
                <a:solidFill>
                  <a:srgbClr val="0000CC"/>
                </a:solidFill>
              </a:rPr>
              <a:t> </a:t>
            </a:r>
            <a:r>
              <a:rPr lang="en-US" altLang="en-US" sz="2800" b="1" dirty="0" err="1">
                <a:solidFill>
                  <a:srgbClr val="0000CC"/>
                </a:solidFill>
              </a:rPr>
              <a:t>trọng</a:t>
            </a:r>
            <a:r>
              <a:rPr lang="en-US" altLang="en-US" sz="2800" b="1" dirty="0">
                <a:solidFill>
                  <a:srgbClr val="0000CC"/>
                </a:solidFill>
              </a:rPr>
              <a:t>, than </a:t>
            </a:r>
            <a:r>
              <a:rPr lang="en-US" altLang="en-US" sz="2800" b="1" dirty="0" err="1">
                <a:solidFill>
                  <a:srgbClr val="0000CC"/>
                </a:solidFill>
              </a:rPr>
              <a:t>thiện</a:t>
            </a:r>
            <a:r>
              <a:rPr lang="en-US" altLang="en-US" sz="2800" b="1" dirty="0">
                <a:solidFill>
                  <a:srgbClr val="0000CC"/>
                </a:solidFill>
              </a:rPr>
              <a:t>, </a:t>
            </a:r>
            <a:r>
              <a:rPr lang="en-US" altLang="en-US" sz="2800" b="1" dirty="0" err="1">
                <a:solidFill>
                  <a:srgbClr val="0000CC"/>
                </a:solidFill>
              </a:rPr>
              <a:t>sẵn</a:t>
            </a:r>
            <a:r>
              <a:rPr lang="en-US" altLang="en-US" sz="2800" b="1" dirty="0">
                <a:solidFill>
                  <a:srgbClr val="0000CC"/>
                </a:solidFill>
              </a:rPr>
              <a:t> </a:t>
            </a:r>
            <a:r>
              <a:rPr lang="en-US" altLang="en-US" sz="2800" b="1" dirty="0" err="1">
                <a:solidFill>
                  <a:srgbClr val="0000CC"/>
                </a:solidFill>
              </a:rPr>
              <a:t>sàng</a:t>
            </a:r>
            <a:r>
              <a:rPr lang="en-US" altLang="en-US" sz="2800" b="1" dirty="0">
                <a:solidFill>
                  <a:srgbClr val="0000CC"/>
                </a:solidFill>
              </a:rPr>
              <a:t> </a:t>
            </a:r>
            <a:r>
              <a:rPr lang="en-US" altLang="en-US" sz="2800" b="1" dirty="0" err="1">
                <a:solidFill>
                  <a:srgbClr val="0000CC"/>
                </a:solidFill>
              </a:rPr>
              <a:t>giúp</a:t>
            </a:r>
            <a:r>
              <a:rPr lang="en-US" altLang="en-US" sz="2800" b="1" dirty="0">
                <a:solidFill>
                  <a:srgbClr val="0000CC"/>
                </a:solidFill>
              </a:rPr>
              <a:t> </a:t>
            </a:r>
            <a:r>
              <a:rPr lang="en-US" altLang="en-US" sz="2800" b="1" dirty="0" err="1">
                <a:solidFill>
                  <a:srgbClr val="0000CC"/>
                </a:solidFill>
              </a:rPr>
              <a:t>đỡ</a:t>
            </a:r>
            <a:r>
              <a:rPr lang="en-US" altLang="en-US" sz="2800" b="1" dirty="0">
                <a:solidFill>
                  <a:srgbClr val="0000CC"/>
                </a:solidFill>
              </a:rPr>
              <a:t> </a:t>
            </a:r>
            <a:r>
              <a:rPr lang="en-US" altLang="en-US" sz="2800" b="1" dirty="0" err="1">
                <a:solidFill>
                  <a:srgbClr val="0000CC"/>
                </a:solidFill>
              </a:rPr>
              <a:t>khi</a:t>
            </a:r>
            <a:r>
              <a:rPr lang="en-US" altLang="en-US" sz="2800" b="1" dirty="0">
                <a:solidFill>
                  <a:srgbClr val="0000CC"/>
                </a:solidFill>
              </a:rPr>
              <a:t> </a:t>
            </a:r>
            <a:r>
              <a:rPr lang="en-US" altLang="en-US" sz="2800" b="1" dirty="0" err="1">
                <a:solidFill>
                  <a:srgbClr val="0000CC"/>
                </a:solidFill>
              </a:rPr>
              <a:t>cần</a:t>
            </a:r>
            <a:r>
              <a:rPr lang="en-US" altLang="en-US" sz="2800" b="1" dirty="0">
                <a:solidFill>
                  <a:srgbClr val="0000CC"/>
                </a:solidFill>
              </a:rPr>
              <a:t> </a:t>
            </a:r>
            <a:r>
              <a:rPr lang="en-US" altLang="en-US" sz="2800" b="1" dirty="0" err="1">
                <a:solidFill>
                  <a:srgbClr val="0000CC"/>
                </a:solidFill>
              </a:rPr>
              <a:t>thiết</a:t>
            </a:r>
            <a:endParaRPr lang="en-US" altLang="en-US" sz="2800" b="1" dirty="0">
              <a:solidFill>
                <a:srgbClr val="0000CC"/>
              </a:solidFill>
            </a:endParaRPr>
          </a:p>
        </p:txBody>
      </p:sp>
      <p:sp>
        <p:nvSpPr>
          <p:cNvPr id="96261" name="Rectangle 5"/>
          <p:cNvSpPr>
            <a:spLocks noChangeArrowheads="1"/>
          </p:cNvSpPr>
          <p:nvPr/>
        </p:nvSpPr>
        <p:spPr bwMode="auto">
          <a:xfrm>
            <a:off x="1828800" y="39624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1" dirty="0">
                <a:solidFill>
                  <a:srgbClr val="0000CC"/>
                </a:solidFill>
              </a:rPr>
              <a:t>- </a:t>
            </a:r>
            <a:r>
              <a:rPr lang="en-US" altLang="en-US" sz="2800" b="1" dirty="0" err="1">
                <a:solidFill>
                  <a:srgbClr val="0000CC"/>
                </a:solidFill>
              </a:rPr>
              <a:t>Có</a:t>
            </a:r>
            <a:r>
              <a:rPr lang="en-US" altLang="en-US" sz="2800" b="1" dirty="0">
                <a:solidFill>
                  <a:srgbClr val="0000CC"/>
                </a:solidFill>
              </a:rPr>
              <a:t> </a:t>
            </a:r>
            <a:r>
              <a:rPr lang="en-US" altLang="en-US" sz="2800" b="1" dirty="0" err="1">
                <a:solidFill>
                  <a:srgbClr val="0000CC"/>
                </a:solidFill>
              </a:rPr>
              <a:t>lời</a:t>
            </a:r>
            <a:r>
              <a:rPr lang="en-US" altLang="en-US" sz="2800" b="1" dirty="0">
                <a:solidFill>
                  <a:srgbClr val="0000CC"/>
                </a:solidFill>
              </a:rPr>
              <a:t> </a:t>
            </a:r>
            <a:r>
              <a:rPr lang="en-US" altLang="en-US" sz="2800" b="1" dirty="0" err="1">
                <a:solidFill>
                  <a:srgbClr val="0000CC"/>
                </a:solidFill>
              </a:rPr>
              <a:t>nói</a:t>
            </a:r>
            <a:r>
              <a:rPr lang="en-US" altLang="en-US" sz="2800" b="1" dirty="0">
                <a:solidFill>
                  <a:srgbClr val="0000CC"/>
                </a:solidFill>
              </a:rPr>
              <a:t>, </a:t>
            </a:r>
            <a:r>
              <a:rPr lang="en-US" altLang="en-US" sz="2800" b="1" dirty="0" err="1">
                <a:solidFill>
                  <a:srgbClr val="0000CC"/>
                </a:solidFill>
              </a:rPr>
              <a:t>cử</a:t>
            </a:r>
            <a:r>
              <a:rPr lang="en-US" altLang="en-US" sz="2800" b="1" dirty="0">
                <a:solidFill>
                  <a:srgbClr val="0000CC"/>
                </a:solidFill>
              </a:rPr>
              <a:t> </a:t>
            </a:r>
            <a:r>
              <a:rPr lang="en-US" altLang="en-US" sz="2800" b="1" dirty="0" err="1">
                <a:solidFill>
                  <a:srgbClr val="0000CC"/>
                </a:solidFill>
              </a:rPr>
              <a:t>chỉ</a:t>
            </a:r>
            <a:r>
              <a:rPr lang="en-US" altLang="en-US" sz="2800" b="1" dirty="0">
                <a:solidFill>
                  <a:srgbClr val="0000CC"/>
                </a:solidFill>
              </a:rPr>
              <a:t> </a:t>
            </a:r>
            <a:r>
              <a:rPr lang="en-US" altLang="en-US" sz="2800" b="1" dirty="0" err="1">
                <a:solidFill>
                  <a:srgbClr val="0000CC"/>
                </a:solidFill>
              </a:rPr>
              <a:t>lịch</a:t>
            </a:r>
            <a:r>
              <a:rPr lang="en-US" altLang="en-US" sz="2800" b="1" dirty="0">
                <a:solidFill>
                  <a:srgbClr val="0000CC"/>
                </a:solidFill>
              </a:rPr>
              <a:t> </a:t>
            </a:r>
            <a:r>
              <a:rPr lang="en-US" altLang="en-US" sz="2800" b="1" dirty="0" err="1">
                <a:solidFill>
                  <a:srgbClr val="0000CC"/>
                </a:solidFill>
              </a:rPr>
              <a:t>sự</a:t>
            </a:r>
            <a:r>
              <a:rPr lang="en-US" altLang="en-US" sz="2800" b="1" dirty="0">
                <a:solidFill>
                  <a:srgbClr val="0000CC"/>
                </a:solidFill>
              </a:rPr>
              <a:t>, </a:t>
            </a:r>
            <a:r>
              <a:rPr lang="en-US" altLang="en-US" sz="2800" b="1" dirty="0" err="1">
                <a:solidFill>
                  <a:srgbClr val="0000CC"/>
                </a:solidFill>
              </a:rPr>
              <a:t>tế</a:t>
            </a:r>
            <a:r>
              <a:rPr lang="en-US" altLang="en-US" sz="2800" b="1" dirty="0">
                <a:solidFill>
                  <a:srgbClr val="0000CC"/>
                </a:solidFill>
              </a:rPr>
              <a:t> </a:t>
            </a:r>
            <a:r>
              <a:rPr lang="en-US" altLang="en-US" sz="2800" b="1" dirty="0" err="1">
                <a:solidFill>
                  <a:srgbClr val="0000CC"/>
                </a:solidFill>
              </a:rPr>
              <a:t>nhị</a:t>
            </a:r>
            <a:r>
              <a:rPr lang="en-US" altLang="en-US" sz="2800" b="1" dirty="0">
                <a:solidFill>
                  <a:srgbClr val="0000CC"/>
                </a:solidFill>
              </a:rPr>
              <a:t>.</a:t>
            </a:r>
          </a:p>
        </p:txBody>
      </p:sp>
      <p:pic>
        <p:nvPicPr>
          <p:cNvPr id="96263" name="Picture 7" descr="daisi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5791201"/>
            <a:ext cx="914400" cy="817563"/>
          </a:xfrm>
          <a:prstGeom prst="rect">
            <a:avLst/>
          </a:prstGeom>
          <a:noFill/>
          <a:extLst>
            <a:ext uri="{909E8E84-426E-40DD-AFC4-6F175D3DCCD1}">
              <a14:hiddenFill xmlns:a14="http://schemas.microsoft.com/office/drawing/2010/main">
                <a:solidFill>
                  <a:srgbClr val="FFFFFF"/>
                </a:solidFill>
              </a14:hiddenFill>
            </a:ext>
          </a:extLst>
        </p:spPr>
      </p:pic>
      <p:pic>
        <p:nvPicPr>
          <p:cNvPr id="96264" name="Picture 8" descr="daisi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791201"/>
            <a:ext cx="914400" cy="81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500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786</Words>
  <Application>Microsoft Macintosh PowerPoint</Application>
  <PresentationFormat>Widescreen</PresentationFormat>
  <Paragraphs>54</Paragraphs>
  <Slides>10</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 Unicode MS</vt:lpstr>
      <vt:lpstr>American Typewriter</vt:lpstr>
      <vt:lpstr>Arial</vt:lpstr>
      <vt:lpstr>Calibri</vt:lpstr>
      <vt:lpstr>Calibri Light</vt:lpstr>
      <vt:lpstr>HP001 4 hàng</vt:lpstr>
      <vt:lpstr>Times New Roman</vt:lpstr>
      <vt:lpstr>1_Office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41</cp:revision>
  <dcterms:created xsi:type="dcterms:W3CDTF">2021-11-05T12:37:47Z</dcterms:created>
  <dcterms:modified xsi:type="dcterms:W3CDTF">2021-12-16T13:43:44Z</dcterms:modified>
</cp:coreProperties>
</file>