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25"/>
  </p:notesMasterIdLst>
  <p:handoutMasterIdLst>
    <p:handoutMasterId r:id="rId26"/>
  </p:handoutMasterIdLst>
  <p:sldIdLst>
    <p:sldId id="263" r:id="rId5"/>
    <p:sldId id="256" r:id="rId6"/>
    <p:sldId id="257" r:id="rId7"/>
    <p:sldId id="268" r:id="rId8"/>
    <p:sldId id="267" r:id="rId9"/>
    <p:sldId id="266" r:id="rId10"/>
    <p:sldId id="265" r:id="rId11"/>
    <p:sldId id="264" r:id="rId12"/>
    <p:sldId id="2007577095" r:id="rId13"/>
    <p:sldId id="2007577096" r:id="rId14"/>
    <p:sldId id="309" r:id="rId15"/>
    <p:sldId id="2007577099" r:id="rId16"/>
    <p:sldId id="2007577110" r:id="rId17"/>
    <p:sldId id="310" r:id="rId18"/>
    <p:sldId id="2007577111" r:id="rId19"/>
    <p:sldId id="2007577097" r:id="rId20"/>
    <p:sldId id="2007577105" r:id="rId21"/>
    <p:sldId id="2007577102" r:id="rId22"/>
    <p:sldId id="2007577103" r:id="rId23"/>
    <p:sldId id="20075771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A8474-2257-4BBE-BDE6-C6D4FEC79FD6}" type="datetimeFigureOut">
              <a:rPr lang="en-SG" smtClean="0"/>
              <a:t>2/11/2021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E2C4-E5B6-47A0-979C-52B4D52353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363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media1.mp3"/><Relationship Id="rId7" Type="http://schemas.microsoft.com/office/2007/relationships/hdphoto" Target="../media/hdphoto25.wdp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eg"/><Relationship Id="rId5" Type="http://schemas.openxmlformats.org/officeDocument/2006/relationships/image" Target="../media/image68.png"/><Relationship Id="rId4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microsoft.com/office/2007/relationships/hdphoto" Target="../media/hdphoto10.wdp"/><Relationship Id="rId26" Type="http://schemas.openxmlformats.org/officeDocument/2006/relationships/image" Target="../media/image49.png"/><Relationship Id="rId39" Type="http://schemas.openxmlformats.org/officeDocument/2006/relationships/slide" Target="slide4.xml"/><Relationship Id="rId21" Type="http://schemas.microsoft.com/office/2007/relationships/hdphoto" Target="../media/hdphoto11.wdp"/><Relationship Id="rId34" Type="http://schemas.openxmlformats.org/officeDocument/2006/relationships/image" Target="../media/image53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9.png"/><Relationship Id="rId2" Type="http://schemas.openxmlformats.org/officeDocument/2006/relationships/image" Target="../media/image36.jpg"/><Relationship Id="rId16" Type="http://schemas.microsoft.com/office/2007/relationships/hdphoto" Target="../media/hdphoto9.wdp"/><Relationship Id="rId29" Type="http://schemas.openxmlformats.org/officeDocument/2006/relationships/image" Target="../media/image51.pn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microsoft.com/office/2007/relationships/hdphoto" Target="../media/hdphoto16.wdp"/><Relationship Id="rId37" Type="http://schemas.openxmlformats.org/officeDocument/2006/relationships/image" Target="../media/image54.png"/><Relationship Id="rId40" Type="http://schemas.openxmlformats.org/officeDocument/2006/relationships/image" Target="../media/image55.png"/><Relationship Id="rId45" Type="http://schemas.openxmlformats.org/officeDocument/2006/relationships/slide" Target="slide6.xml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microsoft.com/office/2007/relationships/hdphoto" Target="../media/hdphoto12.wdp"/><Relationship Id="rId28" Type="http://schemas.openxmlformats.org/officeDocument/2006/relationships/image" Target="../media/image50.png"/><Relationship Id="rId36" Type="http://schemas.openxmlformats.org/officeDocument/2006/relationships/slide" Target="slide3.xml"/><Relationship Id="rId49" Type="http://schemas.openxmlformats.org/officeDocument/2006/relationships/image" Target="../media/image58.png"/><Relationship Id="rId10" Type="http://schemas.microsoft.com/office/2007/relationships/hdphoto" Target="../media/hdphoto6.wdp"/><Relationship Id="rId19" Type="http://schemas.openxmlformats.org/officeDocument/2006/relationships/image" Target="../media/image45.png"/><Relationship Id="rId31" Type="http://schemas.openxmlformats.org/officeDocument/2006/relationships/image" Target="../media/image52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40.png"/><Relationship Id="rId14" Type="http://schemas.microsoft.com/office/2007/relationships/hdphoto" Target="../media/hdphoto8.wdp"/><Relationship Id="rId22" Type="http://schemas.openxmlformats.org/officeDocument/2006/relationships/image" Target="../media/image47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6.png"/><Relationship Id="rId48" Type="http://schemas.openxmlformats.org/officeDocument/2006/relationships/slide" Target="slide7.xml"/><Relationship Id="rId8" Type="http://schemas.microsoft.com/office/2007/relationships/hdphoto" Target="../media/hdphoto5.wdp"/><Relationship Id="rId3" Type="http://schemas.openxmlformats.org/officeDocument/2006/relationships/image" Target="../media/image37.png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57.png"/><Relationship Id="rId20" Type="http://schemas.openxmlformats.org/officeDocument/2006/relationships/image" Target="../media/image46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27.xml"/><Relationship Id="rId6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324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3" y="165653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76272" y="251378"/>
            <a:ext cx="7592109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700" b="1">
                <a:solidFill>
                  <a:schemeClr val="bg1"/>
                </a:solidFill>
                <a:latin typeface="HP001 4 hàng" pitchFamily="34" charset="0"/>
              </a:rPr>
              <a:t>Thứ ba ngày 2 tháng 11 năm </a:t>
            </a:r>
            <a:r>
              <a:rPr lang="en-US" sz="37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01899" y="1372854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Toán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33030" y="1816100"/>
            <a:ext cx="128214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400" b="1">
                <a:solidFill>
                  <a:srgbClr val="FFFF00"/>
                </a:solidFill>
                <a:latin typeface="HP001 4 hàng" pitchFamily="34" charset="0"/>
              </a:rPr>
              <a:t>Lít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322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2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2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00400" y="977031"/>
            <a:ext cx="6629399" cy="1218539"/>
            <a:chOff x="1094511" y="1464900"/>
            <a:chExt cx="5791198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dirty="0">
                  <a:solidFill>
                    <a:srgbClr val="0000FF"/>
                  </a:solidFill>
                </a:rPr>
                <a:t>Quan </a:t>
              </a:r>
              <a:r>
                <a:rPr lang="en-US" sz="2600" b="1" dirty="0" err="1">
                  <a:solidFill>
                    <a:srgbClr val="0000FF"/>
                  </a:solidFill>
                </a:rPr>
                <a:t>sát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tranh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rồi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chọn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câu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đúng</a:t>
              </a:r>
              <a:r>
                <a:rPr lang="en-US" sz="26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879971" y="1803397"/>
            <a:ext cx="10921503" cy="317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Đổ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hết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nước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từ</a:t>
            </a:r>
            <a:r>
              <a:rPr lang="en-US" sz="2600" b="1" dirty="0">
                <a:solidFill>
                  <a:srgbClr val="C00000"/>
                </a:solidFill>
              </a:rPr>
              <a:t> ca 1 </a:t>
            </a:r>
            <a:r>
              <a:rPr lang="en-US" sz="24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l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được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đầy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một</a:t>
            </a:r>
            <a:r>
              <a:rPr lang="en-US" sz="2600" b="1" dirty="0">
                <a:solidFill>
                  <a:srgbClr val="C00000"/>
                </a:solidFill>
              </a:rPr>
              <a:t> chai </a:t>
            </a:r>
            <a:r>
              <a:rPr lang="en-US" sz="2600" b="1" dirty="0" err="1">
                <a:solidFill>
                  <a:srgbClr val="C00000"/>
                </a:solidFill>
              </a:rPr>
              <a:t>và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một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cốc</a:t>
            </a:r>
            <a:r>
              <a:rPr lang="en-US" sz="2600" b="1" dirty="0">
                <a:solidFill>
                  <a:srgbClr val="C00000"/>
                </a:solidFill>
              </a:rPr>
              <a:t> (</a:t>
            </a:r>
            <a:r>
              <a:rPr lang="en-US" sz="2600" b="1" dirty="0" err="1">
                <a:solidFill>
                  <a:srgbClr val="C00000"/>
                </a:solidFill>
              </a:rPr>
              <a:t>như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hình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vẽ</a:t>
            </a:r>
            <a:r>
              <a:rPr lang="en-US" sz="2600" b="1" dirty="0">
                <a:solidFill>
                  <a:srgbClr val="C00000"/>
                </a:solidFill>
              </a:rPr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94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C92EDA-CE4A-4C2E-BCCA-6CA1BF6A00C4}"/>
              </a:ext>
            </a:extLst>
          </p:cNvPr>
          <p:cNvSpPr/>
          <p:nvPr/>
        </p:nvSpPr>
        <p:spPr>
          <a:xfrm>
            <a:off x="776755" y="364918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dirty="0" err="1">
                  <a:solidFill>
                    <a:srgbClr val="0000FF"/>
                  </a:solidFill>
                </a:rPr>
                <a:t>Số</a:t>
              </a:r>
              <a:r>
                <a:rPr lang="en-US" sz="2600" b="1" dirty="0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190639" y="5032764"/>
            <a:ext cx="639919" cy="584775"/>
            <a:chOff x="2886633" y="5420120"/>
            <a:chExt cx="730765" cy="63707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2886633" y="5420120"/>
              <a:ext cx="730765" cy="6370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2" y="2628896"/>
            <a:ext cx="485300" cy="584774"/>
            <a:chOff x="3022010" y="5441094"/>
            <a:chExt cx="554196" cy="63707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072106" y="5441094"/>
              <a:ext cx="407400" cy="637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563911"/>
            <a:ext cx="485300" cy="584775"/>
            <a:chOff x="3022010" y="5399087"/>
            <a:chExt cx="554196" cy="63707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53793" y="5399087"/>
              <a:ext cx="470823" cy="637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22987"/>
            <a:ext cx="485300" cy="643253"/>
            <a:chOff x="3022010" y="5372296"/>
            <a:chExt cx="554196" cy="70078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32887" y="5372296"/>
              <a:ext cx="456536" cy="700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29078" y="5713426"/>
            <a:ext cx="639919" cy="584775"/>
            <a:chOff x="2951895" y="5388989"/>
            <a:chExt cx="730764" cy="63707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2951895" y="5388989"/>
              <a:ext cx="730764" cy="6370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491730" y="44652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>
                <a:solidFill>
                  <a:srgbClr val="0000FF"/>
                </a:solidFill>
              </a:rPr>
              <a:t>Số</a:t>
            </a:r>
            <a:r>
              <a:rPr lang="en-US" sz="2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938401" y="508141"/>
            <a:ext cx="523220" cy="5232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623379" y="985897"/>
            <a:ext cx="1097534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>
                <a:solidFill>
                  <a:srgbClr val="0000FF"/>
                </a:solidFill>
              </a:rPr>
              <a:t>Rót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hết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nước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từ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bình</a:t>
            </a:r>
            <a:r>
              <a:rPr lang="en-US" sz="2600" b="1" dirty="0">
                <a:solidFill>
                  <a:srgbClr val="0000FF"/>
                </a:solidFill>
              </a:rPr>
              <a:t> A </a:t>
            </a:r>
            <a:r>
              <a:rPr lang="en-US" sz="2600" b="1" dirty="0" err="1">
                <a:solidFill>
                  <a:srgbClr val="0000FF"/>
                </a:solidFill>
              </a:rPr>
              <a:t>và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bình</a:t>
            </a:r>
            <a:r>
              <a:rPr lang="en-US" sz="2600" b="1" dirty="0">
                <a:solidFill>
                  <a:srgbClr val="0000FF"/>
                </a:solidFill>
              </a:rPr>
              <a:t> B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cốc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nước</a:t>
            </a:r>
            <a:r>
              <a:rPr lang="en-US" sz="2600" b="1" dirty="0">
                <a:solidFill>
                  <a:srgbClr val="0000FF"/>
                </a:solidFill>
              </a:rPr>
              <a:t> (</a:t>
            </a:r>
            <a:r>
              <a:rPr lang="en-US" sz="2600" b="1" dirty="0" err="1">
                <a:solidFill>
                  <a:srgbClr val="0000FF"/>
                </a:solidFill>
              </a:rPr>
              <a:t>như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hình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vẽ</a:t>
            </a:r>
            <a:r>
              <a:rPr lang="en-US" sz="2600" b="1" dirty="0">
                <a:solidFill>
                  <a:srgbClr val="0000FF"/>
                </a:solidFill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08" y="1801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Hoạt động tiếp nối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135" y="3600920"/>
            <a:ext cx="4614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algn="ctr" defTabSz="1219170"/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68005"/>
            <a:ext cx="746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376" y="1295337"/>
            <a:ext cx="739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0645" y="3476486"/>
            <a:ext cx="746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1" y="1298894"/>
            <a:ext cx="739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1" y="3568005"/>
            <a:ext cx="746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247774"/>
            <a:ext cx="739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6059" y="3489183"/>
            <a:ext cx="746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241428"/>
            <a:ext cx="7399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273" y="3495529"/>
            <a:ext cx="746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461742" y="2829477"/>
            <a:ext cx="8813492" cy="1199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16: LÍT</a:t>
            </a:r>
            <a:endParaRPr lang="vi-VN" sz="6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KHỐI LƯỢNG,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DUNG TÍCH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317</Words>
  <Application>Microsoft Office PowerPoint</Application>
  <PresentationFormat>Widescreen</PresentationFormat>
  <Paragraphs>70</Paragraphs>
  <Slides>20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Microsoft YaHei</vt:lpstr>
      <vt:lpstr>Arial</vt:lpstr>
      <vt:lpstr>Arial-Rounded</vt:lpstr>
      <vt:lpstr>Book Antiqua</vt:lpstr>
      <vt:lpstr>Calibri</vt:lpstr>
      <vt:lpstr>HP001 4 hàng</vt:lpstr>
      <vt:lpstr>Times New Roman</vt:lpstr>
      <vt:lpstr>UTM Avo</vt:lpstr>
      <vt:lpstr>Office Theme</vt:lpstr>
      <vt:lpstr>5_Office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ba ngày 2 tháng 11 năm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tiếp nối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quyet nguyendang</cp:lastModifiedBy>
  <cp:revision>33</cp:revision>
  <dcterms:created xsi:type="dcterms:W3CDTF">2021-07-24T01:07:49Z</dcterms:created>
  <dcterms:modified xsi:type="dcterms:W3CDTF">2021-11-02T12:44:08Z</dcterms:modified>
</cp:coreProperties>
</file>