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</p:sldMasterIdLst>
  <p:notesMasterIdLst>
    <p:notesMasterId r:id="rId21"/>
  </p:notesMasterIdLst>
  <p:sldIdLst>
    <p:sldId id="2007577120" r:id="rId5"/>
    <p:sldId id="2007577117" r:id="rId6"/>
    <p:sldId id="2007577098" r:id="rId7"/>
    <p:sldId id="304" r:id="rId8"/>
    <p:sldId id="2007577104" r:id="rId9"/>
    <p:sldId id="305" r:id="rId10"/>
    <p:sldId id="2007577106" r:id="rId11"/>
    <p:sldId id="2007577107" r:id="rId12"/>
    <p:sldId id="2007577108" r:id="rId13"/>
    <p:sldId id="257" r:id="rId14"/>
    <p:sldId id="279" r:id="rId15"/>
    <p:sldId id="258" r:id="rId16"/>
    <p:sldId id="259" r:id="rId17"/>
    <p:sldId id="260" r:id="rId18"/>
    <p:sldId id="261" r:id="rId19"/>
    <p:sldId id="200757712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2A46A-6668-4FDF-A437-386AEDEAC5C1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4F39C-85CC-4896-A5BD-3C4EB8CB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52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4760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1527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76617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560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883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045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228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427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83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28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757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85637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062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780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524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330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63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73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930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24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537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25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8882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06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10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18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343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7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00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54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61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5973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703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2021/11/10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11715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628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79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4459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877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524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4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98442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91714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17756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8473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761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29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407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35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4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0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5.xml"/><Relationship Id="rId21" Type="http://schemas.microsoft.com/office/2007/relationships/hdphoto" Target="../media/hdphoto10.wdp"/><Relationship Id="rId7" Type="http://schemas.openxmlformats.org/officeDocument/2006/relationships/image" Target="../media/image37.png"/><Relationship Id="rId12" Type="http://schemas.openxmlformats.org/officeDocument/2006/relationships/slide" Target="slide11.xml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microsoft.com/office/2007/relationships/hdphoto" Target="../media/hdphoto8.wdp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slide" Target="slide12.xml"/><Relationship Id="rId11" Type="http://schemas.microsoft.com/office/2007/relationships/hdphoto" Target="../media/hdphoto6.wdp"/><Relationship Id="rId5" Type="http://schemas.openxmlformats.org/officeDocument/2006/relationships/image" Target="../media/image36.jpg"/><Relationship Id="rId15" Type="http://schemas.openxmlformats.org/officeDocument/2006/relationships/image" Target="../media/image41.png"/><Relationship Id="rId10" Type="http://schemas.openxmlformats.org/officeDocument/2006/relationships/image" Target="../media/image39.png"/><Relationship Id="rId19" Type="http://schemas.openxmlformats.org/officeDocument/2006/relationships/image" Target="../media/image43.png"/><Relationship Id="rId4" Type="http://schemas.openxmlformats.org/officeDocument/2006/relationships/notesSlide" Target="../notesSlides/notesSlide1.xml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slide" Target="slide13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5.xml"/><Relationship Id="rId6" Type="http://schemas.microsoft.com/office/2007/relationships/hdphoto" Target="../media/hdphoto12.wdp"/><Relationship Id="rId5" Type="http://schemas.openxmlformats.org/officeDocument/2006/relationships/image" Target="../media/image47.png"/><Relationship Id="rId4" Type="http://schemas.microsoft.com/office/2007/relationships/hdphoto" Target="../media/hdphoto11.wdp"/><Relationship Id="rId9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13.xml"/><Relationship Id="rId18" Type="http://schemas.microsoft.com/office/2007/relationships/hdphoto" Target="../media/hdphoto10.wdp"/><Relationship Id="rId3" Type="http://schemas.openxmlformats.org/officeDocument/2006/relationships/image" Target="../media/image46.png"/><Relationship Id="rId7" Type="http://schemas.openxmlformats.org/officeDocument/2006/relationships/slide" Target="slide14.xml"/><Relationship Id="rId12" Type="http://schemas.microsoft.com/office/2007/relationships/hdphoto" Target="../media/hdphoto14.wdp"/><Relationship Id="rId17" Type="http://schemas.openxmlformats.org/officeDocument/2006/relationships/image" Target="../media/image44.png"/><Relationship Id="rId2" Type="http://schemas.openxmlformats.org/officeDocument/2006/relationships/image" Target="../media/image49.jpg"/><Relationship Id="rId16" Type="http://schemas.openxmlformats.org/officeDocument/2006/relationships/image" Target="../media/image51.gif"/><Relationship Id="rId1" Type="http://schemas.openxmlformats.org/officeDocument/2006/relationships/slideLayout" Target="../slideLayouts/slideLayout36.xml"/><Relationship Id="rId6" Type="http://schemas.microsoft.com/office/2007/relationships/hdphoto" Target="../media/hdphoto6.wdp"/><Relationship Id="rId11" Type="http://schemas.openxmlformats.org/officeDocument/2006/relationships/image" Target="../media/image50.png"/><Relationship Id="rId5" Type="http://schemas.openxmlformats.org/officeDocument/2006/relationships/image" Target="../media/image39.png"/><Relationship Id="rId15" Type="http://schemas.microsoft.com/office/2007/relationships/hdphoto" Target="../media/hdphoto13.wdp"/><Relationship Id="rId10" Type="http://schemas.openxmlformats.org/officeDocument/2006/relationships/slide" Target="slide15.xml"/><Relationship Id="rId4" Type="http://schemas.microsoft.com/office/2007/relationships/hdphoto" Target="../media/hdphoto11.wdp"/><Relationship Id="rId9" Type="http://schemas.microsoft.com/office/2007/relationships/hdphoto" Target="../media/hdphoto8.wdp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10.wdp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4.png"/><Relationship Id="rId5" Type="http://schemas.openxmlformats.org/officeDocument/2006/relationships/slide" Target="slide12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10.wdp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4.png"/><Relationship Id="rId5" Type="http://schemas.openxmlformats.org/officeDocument/2006/relationships/slide" Target="slide12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10.wdp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4.png"/><Relationship Id="rId5" Type="http://schemas.openxmlformats.org/officeDocument/2006/relationships/slide" Target="slide12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590728"/>
            <a:ext cx="8813492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19: PHÉP CỘNG ( CÓ NHỚ) SỐ CÓ HAI CHỮ SỐ VỚI SỐ CÓ MỘT CHỮ SỐ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00329"/>
            <a:chOff x="1523997" y="0"/>
            <a:chExt cx="2190752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 CỘNG, PHÉP TRỪ (CÓ NHỚ) TRONG PHẠM VI 100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2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0"/>
            <a:ext cx="5257800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3552825" y="-171451"/>
            <a:ext cx="7143750" cy="3241004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BF707C6-2361-4F45-9432-462ABAD2B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780" y="1400175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45 + 5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50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29 + 3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32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18 + 6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4511750" cy="2895600"/>
          </a:xfrm>
          <a:prstGeom prst="cloudCallout">
            <a:avLst>
              <a:gd name="adj1" fmla="val -63957"/>
              <a:gd name="adj2" fmla="val -15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24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1504950" y="1708448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tiếp nối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0" y="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31554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153986046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24517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09" y="1433870"/>
            <a:ext cx="1175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430338" y="1011225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000" b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Toán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954F0C-8853-46FB-B907-C94DD8FA7623}"/>
              </a:ext>
            </a:extLst>
          </p:cNvPr>
          <p:cNvSpPr txBox="1"/>
          <p:nvPr/>
        </p:nvSpPr>
        <p:spPr>
          <a:xfrm>
            <a:off x="2486350" y="385521"/>
            <a:ext cx="7990021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tư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10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11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444465-4296-4724-87EF-E5D128E046BE}"/>
              </a:ext>
            </a:extLst>
          </p:cNvPr>
          <p:cNvSpPr txBox="1"/>
          <p:nvPr/>
        </p:nvSpPr>
        <p:spPr>
          <a:xfrm>
            <a:off x="4947379" y="1630361"/>
            <a:ext cx="2767871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Luyện tập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263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B011A8E0-9B61-4D5E-9B40-A39450CAC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357" y="435138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DE3A78F-12EE-4834-BE72-90CC843D4E30}"/>
              </a:ext>
            </a:extLst>
          </p:cNvPr>
          <p:cNvSpPr/>
          <p:nvPr/>
        </p:nvSpPr>
        <p:spPr>
          <a:xfrm>
            <a:off x="910621" y="157132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15F8CA-A169-41CD-BFBF-1FF412F52DE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356" y="2305680"/>
            <a:ext cx="10524773" cy="15642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A57114-AF42-47A5-AA29-99A5E23C37C8}"/>
              </a:ext>
            </a:extLst>
          </p:cNvPr>
          <p:cNvGrpSpPr/>
          <p:nvPr/>
        </p:nvGrpSpPr>
        <p:grpSpPr>
          <a:xfrm>
            <a:off x="1347943" y="1546979"/>
            <a:ext cx="1575092" cy="486009"/>
            <a:chOff x="1411738" y="1440653"/>
            <a:chExt cx="1575092" cy="48600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41DD37-067C-429A-AD48-85D9B3EEC468}"/>
                </a:ext>
              </a:extLst>
            </p:cNvPr>
            <p:cNvSpPr txBox="1"/>
            <p:nvPr/>
          </p:nvSpPr>
          <p:spPr>
            <a:xfrm>
              <a:off x="1411738" y="1464997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8441F0C-10EB-42C3-9D4D-ABF415D671A2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CD9F2B5-0EEA-48A9-BCD3-1CA731ADF615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79334B-BD92-4631-B0FF-F72A94BA47D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E5930-2C03-4505-83D7-F1E4C0A049AC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B3A2544-739F-4610-A696-A977623192D2}"/>
              </a:ext>
            </a:extLst>
          </p:cNvPr>
          <p:cNvSpPr/>
          <p:nvPr/>
        </p:nvSpPr>
        <p:spPr>
          <a:xfrm>
            <a:off x="3878452" y="2807599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538D915-E5B0-4484-9E35-D93050B06AA3}"/>
              </a:ext>
            </a:extLst>
          </p:cNvPr>
          <p:cNvSpPr/>
          <p:nvPr/>
        </p:nvSpPr>
        <p:spPr>
          <a:xfrm>
            <a:off x="6010947" y="2820299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7073B6-C60D-4BB1-B159-17450CF0C72A}"/>
              </a:ext>
            </a:extLst>
          </p:cNvPr>
          <p:cNvSpPr/>
          <p:nvPr/>
        </p:nvSpPr>
        <p:spPr>
          <a:xfrm>
            <a:off x="8143442" y="2832999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99FD5D2-0A6D-45D3-9256-64A8C5486493}"/>
              </a:ext>
            </a:extLst>
          </p:cNvPr>
          <p:cNvSpPr/>
          <p:nvPr/>
        </p:nvSpPr>
        <p:spPr>
          <a:xfrm>
            <a:off x="10275937" y="2845699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90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7ECDF2-F6CE-4F66-A43C-9E631F06A91E}"/>
              </a:ext>
            </a:extLst>
          </p:cNvPr>
          <p:cNvCxnSpPr>
            <a:cxnSpLocks/>
            <a:stCxn id="11" idx="0"/>
            <a:endCxn id="17" idx="2"/>
          </p:cNvCxnSpPr>
          <p:nvPr/>
        </p:nvCxnSpPr>
        <p:spPr>
          <a:xfrm flipV="1">
            <a:off x="4170000" y="1571386"/>
            <a:ext cx="921272" cy="12362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2F649A0-2167-4746-B37F-8AD8F6B94FAD}"/>
              </a:ext>
            </a:extLst>
          </p:cNvPr>
          <p:cNvCxnSpPr>
            <a:cxnSpLocks/>
            <a:stCxn id="12" idx="0"/>
            <a:endCxn id="17" idx="2"/>
          </p:cNvCxnSpPr>
          <p:nvPr/>
        </p:nvCxnSpPr>
        <p:spPr>
          <a:xfrm flipH="1" flipV="1">
            <a:off x="5091272" y="1571386"/>
            <a:ext cx="1211223" cy="12489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D411EDD-B3DA-40ED-9E95-0B6B6841F5DA}"/>
              </a:ext>
            </a:extLst>
          </p:cNvPr>
          <p:cNvSpPr/>
          <p:nvPr/>
        </p:nvSpPr>
        <p:spPr>
          <a:xfrm>
            <a:off x="2873898" y="1025876"/>
            <a:ext cx="4434747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Các số này có gì đặc biệt?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41A2379-9593-4E0A-B39A-7D2D286985B4}"/>
              </a:ext>
            </a:extLst>
          </p:cNvPr>
          <p:cNvCxnSpPr>
            <a:cxnSpLocks/>
            <a:stCxn id="13" idx="0"/>
            <a:endCxn id="17" idx="2"/>
          </p:cNvCxnSpPr>
          <p:nvPr/>
        </p:nvCxnSpPr>
        <p:spPr>
          <a:xfrm flipH="1" flipV="1">
            <a:off x="5091272" y="1571386"/>
            <a:ext cx="3343718" cy="12616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E6E14B7-CF38-474F-8DA5-250EAA3F9D6E}"/>
              </a:ext>
            </a:extLst>
          </p:cNvPr>
          <p:cNvCxnSpPr>
            <a:stCxn id="14" idx="0"/>
            <a:endCxn id="17" idx="2"/>
          </p:cNvCxnSpPr>
          <p:nvPr/>
        </p:nvCxnSpPr>
        <p:spPr>
          <a:xfrm flipH="1" flipV="1">
            <a:off x="5091272" y="1571386"/>
            <a:ext cx="5476213" cy="12743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loud 19">
            <a:extLst>
              <a:ext uri="{FF2B5EF4-FFF2-40B4-BE49-F238E27FC236}">
                <a16:creationId xmlns:a16="http://schemas.microsoft.com/office/drawing/2014/main" id="{5ED0927A-C2DE-4441-888E-211889B29E72}"/>
              </a:ext>
            </a:extLst>
          </p:cNvPr>
          <p:cNvSpPr/>
          <p:nvPr/>
        </p:nvSpPr>
        <p:spPr>
          <a:xfrm>
            <a:off x="7679572" y="526853"/>
            <a:ext cx="3643331" cy="1865051"/>
          </a:xfrm>
          <a:prstGeom prst="cloud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rPr>
              <a:t>Đều là các số tròn chục có hai chữ số.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58AB94-73A3-4A62-832B-6AB394EE62B3}"/>
              </a:ext>
            </a:extLst>
          </p:cNvPr>
          <p:cNvSpPr txBox="1"/>
          <p:nvPr/>
        </p:nvSpPr>
        <p:spPr>
          <a:xfrm>
            <a:off x="650457" y="4067357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Đặt tính rồi tính.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084CB95-923F-4A40-8E58-E1511B7A3393}"/>
              </a:ext>
            </a:extLst>
          </p:cNvPr>
          <p:cNvGrpSpPr/>
          <p:nvPr/>
        </p:nvGrpSpPr>
        <p:grpSpPr>
          <a:xfrm>
            <a:off x="3433741" y="3981947"/>
            <a:ext cx="7425291" cy="658838"/>
            <a:chOff x="1824226" y="3918823"/>
            <a:chExt cx="7425291" cy="65883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E163E02-D0B1-43CD-B8E5-9CD955631BA0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 + 5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4CCAADE-9767-4E20-B6D8-8D1066A57047}"/>
                </a:ext>
              </a:extLst>
            </p:cNvPr>
            <p:cNvSpPr/>
            <p:nvPr/>
          </p:nvSpPr>
          <p:spPr>
            <a:xfrm>
              <a:off x="3901137" y="3918825"/>
              <a:ext cx="129394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69 +  4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A6A62C2-7EA3-4D1F-B9C5-4D5069999F3F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19 + 3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CB874E1-C6D5-4D3B-8939-AA94342E6ECB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29 + 6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069D6B3-A1D9-43F0-AE29-15C9A0213F0E}"/>
              </a:ext>
            </a:extLst>
          </p:cNvPr>
          <p:cNvGrpSpPr/>
          <p:nvPr/>
        </p:nvGrpSpPr>
        <p:grpSpPr>
          <a:xfrm>
            <a:off x="3533288" y="4484590"/>
            <a:ext cx="837249" cy="1312215"/>
            <a:chOff x="1933616" y="4498692"/>
            <a:chExt cx="837249" cy="131221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826137-BC4C-40A8-8826-F118F7DD66D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CDACAFC-BFB0-4E4C-A386-71B5E1971DF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FAD1944-25D7-4E28-A42F-34030AA520F0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81107A-5871-4B42-BCC9-4F6D65BB7388}"/>
              </a:ext>
            </a:extLst>
          </p:cNvPr>
          <p:cNvGrpSpPr/>
          <p:nvPr/>
        </p:nvGrpSpPr>
        <p:grpSpPr>
          <a:xfrm>
            <a:off x="5616129" y="4477540"/>
            <a:ext cx="837249" cy="1312215"/>
            <a:chOff x="1933616" y="4498692"/>
            <a:chExt cx="837249" cy="131221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37E554-0F41-4F9E-9AE9-AF8C32258EA4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4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B9612D-8907-462D-887B-C7556CADD7E7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7B11F2-6881-4C3E-9513-83A5AD65EE2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2C58BB7-3CC8-47CC-998A-23B78F820964}"/>
              </a:ext>
            </a:extLst>
          </p:cNvPr>
          <p:cNvGrpSpPr/>
          <p:nvPr/>
        </p:nvGrpSpPr>
        <p:grpSpPr>
          <a:xfrm>
            <a:off x="7698970" y="4484590"/>
            <a:ext cx="837249" cy="1312215"/>
            <a:chOff x="1933616" y="4498692"/>
            <a:chExt cx="837249" cy="131221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E37281-415F-45B1-AE96-1E5C83EFCBC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FCF0451-7AE5-4647-88C6-D5672291607D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9D1EB3-34B2-454F-82BD-DA5C2494184C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875FF60-6A0F-4A85-AC03-B4D711A20D4D}"/>
              </a:ext>
            </a:extLst>
          </p:cNvPr>
          <p:cNvGrpSpPr/>
          <p:nvPr/>
        </p:nvGrpSpPr>
        <p:grpSpPr>
          <a:xfrm>
            <a:off x="9781811" y="4477540"/>
            <a:ext cx="837249" cy="1312215"/>
            <a:chOff x="1933616" y="4498692"/>
            <a:chExt cx="837249" cy="131221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46CE1C7-7F21-469A-90C2-C435D3AECCB3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6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4C1A21D-ABF0-4658-ACA2-F7F2DEBA7A31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7D19A70-FB1C-44E9-B8B3-03FF0110924D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656BEB8-BE7E-4A7E-A8AB-6DE60EF3EF83}"/>
              </a:ext>
            </a:extLst>
          </p:cNvPr>
          <p:cNvSpPr txBox="1"/>
          <p:nvPr/>
        </p:nvSpPr>
        <p:spPr>
          <a:xfrm>
            <a:off x="3730618" y="582568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7773266-6A25-4358-AFE3-1543AF534255}"/>
              </a:ext>
            </a:extLst>
          </p:cNvPr>
          <p:cNvSpPr txBox="1"/>
          <p:nvPr/>
        </p:nvSpPr>
        <p:spPr>
          <a:xfrm>
            <a:off x="5813459" y="579480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EE792E2-E1E6-46AA-B806-63A52F849871}"/>
              </a:ext>
            </a:extLst>
          </p:cNvPr>
          <p:cNvSpPr txBox="1"/>
          <p:nvPr/>
        </p:nvSpPr>
        <p:spPr>
          <a:xfrm>
            <a:off x="7922804" y="582568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F847542-CEDB-4A46-B8F0-58CE6699FD10}"/>
              </a:ext>
            </a:extLst>
          </p:cNvPr>
          <p:cNvSpPr txBox="1"/>
          <p:nvPr/>
        </p:nvSpPr>
        <p:spPr>
          <a:xfrm>
            <a:off x="9979141" y="582568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20" grpId="0" animBg="1"/>
      <p:bldP spid="21" grpId="0"/>
      <p:bldP spid="43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382" y="0"/>
            <a:ext cx="9362505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09" y="1433870"/>
            <a:ext cx="1175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467559" y="941752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Toán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444465-4296-4724-87EF-E5D128E046BE}"/>
              </a:ext>
            </a:extLst>
          </p:cNvPr>
          <p:cNvSpPr txBox="1"/>
          <p:nvPr/>
        </p:nvSpPr>
        <p:spPr>
          <a:xfrm>
            <a:off x="5010132" y="1559769"/>
            <a:ext cx="8403021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Luyện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tập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98552" y="2186707"/>
            <a:ext cx="5540281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 1: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Đặt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rồi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tính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7019" y="2793578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35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55125" y="3390924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000" b="1" noProof="0" dirty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5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68706" y="3097591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00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+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237019" y="4001525"/>
            <a:ext cx="63106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072740" y="2789444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000" b="1" noProof="0" dirty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69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76711" y="3381877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000" b="1" noProof="0" dirty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4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56337" y="3109235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</a:t>
            </a:r>
            <a:r>
              <a:rPr lang="en-US" sz="300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+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5087460" y="4012075"/>
            <a:ext cx="63106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AF3EA80-877D-4308-A157-9BE0FC1D3940}"/>
              </a:ext>
            </a:extLst>
          </p:cNvPr>
          <p:cNvSpPr txBox="1"/>
          <p:nvPr/>
        </p:nvSpPr>
        <p:spPr>
          <a:xfrm>
            <a:off x="2543500" y="328371"/>
            <a:ext cx="7990021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tư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10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11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2021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DA0328-AA6A-4366-8D11-845B2C2C28EF}"/>
              </a:ext>
            </a:extLst>
          </p:cNvPr>
          <p:cNvSpPr txBox="1"/>
          <p:nvPr/>
        </p:nvSpPr>
        <p:spPr>
          <a:xfrm>
            <a:off x="7127152" y="3371921"/>
            <a:ext cx="613224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000" b="1" noProof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3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30AE623-F8E0-403A-A2AB-11CB45E4D14B}"/>
              </a:ext>
            </a:extLst>
          </p:cNvPr>
          <p:cNvCxnSpPr/>
          <p:nvPr/>
        </p:nvCxnSpPr>
        <p:spPr>
          <a:xfrm>
            <a:off x="6947426" y="4011644"/>
            <a:ext cx="63106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3D59BF6-2A4A-430A-95C2-FED3DF39320B}"/>
              </a:ext>
            </a:extLst>
          </p:cNvPr>
          <p:cNvSpPr txBox="1"/>
          <p:nvPr/>
        </p:nvSpPr>
        <p:spPr>
          <a:xfrm>
            <a:off x="6998170" y="2804724"/>
            <a:ext cx="1022951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000" b="1" noProof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19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87C2C0-0579-4FD3-9C2E-DF224CAABF47}"/>
              </a:ext>
            </a:extLst>
          </p:cNvPr>
          <p:cNvSpPr txBox="1"/>
          <p:nvPr/>
        </p:nvSpPr>
        <p:spPr>
          <a:xfrm>
            <a:off x="6534554" y="3095985"/>
            <a:ext cx="917415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</a:t>
            </a:r>
            <a:r>
              <a:rPr lang="en-US" sz="300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+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23357B-B973-4709-8248-6BE210A67EE8}"/>
              </a:ext>
            </a:extLst>
          </p:cNvPr>
          <p:cNvSpPr txBox="1"/>
          <p:nvPr/>
        </p:nvSpPr>
        <p:spPr>
          <a:xfrm>
            <a:off x="8740873" y="2789182"/>
            <a:ext cx="1022951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000" b="1" noProof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F69626-BEA7-4F6C-B37A-247415CDB311}"/>
              </a:ext>
            </a:extLst>
          </p:cNvPr>
          <p:cNvSpPr txBox="1"/>
          <p:nvPr/>
        </p:nvSpPr>
        <p:spPr>
          <a:xfrm>
            <a:off x="8388913" y="3095985"/>
            <a:ext cx="917415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</a:t>
            </a:r>
            <a:r>
              <a:rPr lang="en-US" sz="300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+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F4D4887-4096-4A9D-AB89-95675ADE3B67}"/>
              </a:ext>
            </a:extLst>
          </p:cNvPr>
          <p:cNvSpPr txBox="1"/>
          <p:nvPr/>
        </p:nvSpPr>
        <p:spPr>
          <a:xfrm>
            <a:off x="8990394" y="3421801"/>
            <a:ext cx="613224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000" b="1" noProof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6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DB56DF4-BD73-4B0D-B353-56E381627173}"/>
              </a:ext>
            </a:extLst>
          </p:cNvPr>
          <p:cNvCxnSpPr/>
          <p:nvPr/>
        </p:nvCxnSpPr>
        <p:spPr>
          <a:xfrm>
            <a:off x="8846474" y="4022194"/>
            <a:ext cx="63106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490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06E62308-5BF4-48BF-AE01-4A643EECD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2291" y="509566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0819002-F410-4924-AF0D-B0BAC5149AF5}"/>
              </a:ext>
            </a:extLst>
          </p:cNvPr>
          <p:cNvSpPr/>
          <p:nvPr/>
        </p:nvSpPr>
        <p:spPr>
          <a:xfrm>
            <a:off x="3431734" y="82585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AFC73C-6198-49A0-8511-5BA794B3AAB5}"/>
              </a:ext>
            </a:extLst>
          </p:cNvPr>
          <p:cNvSpPr txBox="1"/>
          <p:nvPr/>
        </p:nvSpPr>
        <p:spPr>
          <a:xfrm>
            <a:off x="3869056" y="825859"/>
            <a:ext cx="4479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rồi tìm lá của mỗi loại quả.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50F24D-290F-4AB6-AAAC-4FF8C3BF639C}"/>
              </a:ext>
            </a:extLst>
          </p:cNvPr>
          <p:cNvGrpSpPr/>
          <p:nvPr/>
        </p:nvGrpSpPr>
        <p:grpSpPr>
          <a:xfrm>
            <a:off x="3134389" y="1373059"/>
            <a:ext cx="6667500" cy="4810930"/>
            <a:chOff x="1308528" y="1192306"/>
            <a:chExt cx="6667500" cy="48109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1184AA-484F-43D3-B8B2-9D60E2B1A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4379" b="1402"/>
            <a:stretch/>
          </p:blipFill>
          <p:spPr>
            <a:xfrm>
              <a:off x="1308528" y="1192306"/>
              <a:ext cx="6667500" cy="481093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88EB47-C6BC-40C2-BA27-99CEDFB86861}"/>
                </a:ext>
              </a:extLst>
            </p:cNvPr>
            <p:cNvGrpSpPr/>
            <p:nvPr/>
          </p:nvGrpSpPr>
          <p:grpSpPr>
            <a:xfrm>
              <a:off x="5711687" y="1577009"/>
              <a:ext cx="543339" cy="543339"/>
              <a:chOff x="5711687" y="1577009"/>
              <a:chExt cx="543339" cy="543339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32243478-900A-4106-8E21-0466155EA3BF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9404895-918C-400C-BDC4-12ABF0132131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B26FEA6-1D05-46EC-9524-1414ED9BA62F}"/>
                </a:ext>
              </a:extLst>
            </p:cNvPr>
            <p:cNvGrpSpPr/>
            <p:nvPr/>
          </p:nvGrpSpPr>
          <p:grpSpPr>
            <a:xfrm>
              <a:off x="5696057" y="2505051"/>
              <a:ext cx="543339" cy="543339"/>
              <a:chOff x="5711687" y="1577009"/>
              <a:chExt cx="543339" cy="543339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09E420E-97CB-49E9-99BD-1129A3C0CA7C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8139F1C-3470-4868-812E-F9E001DBEC65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70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1AB5AA5-EA3B-40AA-B7AB-782E3AC66165}"/>
                </a:ext>
              </a:extLst>
            </p:cNvPr>
            <p:cNvGrpSpPr/>
            <p:nvPr/>
          </p:nvGrpSpPr>
          <p:grpSpPr>
            <a:xfrm>
              <a:off x="5696057" y="3982473"/>
              <a:ext cx="543339" cy="543339"/>
              <a:chOff x="5711687" y="1577009"/>
              <a:chExt cx="543339" cy="543339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7C33069-AEAE-445D-898A-76D7F0C19E38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B95355-B9F0-4858-8427-60FE0DD60D7E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57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3AA1BF-E89A-4BFD-9D09-354611A65B5A}"/>
                </a:ext>
              </a:extLst>
            </p:cNvPr>
            <p:cNvGrpSpPr/>
            <p:nvPr/>
          </p:nvGrpSpPr>
          <p:grpSpPr>
            <a:xfrm>
              <a:off x="5680427" y="5228695"/>
              <a:ext cx="543339" cy="543339"/>
              <a:chOff x="5711687" y="1577009"/>
              <a:chExt cx="543339" cy="543339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6B789FF-841D-40ED-9085-820004A470AD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2F02BB1-793E-4510-A685-E4F02F0C8526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92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06AEF3B-C90E-4174-96D3-ADEED9A74109}"/>
                </a:ext>
              </a:extLst>
            </p:cNvPr>
            <p:cNvGrpSpPr/>
            <p:nvPr/>
          </p:nvGrpSpPr>
          <p:grpSpPr>
            <a:xfrm>
              <a:off x="1733927" y="1947162"/>
              <a:ext cx="1083022" cy="461665"/>
              <a:chOff x="1733927" y="1947162"/>
              <a:chExt cx="1083022" cy="46166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208CE17-BA99-4D9F-964A-41B34DD135CD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225B2D9-60F6-4FD8-83DA-CA605CA5F705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49 + 8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36B43F3-F1D8-48AB-B476-FADD4D61CD59}"/>
                </a:ext>
              </a:extLst>
            </p:cNvPr>
            <p:cNvGrpSpPr/>
            <p:nvPr/>
          </p:nvGrpSpPr>
          <p:grpSpPr>
            <a:xfrm>
              <a:off x="1733927" y="3354238"/>
              <a:ext cx="1083022" cy="461665"/>
              <a:chOff x="1733927" y="1947162"/>
              <a:chExt cx="1083022" cy="461665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F4C06C7-D7F8-42CC-BCCB-C205DDFC9700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D1A536-5F41-4011-9B8C-25728F4BFCF2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19 + 7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41867A3-54AB-455A-8009-B7F21FF00515}"/>
                </a:ext>
              </a:extLst>
            </p:cNvPr>
            <p:cNvGrpSpPr/>
            <p:nvPr/>
          </p:nvGrpSpPr>
          <p:grpSpPr>
            <a:xfrm>
              <a:off x="1724157" y="4427278"/>
              <a:ext cx="1083022" cy="461665"/>
              <a:chOff x="1733927" y="1947162"/>
              <a:chExt cx="1083022" cy="461665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E5A03CB-C818-4F14-9729-F0D4D9FA9B4C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41132B-A8D0-4812-9F66-F18CF48C031F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89 + 3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68B7C76-D1A2-4C53-97F9-53922B54CA61}"/>
                </a:ext>
              </a:extLst>
            </p:cNvPr>
            <p:cNvGrpSpPr/>
            <p:nvPr/>
          </p:nvGrpSpPr>
          <p:grpSpPr>
            <a:xfrm>
              <a:off x="1714387" y="5474918"/>
              <a:ext cx="1083022" cy="461665"/>
              <a:chOff x="1733927" y="1947162"/>
              <a:chExt cx="1083022" cy="46166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C7FFD0D-0A46-4002-9AA9-284CE16B45F1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D8F2BF-D4C4-4CDE-9BF8-52209882369D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69 + 1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6E3573A-04F1-49CB-9020-56A974E73CBA}"/>
              </a:ext>
            </a:extLst>
          </p:cNvPr>
          <p:cNvGrpSpPr/>
          <p:nvPr/>
        </p:nvGrpSpPr>
        <p:grpSpPr>
          <a:xfrm>
            <a:off x="2651086" y="3475261"/>
            <a:ext cx="780648" cy="662828"/>
            <a:chOff x="1750172" y="2926500"/>
            <a:chExt cx="780648" cy="66282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95AB3EC-D2F2-495A-8B39-84FE0EFD008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5D7DCB-2FF7-41D7-B1DC-511E24F7776F}"/>
                </a:ext>
              </a:extLst>
            </p:cNvPr>
            <p:cNvSpPr txBox="1"/>
            <p:nvPr/>
          </p:nvSpPr>
          <p:spPr>
            <a:xfrm>
              <a:off x="1750172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0913433-D13C-4902-823C-659A2C7C10FD}"/>
              </a:ext>
            </a:extLst>
          </p:cNvPr>
          <p:cNvSpPr/>
          <p:nvPr/>
        </p:nvSpPr>
        <p:spPr>
          <a:xfrm>
            <a:off x="4702839" y="2022254"/>
            <a:ext cx="2857500" cy="1828800"/>
          </a:xfrm>
          <a:custGeom>
            <a:avLst/>
            <a:gdLst>
              <a:gd name="connsiteX0" fmla="*/ 0 w 2857500"/>
              <a:gd name="connsiteY0" fmla="*/ 1828800 h 1828800"/>
              <a:gd name="connsiteX1" fmla="*/ 901700 w 2857500"/>
              <a:gd name="connsiteY1" fmla="*/ 1485900 h 1828800"/>
              <a:gd name="connsiteX2" fmla="*/ 1485900 w 2857500"/>
              <a:gd name="connsiteY2" fmla="*/ 406400 h 1828800"/>
              <a:gd name="connsiteX3" fmla="*/ 2857500 w 28575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0" h="1828800">
                <a:moveTo>
                  <a:pt x="0" y="1828800"/>
                </a:moveTo>
                <a:cubicBezTo>
                  <a:pt x="327025" y="1775883"/>
                  <a:pt x="654050" y="1722967"/>
                  <a:pt x="901700" y="1485900"/>
                </a:cubicBezTo>
                <a:cubicBezTo>
                  <a:pt x="1149350" y="1248833"/>
                  <a:pt x="1159933" y="654050"/>
                  <a:pt x="1485900" y="406400"/>
                </a:cubicBezTo>
                <a:cubicBezTo>
                  <a:pt x="1811867" y="158750"/>
                  <a:pt x="2334683" y="79375"/>
                  <a:pt x="285750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102DFB1-988F-4532-A652-86DAD3B23FFD}"/>
              </a:ext>
            </a:extLst>
          </p:cNvPr>
          <p:cNvGrpSpPr/>
          <p:nvPr/>
        </p:nvGrpSpPr>
        <p:grpSpPr>
          <a:xfrm>
            <a:off x="2651086" y="4526003"/>
            <a:ext cx="780648" cy="662828"/>
            <a:chOff x="1750172" y="2926500"/>
            <a:chExt cx="780648" cy="66282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CCAC17E-9664-4124-80F0-9C07121A7064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F83ACDD-C1A0-4011-8399-31096953E563}"/>
                </a:ext>
              </a:extLst>
            </p:cNvPr>
            <p:cNvSpPr txBox="1"/>
            <p:nvPr/>
          </p:nvSpPr>
          <p:spPr>
            <a:xfrm>
              <a:off x="1750172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8E8C86D-5B63-4A7F-9D85-209842C8F02E}"/>
              </a:ext>
            </a:extLst>
          </p:cNvPr>
          <p:cNvSpPr/>
          <p:nvPr/>
        </p:nvSpPr>
        <p:spPr>
          <a:xfrm>
            <a:off x="4716987" y="4831516"/>
            <a:ext cx="2847174" cy="1092350"/>
          </a:xfrm>
          <a:custGeom>
            <a:avLst/>
            <a:gdLst>
              <a:gd name="connsiteX0" fmla="*/ 0 w 2847174"/>
              <a:gd name="connsiteY0" fmla="*/ 0 h 1149167"/>
              <a:gd name="connsiteX1" fmla="*/ 1003300 w 2847174"/>
              <a:gd name="connsiteY1" fmla="*/ 406400 h 1149167"/>
              <a:gd name="connsiteX2" fmla="*/ 1460500 w 2847174"/>
              <a:gd name="connsiteY2" fmla="*/ 1117600 h 1149167"/>
              <a:gd name="connsiteX3" fmla="*/ 2667000 w 2847174"/>
              <a:gd name="connsiteY3" fmla="*/ 1016000 h 1149167"/>
              <a:gd name="connsiteX4" fmla="*/ 2819400 w 2847174"/>
              <a:gd name="connsiteY4" fmla="*/ 939800 h 1149167"/>
              <a:gd name="connsiteX0" fmla="*/ 0 w 2847174"/>
              <a:gd name="connsiteY0" fmla="*/ 0 h 1149167"/>
              <a:gd name="connsiteX1" fmla="*/ 1003300 w 2847174"/>
              <a:gd name="connsiteY1" fmla="*/ 406400 h 1149167"/>
              <a:gd name="connsiteX2" fmla="*/ 1460500 w 2847174"/>
              <a:gd name="connsiteY2" fmla="*/ 1117600 h 1149167"/>
              <a:gd name="connsiteX3" fmla="*/ 2667000 w 2847174"/>
              <a:gd name="connsiteY3" fmla="*/ 1016000 h 1149167"/>
              <a:gd name="connsiteX4" fmla="*/ 2819400 w 2847174"/>
              <a:gd name="connsiteY4" fmla="*/ 939800 h 1149167"/>
              <a:gd name="connsiteX0" fmla="*/ 0 w 2847174"/>
              <a:gd name="connsiteY0" fmla="*/ 0 h 1092350"/>
              <a:gd name="connsiteX1" fmla="*/ 1003300 w 2847174"/>
              <a:gd name="connsiteY1" fmla="*/ 406400 h 1092350"/>
              <a:gd name="connsiteX2" fmla="*/ 1513840 w 2847174"/>
              <a:gd name="connsiteY2" fmla="*/ 1049020 h 1092350"/>
              <a:gd name="connsiteX3" fmla="*/ 2667000 w 2847174"/>
              <a:gd name="connsiteY3" fmla="*/ 1016000 h 1092350"/>
              <a:gd name="connsiteX4" fmla="*/ 2819400 w 2847174"/>
              <a:gd name="connsiteY4" fmla="*/ 939800 h 1092350"/>
              <a:gd name="connsiteX0" fmla="*/ 0 w 2847174"/>
              <a:gd name="connsiteY0" fmla="*/ 0 h 1092350"/>
              <a:gd name="connsiteX1" fmla="*/ 1003300 w 2847174"/>
              <a:gd name="connsiteY1" fmla="*/ 406400 h 1092350"/>
              <a:gd name="connsiteX2" fmla="*/ 1513840 w 2847174"/>
              <a:gd name="connsiteY2" fmla="*/ 1049020 h 1092350"/>
              <a:gd name="connsiteX3" fmla="*/ 2667000 w 2847174"/>
              <a:gd name="connsiteY3" fmla="*/ 1016000 h 1092350"/>
              <a:gd name="connsiteX4" fmla="*/ 2819400 w 2847174"/>
              <a:gd name="connsiteY4" fmla="*/ 939800 h 109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174" h="1092350">
                <a:moveTo>
                  <a:pt x="0" y="0"/>
                </a:moveTo>
                <a:cubicBezTo>
                  <a:pt x="379941" y="110066"/>
                  <a:pt x="750993" y="231563"/>
                  <a:pt x="1003300" y="406400"/>
                </a:cubicBezTo>
                <a:cubicBezTo>
                  <a:pt x="1255607" y="581237"/>
                  <a:pt x="1236557" y="947420"/>
                  <a:pt x="1513840" y="1049020"/>
                </a:cubicBezTo>
                <a:cubicBezTo>
                  <a:pt x="1791123" y="1150620"/>
                  <a:pt x="2440517" y="1045633"/>
                  <a:pt x="2667000" y="1016000"/>
                </a:cubicBezTo>
                <a:cubicBezTo>
                  <a:pt x="2893483" y="986367"/>
                  <a:pt x="2856441" y="963083"/>
                  <a:pt x="2819400" y="9398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8CC0D3D-BF5F-424A-8D11-A3D7D461D034}"/>
              </a:ext>
            </a:extLst>
          </p:cNvPr>
          <p:cNvGrpSpPr/>
          <p:nvPr/>
        </p:nvGrpSpPr>
        <p:grpSpPr>
          <a:xfrm>
            <a:off x="2631546" y="5555089"/>
            <a:ext cx="780648" cy="662828"/>
            <a:chOff x="1750172" y="2926500"/>
            <a:chExt cx="780648" cy="662828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7CBF065-ED64-4242-901F-A8DB66B7E461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13EB29F-87DD-4FBA-825F-2058FA2C5858}"/>
                </a:ext>
              </a:extLst>
            </p:cNvPr>
            <p:cNvSpPr txBox="1"/>
            <p:nvPr/>
          </p:nvSpPr>
          <p:spPr>
            <a:xfrm>
              <a:off x="1750172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F84070B-A918-4DC4-86B3-DF867E1B154E}"/>
              </a:ext>
            </a:extLst>
          </p:cNvPr>
          <p:cNvSpPr/>
          <p:nvPr/>
        </p:nvSpPr>
        <p:spPr>
          <a:xfrm>
            <a:off x="4715539" y="3012854"/>
            <a:ext cx="2847174" cy="2921000"/>
          </a:xfrm>
          <a:custGeom>
            <a:avLst/>
            <a:gdLst>
              <a:gd name="connsiteX0" fmla="*/ 0 w 2781300"/>
              <a:gd name="connsiteY0" fmla="*/ 2921000 h 2921000"/>
              <a:gd name="connsiteX1" fmla="*/ 977900 w 2781300"/>
              <a:gd name="connsiteY1" fmla="*/ 1549400 h 2921000"/>
              <a:gd name="connsiteX2" fmla="*/ 1981200 w 2781300"/>
              <a:gd name="connsiteY2" fmla="*/ 1181100 h 2921000"/>
              <a:gd name="connsiteX3" fmla="*/ 2781300 w 2781300"/>
              <a:gd name="connsiteY3" fmla="*/ 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1300" h="2921000">
                <a:moveTo>
                  <a:pt x="0" y="2921000"/>
                </a:moveTo>
                <a:cubicBezTo>
                  <a:pt x="323850" y="2380191"/>
                  <a:pt x="647700" y="1839383"/>
                  <a:pt x="977900" y="1549400"/>
                </a:cubicBezTo>
                <a:cubicBezTo>
                  <a:pt x="1308100" y="1259417"/>
                  <a:pt x="1680633" y="1439333"/>
                  <a:pt x="1981200" y="1181100"/>
                </a:cubicBezTo>
                <a:cubicBezTo>
                  <a:pt x="2281767" y="922867"/>
                  <a:pt x="2531533" y="461433"/>
                  <a:pt x="278130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34" grpId="0" animBg="1"/>
      <p:bldP spid="38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6D4CE0CD-DBA2-4892-BF0B-38EAD9029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315" y="658421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7F1F769-D6CE-448F-9066-94DF26A4FE09}"/>
              </a:ext>
            </a:extLst>
          </p:cNvPr>
          <p:cNvSpPr/>
          <p:nvPr/>
        </p:nvSpPr>
        <p:spPr>
          <a:xfrm>
            <a:off x="3021099" y="99660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0AC8EC-46E5-41B0-ADD6-AF81E9119E9E}"/>
              </a:ext>
            </a:extLst>
          </p:cNvPr>
          <p:cNvSpPr txBox="1"/>
          <p:nvPr/>
        </p:nvSpPr>
        <p:spPr>
          <a:xfrm>
            <a:off x="3458422" y="996600"/>
            <a:ext cx="7465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 bàn có 18 vỏ ốc màu trắng và 5 vỏ ốc màu xanh. Hỏi trên bàn có tất cả bao nhiêu vỏ ốc?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4D220-F089-4B55-AF81-6AC8B15E2D2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316" y="2224260"/>
            <a:ext cx="5532832" cy="3533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ACD425-C25A-4B61-AB0B-94C0837EA3AC}"/>
              </a:ext>
            </a:extLst>
          </p:cNvPr>
          <p:cNvSpPr txBox="1"/>
          <p:nvPr/>
        </p:nvSpPr>
        <p:spPr>
          <a:xfrm>
            <a:off x="7906222" y="2529943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37FBC2-FEDC-4D00-A564-37F4A76C5FE4}"/>
              </a:ext>
            </a:extLst>
          </p:cNvPr>
          <p:cNvSpPr txBox="1"/>
          <p:nvPr/>
        </p:nvSpPr>
        <p:spPr>
          <a:xfrm>
            <a:off x="6149163" y="3188216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Trên bàn có tất cả số vỏ ốc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664F37-A796-46F1-9CAA-E41C3491D4E6}"/>
              </a:ext>
            </a:extLst>
          </p:cNvPr>
          <p:cNvSpPr txBox="1"/>
          <p:nvPr/>
        </p:nvSpPr>
        <p:spPr>
          <a:xfrm>
            <a:off x="6149163" y="3843501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18 + 5 = 23 (vỏ ốc)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767CE-B663-4DFC-B425-5B3C87B89B7A}"/>
              </a:ext>
            </a:extLst>
          </p:cNvPr>
          <p:cNvSpPr txBox="1"/>
          <p:nvPr/>
        </p:nvSpPr>
        <p:spPr>
          <a:xfrm>
            <a:off x="6149163" y="4468479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23 vỏ ốc.</a:t>
            </a:r>
          </a:p>
        </p:txBody>
      </p:sp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17A8F3D3-0809-4346-9018-F93A71CE0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334" y="562728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6A3B1DE-FD94-4226-9CFB-8BE78435C00C}"/>
              </a:ext>
            </a:extLst>
          </p:cNvPr>
          <p:cNvSpPr/>
          <p:nvPr/>
        </p:nvSpPr>
        <p:spPr>
          <a:xfrm>
            <a:off x="1229598" y="169891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732A5D-3577-4EA0-8B0A-098A02432CAB}"/>
              </a:ext>
            </a:extLst>
          </p:cNvPr>
          <p:cNvGrpSpPr/>
          <p:nvPr/>
        </p:nvGrpSpPr>
        <p:grpSpPr>
          <a:xfrm>
            <a:off x="1806386" y="1686741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D782BDC-9437-4838-8A05-1ECE0302BE22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8E66AC0-29FE-4DCB-91D9-67B8D303B6E3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1057EA-A2F2-4697-B40C-3E423C2BEC6F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48D9B9-5D5E-4DCE-9DFD-A947124E7367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6D77C8F-A6BE-4A9E-9899-FAC50E83AC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5141" y="562728"/>
            <a:ext cx="7667625" cy="344805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1AD1301-AB92-4FE7-B989-10CBE90CE819}"/>
              </a:ext>
            </a:extLst>
          </p:cNvPr>
          <p:cNvSpPr/>
          <p:nvPr/>
        </p:nvSpPr>
        <p:spPr>
          <a:xfrm>
            <a:off x="4101468" y="2948088"/>
            <a:ext cx="1538515" cy="899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F094B8-488C-43A6-A1EA-01E3174E5B2B}"/>
              </a:ext>
            </a:extLst>
          </p:cNvPr>
          <p:cNvSpPr/>
          <p:nvPr/>
        </p:nvSpPr>
        <p:spPr>
          <a:xfrm>
            <a:off x="1609691" y="2421098"/>
            <a:ext cx="1603324" cy="6588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 + 5 = 9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5DEB208-1BF9-4F82-AE6B-D7119B2E08C2}"/>
              </a:ext>
            </a:extLst>
          </p:cNvPr>
          <p:cNvSpPr/>
          <p:nvPr/>
        </p:nvSpPr>
        <p:spPr>
          <a:xfrm>
            <a:off x="5085509" y="2948088"/>
            <a:ext cx="1538515" cy="899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6160F3-E6A7-4AE4-8D12-D42B4C2B8EB2}"/>
              </a:ext>
            </a:extLst>
          </p:cNvPr>
          <p:cNvSpPr/>
          <p:nvPr/>
        </p:nvSpPr>
        <p:spPr>
          <a:xfrm>
            <a:off x="1509421" y="3143314"/>
            <a:ext cx="1803699" cy="6588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 + 7 = 12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151205-83FC-490D-B5B6-C7C89ECF96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3395" r="45121"/>
          <a:stretch/>
        </p:blipFill>
        <p:spPr>
          <a:xfrm>
            <a:off x="5340855" y="4346058"/>
            <a:ext cx="5257284" cy="2007717"/>
          </a:xfrm>
          <a:prstGeom prst="ellipse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616B8B03-8B51-4240-9ECC-0946C2F88AAF}"/>
              </a:ext>
            </a:extLst>
          </p:cNvPr>
          <p:cNvSpPr/>
          <p:nvPr/>
        </p:nvSpPr>
        <p:spPr>
          <a:xfrm rot="5400000">
            <a:off x="1978007" y="4136998"/>
            <a:ext cx="658837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108BC2-8D7E-406C-B278-2FE17AF5D1E7}"/>
              </a:ext>
            </a:extLst>
          </p:cNvPr>
          <p:cNvSpPr txBox="1"/>
          <p:nvPr/>
        </p:nvSpPr>
        <p:spPr>
          <a:xfrm>
            <a:off x="985333" y="4878247"/>
            <a:ext cx="4100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Số ở trên bằng tổng của hai số ở dưới.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2268893-A556-4BCA-BAFF-780CBC93F591}"/>
              </a:ext>
            </a:extLst>
          </p:cNvPr>
          <p:cNvSpPr/>
          <p:nvPr/>
        </p:nvSpPr>
        <p:spPr>
          <a:xfrm>
            <a:off x="8594804" y="5090182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AB726B7-83C7-460D-823B-291BB77C838D}"/>
              </a:ext>
            </a:extLst>
          </p:cNvPr>
          <p:cNvSpPr/>
          <p:nvPr/>
        </p:nvSpPr>
        <p:spPr>
          <a:xfrm>
            <a:off x="6694454" y="4578757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8C30A25-91B5-4A22-90BD-15146159B8FB}"/>
              </a:ext>
            </a:extLst>
          </p:cNvPr>
          <p:cNvSpPr/>
          <p:nvPr/>
        </p:nvSpPr>
        <p:spPr>
          <a:xfrm>
            <a:off x="7942993" y="4590105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416</Words>
  <Application>Microsoft Office PowerPoint</Application>
  <PresentationFormat>Widescreen</PresentationFormat>
  <Paragraphs>109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等线 Light</vt:lpstr>
      <vt:lpstr>Arial</vt:lpstr>
      <vt:lpstr>Arial-Rounded</vt:lpstr>
      <vt:lpstr>Calibri</vt:lpstr>
      <vt:lpstr>HP001 4 hàng</vt:lpstr>
      <vt:lpstr>HP001 4H</vt:lpstr>
      <vt:lpstr>Times New Roman</vt:lpstr>
      <vt:lpstr>1_Office Theme</vt:lpstr>
      <vt:lpstr>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7</cp:revision>
  <dcterms:created xsi:type="dcterms:W3CDTF">2021-08-07T04:46:13Z</dcterms:created>
  <dcterms:modified xsi:type="dcterms:W3CDTF">2021-11-10T10:43:56Z</dcterms:modified>
</cp:coreProperties>
</file>