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notesMasterIdLst>
    <p:notesMasterId r:id="rId16"/>
  </p:notesMasterIdLst>
  <p:sldIdLst>
    <p:sldId id="282" r:id="rId4"/>
    <p:sldId id="257" r:id="rId5"/>
    <p:sldId id="3268" r:id="rId6"/>
    <p:sldId id="274" r:id="rId7"/>
    <p:sldId id="275" r:id="rId8"/>
    <p:sldId id="276" r:id="rId9"/>
    <p:sldId id="278" r:id="rId10"/>
    <p:sldId id="279" r:id="rId11"/>
    <p:sldId id="280" r:id="rId12"/>
    <p:sldId id="3267" r:id="rId13"/>
    <p:sldId id="281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9900"/>
    <a:srgbClr val="FFABFF"/>
    <a:srgbClr val="FFCCCC"/>
    <a:srgbClr val="0066CC"/>
    <a:srgbClr val="0075CC"/>
    <a:srgbClr val="FFFFCC"/>
    <a:srgbClr val="E5F5FF"/>
    <a:srgbClr val="CCE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77" autoAdjust="0"/>
    <p:restoredTop sz="96085" autoAdjust="0"/>
  </p:normalViewPr>
  <p:slideViewPr>
    <p:cSldViewPr snapToGrid="0">
      <p:cViewPr varScale="1">
        <p:scale>
          <a:sx n="63" d="100"/>
          <a:sy n="63" d="100"/>
        </p:scale>
        <p:origin x="852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64311-95C2-47AF-945E-3F56414F0795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BB4F9-1C72-4740-BCEE-0A1A06975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24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329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0606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75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HS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toán</a:t>
            </a:r>
            <a:r>
              <a:rPr lang="en-US" baseline="0" dirty="0"/>
              <a:t> =&gt;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 </a:t>
            </a:r>
            <a:r>
              <a:rPr lang="en-US" baseline="0" dirty="0" err="1"/>
              <a:t>cần</a:t>
            </a:r>
            <a:r>
              <a:rPr lang="en-US" baseline="0" dirty="0"/>
              <a:t> </a:t>
            </a:r>
            <a:r>
              <a:rPr lang="en-US" baseline="0" dirty="0" err="1"/>
              <a:t>thực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35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6B02EC-97C0-4E19-AA45-E904FCC1D11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6529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1 </a:t>
            </a:r>
            <a:r>
              <a:rPr lang="en-US" baseline="0" dirty="0" err="1"/>
              <a:t>lần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chạy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a, </a:t>
            </a:r>
            <a:r>
              <a:rPr lang="en-US" baseline="0" dirty="0" err="1"/>
              <a:t>câu</a:t>
            </a:r>
            <a:r>
              <a:rPr lang="en-US" baseline="0" dirty="0"/>
              <a:t> b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tự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499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20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66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8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0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2021/11/12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4358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7351A-30F0-412C-B057-2A87A6142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D7766F-0083-4C80-8BFC-91FB57418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9B05D-B614-4D37-9A59-CC50B88F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0B0B7-0F6A-4B28-9096-38B13E9BC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6A0C1-E3EE-4E77-9CE0-332D2A24F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483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E6407-74D4-4225-A73B-F34DBA1E5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AABE1-E9E8-45CC-9A0C-AC39EA95A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2B510-90BA-42AD-A066-D0AB2A88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98BC8-147A-42CE-B884-9FB83F5EA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ADC36-97AD-46FB-811F-B692BB1F9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992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DEB6B-57C1-4831-A17B-42CE7FAD6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EDFBD9-5A49-446F-94CE-19852280F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2F1DC-95F4-4B63-A71D-0C74E0F63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08B91-155B-4C4B-950F-C3CDD821C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B9974-8456-466B-9E0A-2CE9EAF1D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586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35D74-B313-410F-8241-24B5978B8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F535B-0EA2-45A5-A596-2B809498BF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D1E4EE-D403-46CA-8665-B2A03857F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592B83-2A5F-4991-B765-AD9E4DCF6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37AB14-278C-4A99-9634-2586F32F5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2178BA-3086-469B-8D78-8E3EBFB9C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017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DA40A-4CEA-4849-8AC9-694A531BC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65A50E-AB8A-47C1-962F-D9863FAEF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DAFF9F-322E-40F5-9DFB-41B14AEA5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B79A35-E151-4723-9445-FF5622CD7F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024CB-98A7-4E3D-979A-FF4BF6178D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B4415C-6491-45FD-84A6-0320C39E8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AE8464-75FE-47E9-B58B-EEF6628F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615216-E7BE-43AC-A702-F0F003632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1723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7C9E4-8C66-4FE3-95D2-6B9F5EB77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65EDD8-69B8-4DB1-B78A-B247B8A5B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37A803-4248-470E-A95A-9D105FDB9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1F37-0B78-4088-A962-FF4749F5F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2736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5928D8-1D35-4798-B218-519BFB297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0128F3-C451-4A65-879A-3F77CC623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2C0F21-D0E5-4F74-81F9-BFDD731D2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236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712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EB9B5-B74F-4541-8BE1-696BF3929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EB87D-BAA1-432B-BC7A-540D24897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24872D-1BF0-4C56-8DA2-C76E0B5240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F9B2B-DDD5-42B4-ADED-E9A6EBCB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EB32D7-6B2A-4B81-9C6C-E48EA3AE2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A66AB7-9732-486A-B38B-3BDB04141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828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E5231-9EEB-4DCE-882A-20AE862E2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D945AD-1D43-4645-A660-432FC7402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0C2351-BD59-4801-85DF-579E57747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8B9B9-CFB6-428C-982C-9E2208CAC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CDEDFE-7E83-42BF-B866-CD7D80345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2FD4E0-6DAE-43FE-B6BE-52327C7AC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7280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149CE-901B-4B06-97B9-C6077792E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58B58D-33A4-4AC2-B310-C303A0DA8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CDCCD-B6C9-43E3-A78C-E29D1F4DE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86986-3253-4590-8CA5-141296D9D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A6360-1AB4-4233-8C23-D790D625F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7421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A7EA6F-255A-4B9A-8E32-BA03E68E8D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5A2F42-E516-4ABF-96C0-DE6A2EDE6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AF64A-0247-446E-8A18-6379B2A10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D2DA7-EC48-4F9B-9176-156CA75E4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A5F51-AD39-4776-A33E-D5583328B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9661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0664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5365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7" y="4406903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2906715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0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2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8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8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4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8773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3" y="1600203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3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7137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5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120" indent="0">
              <a:buNone/>
              <a:defRPr sz="2200" b="1"/>
            </a:lvl4pPr>
            <a:lvl5pPr marL="2437704" indent="0">
              <a:buNone/>
              <a:defRPr sz="2200" b="1"/>
            </a:lvl5pPr>
            <a:lvl6pPr marL="3047289" indent="0">
              <a:buNone/>
              <a:defRPr sz="2200" b="1"/>
            </a:lvl6pPr>
            <a:lvl7pPr marL="3656874" indent="0">
              <a:buNone/>
              <a:defRPr sz="2200" b="1"/>
            </a:lvl7pPr>
            <a:lvl8pPr marL="4265824" indent="0">
              <a:buNone/>
              <a:defRPr sz="2200" b="1"/>
            </a:lvl8pPr>
            <a:lvl9pPr marL="4875409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5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120" indent="0">
              <a:buNone/>
              <a:defRPr sz="2200" b="1"/>
            </a:lvl4pPr>
            <a:lvl5pPr marL="2437704" indent="0">
              <a:buNone/>
              <a:defRPr sz="2200" b="1"/>
            </a:lvl5pPr>
            <a:lvl6pPr marL="3047289" indent="0">
              <a:buNone/>
              <a:defRPr sz="2200" b="1"/>
            </a:lvl6pPr>
            <a:lvl7pPr marL="3656874" indent="0">
              <a:buNone/>
              <a:defRPr sz="2200" b="1"/>
            </a:lvl7pPr>
            <a:lvl8pPr marL="4265824" indent="0">
              <a:buNone/>
              <a:defRPr sz="2200" b="1"/>
            </a:lvl8pPr>
            <a:lvl9pPr marL="4875409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3728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436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408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7"/>
            <a:ext cx="9912735" cy="4289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8" y="6451899"/>
            <a:ext cx="391889" cy="2201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8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9419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73129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6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6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120" indent="0">
              <a:buNone/>
              <a:defRPr sz="1200"/>
            </a:lvl4pPr>
            <a:lvl5pPr marL="2437704" indent="0">
              <a:buNone/>
              <a:defRPr sz="1200"/>
            </a:lvl5pPr>
            <a:lvl6pPr marL="3047289" indent="0">
              <a:buNone/>
              <a:defRPr sz="1200"/>
            </a:lvl6pPr>
            <a:lvl7pPr marL="3656874" indent="0">
              <a:buNone/>
              <a:defRPr sz="1200"/>
            </a:lvl7pPr>
            <a:lvl8pPr marL="4265824" indent="0">
              <a:buNone/>
              <a:defRPr sz="1200"/>
            </a:lvl8pPr>
            <a:lvl9pPr marL="487540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0220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120" indent="0">
              <a:buNone/>
              <a:defRPr sz="2700"/>
            </a:lvl4pPr>
            <a:lvl5pPr marL="2437704" indent="0">
              <a:buNone/>
              <a:defRPr sz="2700"/>
            </a:lvl5pPr>
            <a:lvl6pPr marL="3047289" indent="0">
              <a:buNone/>
              <a:defRPr sz="2700"/>
            </a:lvl6pPr>
            <a:lvl7pPr marL="3656874" indent="0">
              <a:buNone/>
              <a:defRPr sz="2700"/>
            </a:lvl7pPr>
            <a:lvl8pPr marL="4265824" indent="0">
              <a:buNone/>
              <a:defRPr sz="2700"/>
            </a:lvl8pPr>
            <a:lvl9pPr marL="4875409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120" indent="0">
              <a:buNone/>
              <a:defRPr sz="1200"/>
            </a:lvl4pPr>
            <a:lvl5pPr marL="2437704" indent="0">
              <a:buNone/>
              <a:defRPr sz="1200"/>
            </a:lvl5pPr>
            <a:lvl6pPr marL="3047289" indent="0">
              <a:buNone/>
              <a:defRPr sz="1200"/>
            </a:lvl6pPr>
            <a:lvl7pPr marL="3656874" indent="0">
              <a:buNone/>
              <a:defRPr sz="1200"/>
            </a:lvl7pPr>
            <a:lvl8pPr marL="4265824" indent="0">
              <a:buNone/>
              <a:defRPr sz="1200"/>
            </a:lvl8pPr>
            <a:lvl9pPr marL="487540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8114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3569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3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344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2887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7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91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68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09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5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78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3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DC1F86-0395-41C3-AC89-3EDF24C56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41B32E-BD0B-411B-89E0-6A646DB06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0BA32-99A2-4F91-B563-D1CB04F304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DBC7D-ADF3-49ED-B6EF-EEA2F6587C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12C06-8A70-4E31-BD17-CFFCBC5DD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238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4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3" y="6356354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4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369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2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1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49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08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66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6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2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2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0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28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87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8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4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32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microsoft.com/office/2007/relationships/hdphoto" Target="../media/hdphoto4.wdp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audio" Target="../media/media1.wav"/><Relationship Id="rId16" Type="http://schemas.openxmlformats.org/officeDocument/2006/relationships/image" Target="../media/image44.png"/><Relationship Id="rId1" Type="http://schemas.microsoft.com/office/2007/relationships/media" Target="../media/media1.wav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19" Type="http://schemas.openxmlformats.org/officeDocument/2006/relationships/image" Target="../media/image47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7.xml"/><Relationship Id="rId7" Type="http://schemas.microsoft.com/office/2007/relationships/hdphoto" Target="../media/hdphoto2.wdp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4" Type="http://schemas.openxmlformats.org/officeDocument/2006/relationships/image" Target="../media/image2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microsoft.com/office/2007/relationships/hdphoto" Target="../media/hdphoto3.wdp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28.png"/><Relationship Id="rId5" Type="http://schemas.openxmlformats.org/officeDocument/2006/relationships/image" Target="../media/image26.emf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26.emf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01020-6B1C-476D-93C2-9950D11D0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D933D-3763-499C-B3E8-FBA30FE25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22" descr="未标题-1">
            <a:extLst>
              <a:ext uri="{FF2B5EF4-FFF2-40B4-BE49-F238E27FC236}">
                <a16:creationId xmlns:a16="http://schemas.microsoft.com/office/drawing/2014/main" id="{40DDED4D-3AC0-4F67-9426-E83D625FB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8464" y="272"/>
            <a:ext cx="12200464" cy="68577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C5C6EC-B870-4C1C-996D-D2B93F66ACCD}"/>
              </a:ext>
            </a:extLst>
          </p:cNvPr>
          <p:cNvSpPr txBox="1"/>
          <p:nvPr/>
        </p:nvSpPr>
        <p:spPr>
          <a:xfrm>
            <a:off x="3071192" y="1896517"/>
            <a:ext cx="68480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99FF"/>
                </a:solidFill>
              </a:rPr>
              <a:t>CHÀO MỪNG CÁC CON </a:t>
            </a:r>
          </a:p>
          <a:p>
            <a:pPr algn="ctr"/>
            <a:r>
              <a:rPr lang="en-US" sz="4400" b="1">
                <a:solidFill>
                  <a:srgbClr val="FF99FF"/>
                </a:solidFill>
              </a:rPr>
              <a:t>ĐẾN VỚI TIẾT HỌC TOÁN</a:t>
            </a:r>
          </a:p>
        </p:txBody>
      </p:sp>
    </p:spTree>
    <p:extLst>
      <p:ext uri="{BB962C8B-B14F-4D97-AF65-F5344CB8AC3E}">
        <p14:creationId xmlns:p14="http://schemas.microsoft.com/office/powerpoint/2010/main" val="75278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7076123" y="3965573"/>
            <a:ext cx="947695" cy="459760"/>
            <a:chOff x="8522628" y="5312787"/>
            <a:chExt cx="1091389" cy="529471"/>
          </a:xfrm>
        </p:grpSpPr>
        <p:sp>
          <p:nvSpPr>
            <p:cNvPr id="76" name="TextBox 75"/>
            <p:cNvSpPr txBox="1"/>
            <p:nvPr/>
          </p:nvSpPr>
          <p:spPr>
            <a:xfrm>
              <a:off x="8740071" y="5312787"/>
              <a:ext cx="604031" cy="3626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just" defTabSz="914377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27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85%</a:t>
              </a:r>
              <a:endParaRPr kumimoji="0" lang="en-GB" sz="132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522628" y="5570149"/>
              <a:ext cx="1091389" cy="272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just" defTabSz="914377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85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kumimoji="0" lang="en-GB" sz="85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68088" y="344850"/>
            <a:ext cx="11258193" cy="6229303"/>
            <a:chOff x="631064" y="0"/>
            <a:chExt cx="10921286" cy="6858000"/>
          </a:xfrm>
        </p:grpSpPr>
        <p:pic>
          <p:nvPicPr>
            <p:cNvPr id="10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26"/>
            <a:stretch/>
          </p:blipFill>
          <p:spPr bwMode="auto">
            <a:xfrm>
              <a:off x="631064" y="0"/>
              <a:ext cx="10921286" cy="6858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31064" y="1"/>
              <a:ext cx="0" cy="68579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6FD197A-F688-4348-B438-1DBAEF3453E3}"/>
              </a:ext>
            </a:extLst>
          </p:cNvPr>
          <p:cNvSpPr txBox="1"/>
          <p:nvPr/>
        </p:nvSpPr>
        <p:spPr>
          <a:xfrm>
            <a:off x="465719" y="659584"/>
            <a:ext cx="2733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Bài 2: S76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E4D886-55C8-4ADB-993F-17F9537E63FD}"/>
              </a:ext>
            </a:extLst>
          </p:cNvPr>
          <p:cNvSpPr txBox="1"/>
          <p:nvPr/>
        </p:nvSpPr>
        <p:spPr>
          <a:xfrm>
            <a:off x="1410597" y="2647014"/>
            <a:ext cx="749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90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96E5AC0-1C28-4D09-82CD-404B5BF73840}"/>
              </a:ext>
            </a:extLst>
          </p:cNvPr>
          <p:cNvGrpSpPr/>
          <p:nvPr/>
        </p:nvGrpSpPr>
        <p:grpSpPr>
          <a:xfrm>
            <a:off x="1133061" y="1312226"/>
            <a:ext cx="7797072" cy="1266921"/>
            <a:chOff x="1908313" y="1312226"/>
            <a:chExt cx="7797072" cy="126692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9007ADC-76BA-4332-A1B2-BE4D08159E64}"/>
                </a:ext>
              </a:extLst>
            </p:cNvPr>
            <p:cNvGrpSpPr/>
            <p:nvPr/>
          </p:nvGrpSpPr>
          <p:grpSpPr>
            <a:xfrm>
              <a:off x="1908313" y="1312226"/>
              <a:ext cx="1142996" cy="1266921"/>
              <a:chOff x="1908313" y="1312226"/>
              <a:chExt cx="1142996" cy="1266921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5D1D40D-537A-455D-B83B-843BD999F6C5}"/>
                  </a:ext>
                </a:extLst>
              </p:cNvPr>
              <p:cNvSpPr txBox="1"/>
              <p:nvPr/>
            </p:nvSpPr>
            <p:spPr>
              <a:xfrm>
                <a:off x="2175910" y="1312226"/>
                <a:ext cx="82570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+mn-cs"/>
                  </a:rPr>
                  <a:t>23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F6E77F8-B368-471D-943A-6A92D509695C}"/>
                  </a:ext>
                </a:extLst>
              </p:cNvPr>
              <p:cNvSpPr txBox="1"/>
              <p:nvPr/>
            </p:nvSpPr>
            <p:spPr>
              <a:xfrm>
                <a:off x="2205727" y="1994372"/>
                <a:ext cx="84558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+mn-cs"/>
                  </a:rPr>
                  <a:t>67</a:t>
                </a:r>
              </a:p>
            </p:txBody>
          </p: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C823093-BBD1-497E-B4DF-8EAFB8587CF8}"/>
                  </a:ext>
                </a:extLst>
              </p:cNvPr>
              <p:cNvSpPr txBox="1"/>
              <p:nvPr/>
            </p:nvSpPr>
            <p:spPr>
              <a:xfrm>
                <a:off x="1908313" y="1590832"/>
                <a:ext cx="4472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.VnArial" panose="020B7200000000000000" pitchFamily="34" charset="0"/>
                    <a:ea typeface="+mn-ea"/>
                    <a:cs typeface="+mn-cs"/>
                  </a:rPr>
                  <a:t>+</a:t>
                </a:r>
              </a:p>
            </p:txBody>
          </p:sp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75EE2810-182D-4F3D-94A1-7393582056D1}"/>
                  </a:ext>
                </a:extLst>
              </p:cNvPr>
              <p:cNvCxnSpPr/>
              <p:nvPr/>
            </p:nvCxnSpPr>
            <p:spPr>
              <a:xfrm>
                <a:off x="1965687" y="2475915"/>
                <a:ext cx="749954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A14CA29-079A-428D-BB26-5BD7C4F40FC8}"/>
                </a:ext>
              </a:extLst>
            </p:cNvPr>
            <p:cNvGrpSpPr/>
            <p:nvPr/>
          </p:nvGrpSpPr>
          <p:grpSpPr>
            <a:xfrm>
              <a:off x="4152843" y="1312226"/>
              <a:ext cx="1113179" cy="1266921"/>
              <a:chOff x="1908313" y="1312226"/>
              <a:chExt cx="1113179" cy="1266921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55434DA-0F1E-4422-BC42-AFA15ECD6311}"/>
                  </a:ext>
                </a:extLst>
              </p:cNvPr>
              <p:cNvSpPr txBox="1"/>
              <p:nvPr/>
            </p:nvSpPr>
            <p:spPr>
              <a:xfrm>
                <a:off x="2175910" y="1312226"/>
                <a:ext cx="82570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+mn-cs"/>
                  </a:rPr>
                  <a:t>46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EAC6982-48A1-4573-BEBE-7CFE3EB94289}"/>
                  </a:ext>
                </a:extLst>
              </p:cNvPr>
              <p:cNvSpPr txBox="1"/>
              <p:nvPr/>
            </p:nvSpPr>
            <p:spPr>
              <a:xfrm>
                <a:off x="2268382" y="1994372"/>
                <a:ext cx="75311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+mn-cs"/>
                  </a:rPr>
                  <a:t>18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AEE2A10-E292-4F96-9EE9-F580E1D21DFF}"/>
                  </a:ext>
                </a:extLst>
              </p:cNvPr>
              <p:cNvSpPr txBox="1"/>
              <p:nvPr/>
            </p:nvSpPr>
            <p:spPr>
              <a:xfrm>
                <a:off x="1908313" y="1590832"/>
                <a:ext cx="4472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.VnArial" panose="020B7200000000000000" pitchFamily="34" charset="0"/>
                    <a:ea typeface="+mn-ea"/>
                    <a:cs typeface="+mn-cs"/>
                  </a:rPr>
                  <a:t>+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8F3DFB06-380F-493B-93C4-31524EB74C3B}"/>
                  </a:ext>
                </a:extLst>
              </p:cNvPr>
              <p:cNvCxnSpPr/>
              <p:nvPr/>
            </p:nvCxnSpPr>
            <p:spPr>
              <a:xfrm>
                <a:off x="1965687" y="2475915"/>
                <a:ext cx="749954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4B8A36B-CFE8-494B-996B-F834D5F0763D}"/>
                </a:ext>
              </a:extLst>
            </p:cNvPr>
            <p:cNvGrpSpPr/>
            <p:nvPr/>
          </p:nvGrpSpPr>
          <p:grpSpPr>
            <a:xfrm>
              <a:off x="6397373" y="1312226"/>
              <a:ext cx="1113177" cy="1266921"/>
              <a:chOff x="1908313" y="1312226"/>
              <a:chExt cx="1113177" cy="1266921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55BE794-7C2A-4878-9BF5-D1A684C829AF}"/>
                  </a:ext>
                </a:extLst>
              </p:cNvPr>
              <p:cNvSpPr txBox="1"/>
              <p:nvPr/>
            </p:nvSpPr>
            <p:spPr>
              <a:xfrm>
                <a:off x="2195788" y="1312226"/>
                <a:ext cx="82570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b="1">
                    <a:solidFill>
                      <a:srgbClr val="7030A0"/>
                    </a:solidFill>
                    <a:latin typeface="HP001 4 hàng" panose="020B0603050302020204" pitchFamily="34" charset="0"/>
                  </a:rPr>
                  <a:t>5</a:t>
                </a: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+mn-cs"/>
                  </a:rPr>
                  <a:t>9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F471364-D70A-4A02-8D1F-0261006376A3}"/>
                  </a:ext>
                </a:extLst>
              </p:cNvPr>
              <p:cNvSpPr txBox="1"/>
              <p:nvPr/>
            </p:nvSpPr>
            <p:spPr>
              <a:xfrm>
                <a:off x="2201753" y="1994372"/>
                <a:ext cx="62095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+mn-cs"/>
                  </a:rPr>
                  <a:t>21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5851762-2DCF-4977-B351-84AC2178B37B}"/>
                  </a:ext>
                </a:extLst>
              </p:cNvPr>
              <p:cNvSpPr txBox="1"/>
              <p:nvPr/>
            </p:nvSpPr>
            <p:spPr>
              <a:xfrm>
                <a:off x="1908313" y="1590832"/>
                <a:ext cx="4472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.VnArial" panose="020B7200000000000000" pitchFamily="34" charset="0"/>
                    <a:ea typeface="+mn-ea"/>
                    <a:cs typeface="+mn-cs"/>
                  </a:rPr>
                  <a:t>+</a:t>
                </a:r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E965CA7D-0970-446B-A346-FC65266633C9}"/>
                  </a:ext>
                </a:extLst>
              </p:cNvPr>
              <p:cNvCxnSpPr/>
              <p:nvPr/>
            </p:nvCxnSpPr>
            <p:spPr>
              <a:xfrm>
                <a:off x="1965687" y="2475915"/>
                <a:ext cx="749954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BB07570-6942-4C05-AB73-6E243EC43DB1}"/>
                </a:ext>
              </a:extLst>
            </p:cNvPr>
            <p:cNvGrpSpPr/>
            <p:nvPr/>
          </p:nvGrpSpPr>
          <p:grpSpPr>
            <a:xfrm>
              <a:off x="8641903" y="1312226"/>
              <a:ext cx="1063482" cy="1266921"/>
              <a:chOff x="1908313" y="1312226"/>
              <a:chExt cx="1063482" cy="1266921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31948B2-E932-4A4E-B207-8580D97DCEAF}"/>
                  </a:ext>
                </a:extLst>
              </p:cNvPr>
              <p:cNvSpPr txBox="1"/>
              <p:nvPr/>
            </p:nvSpPr>
            <p:spPr>
              <a:xfrm>
                <a:off x="2146093" y="1312226"/>
                <a:ext cx="82570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+mn-cs"/>
                  </a:rPr>
                  <a:t>64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5BDD4F3-1038-4356-84F6-62990C001F74}"/>
                  </a:ext>
                </a:extLst>
              </p:cNvPr>
              <p:cNvSpPr txBox="1"/>
              <p:nvPr/>
            </p:nvSpPr>
            <p:spPr>
              <a:xfrm>
                <a:off x="2241444" y="1994372"/>
                <a:ext cx="60114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+mn-cs"/>
                  </a:rPr>
                  <a:t>19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B5AA3CF-D754-4D0D-8117-E824F3D5F1F9}"/>
                  </a:ext>
                </a:extLst>
              </p:cNvPr>
              <p:cNvSpPr txBox="1"/>
              <p:nvPr/>
            </p:nvSpPr>
            <p:spPr>
              <a:xfrm>
                <a:off x="1908313" y="1590832"/>
                <a:ext cx="4472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.VnArial" panose="020B7200000000000000" pitchFamily="34" charset="0"/>
                    <a:ea typeface="+mn-ea"/>
                    <a:cs typeface="+mn-cs"/>
                  </a:rPr>
                  <a:t>+</a:t>
                </a:r>
              </a:p>
            </p:txBody>
          </p: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64B70553-C114-4528-89CD-55692F012561}"/>
                  </a:ext>
                </a:extLst>
              </p:cNvPr>
              <p:cNvCxnSpPr/>
              <p:nvPr/>
            </p:nvCxnSpPr>
            <p:spPr>
              <a:xfrm>
                <a:off x="1965687" y="2475915"/>
                <a:ext cx="749954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7509ABA-E324-45A3-A6AB-9FD86E4C6FD7}"/>
              </a:ext>
            </a:extLst>
          </p:cNvPr>
          <p:cNvSpPr txBox="1"/>
          <p:nvPr/>
        </p:nvSpPr>
        <p:spPr>
          <a:xfrm>
            <a:off x="3645188" y="2647013"/>
            <a:ext cx="749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64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CC7C0A5-6291-4582-9171-157D2A012040}"/>
              </a:ext>
            </a:extLst>
          </p:cNvPr>
          <p:cNvSpPr txBox="1"/>
          <p:nvPr/>
        </p:nvSpPr>
        <p:spPr>
          <a:xfrm>
            <a:off x="5929474" y="2641350"/>
            <a:ext cx="749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80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8352966-DF9C-413A-ACD2-E3FD21814D2F}"/>
              </a:ext>
            </a:extLst>
          </p:cNvPr>
          <p:cNvSpPr txBox="1"/>
          <p:nvPr/>
        </p:nvSpPr>
        <p:spPr>
          <a:xfrm>
            <a:off x="8134248" y="2645193"/>
            <a:ext cx="749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83</a:t>
            </a:r>
          </a:p>
        </p:txBody>
      </p:sp>
    </p:spTree>
    <p:extLst>
      <p:ext uri="{BB962C8B-B14F-4D97-AF65-F5344CB8AC3E}">
        <p14:creationId xmlns:p14="http://schemas.microsoft.com/office/powerpoint/2010/main" val="221289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5" grpId="0"/>
      <p:bldP spid="36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lowchart: Document 33"/>
          <p:cNvSpPr/>
          <p:nvPr/>
        </p:nvSpPr>
        <p:spPr>
          <a:xfrm>
            <a:off x="0" y="-106"/>
            <a:ext cx="12192000" cy="685800"/>
          </a:xfrm>
          <a:prstGeom prst="flowChartDocumen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6636111" y="5001691"/>
            <a:ext cx="3619137" cy="1248187"/>
            <a:chOff x="6636111" y="3595625"/>
            <a:chExt cx="3619137" cy="1248187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16" t="50000" r="26383" b="37302"/>
            <a:stretch/>
          </p:blipFill>
          <p:spPr bwMode="auto">
            <a:xfrm>
              <a:off x="6636111" y="3595625"/>
              <a:ext cx="3619137" cy="1248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8407580" y="3912814"/>
              <a:ext cx="437970" cy="6782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0" t="49289" r="56447" b="38013"/>
          <a:stretch/>
        </p:blipFill>
        <p:spPr bwMode="auto">
          <a:xfrm>
            <a:off x="1422399" y="2841334"/>
            <a:ext cx="3467101" cy="1347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01602" y="874224"/>
            <a:ext cx="12032342" cy="1348859"/>
            <a:chOff x="-27241" y="1454784"/>
            <a:chExt cx="14791401" cy="1348859"/>
          </a:xfrm>
        </p:grpSpPr>
        <p:sp>
          <p:nvSpPr>
            <p:cNvPr id="4" name="MH_Other_2">
              <a:extLst>
                <a:ext uri="{FF2B5EF4-FFF2-40B4-BE49-F238E27FC236}">
                  <a16:creationId xmlns:a16="http://schemas.microsoft.com/office/drawing/2014/main" id="{6C38B6A4-EF08-49E1-B809-9812D148BB20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-27241" y="1454784"/>
              <a:ext cx="947682" cy="7315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26120" y="1498478"/>
              <a:ext cx="13838040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que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trí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rằng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823609" y="4208475"/>
            <a:ext cx="6778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Que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8423" y="2393524"/>
            <a:ext cx="5245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Que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239871" y="3298366"/>
            <a:ext cx="0" cy="365760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239871" y="3590466"/>
            <a:ext cx="0" cy="365760"/>
          </a:xfrm>
          <a:prstGeom prst="line">
            <a:avLst/>
          </a:prstGeom>
          <a:ln w="381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V="1">
            <a:off x="5081121" y="3145966"/>
            <a:ext cx="0" cy="298450"/>
          </a:xfrm>
          <a:prstGeom prst="line">
            <a:avLst/>
          </a:prstGeom>
          <a:ln w="381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8432980" y="5705606"/>
            <a:ext cx="0" cy="274320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8432980" y="5399536"/>
            <a:ext cx="0" cy="365760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8731430" y="5676986"/>
            <a:ext cx="0" cy="301752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 flipV="1">
            <a:off x="8576490" y="5230626"/>
            <a:ext cx="0" cy="320040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V="1">
            <a:off x="8590206" y="5542030"/>
            <a:ext cx="0" cy="301752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V="1">
            <a:off x="8605700" y="5813556"/>
            <a:ext cx="0" cy="320040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1"/>
          <p:cNvSpPr txBox="1"/>
          <p:nvPr/>
        </p:nvSpPr>
        <p:spPr>
          <a:xfrm>
            <a:off x="4191655" y="6522063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-13656" y="6009797"/>
            <a:ext cx="12203723" cy="861991"/>
            <a:chOff x="-17585" y="5729324"/>
            <a:chExt cx="12203723" cy="1123362"/>
          </a:xfrm>
        </p:grpSpPr>
        <p:pic>
          <p:nvPicPr>
            <p:cNvPr id="27" name="图片 25"/>
            <p:cNvPicPr>
              <a:picLocks noChangeAspect="1"/>
            </p:cNvPicPr>
            <p:nvPr/>
          </p:nvPicPr>
          <p:blipFill rotWithShape="1">
            <a:blip r:embed="rId8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29" name="图片 24"/>
            <p:cNvPicPr>
              <a:picLocks noChangeAspect="1"/>
            </p:cNvPicPr>
            <p:nvPr/>
          </p:nvPicPr>
          <p:blipFill rotWithShape="1">
            <a:blip r:embed="rId8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30" name="Flowchart: Document 29"/>
          <p:cNvSpPr/>
          <p:nvPr/>
        </p:nvSpPr>
        <p:spPr>
          <a:xfrm>
            <a:off x="-21768" y="-210450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组合 23"/>
          <p:cNvGrpSpPr/>
          <p:nvPr/>
        </p:nvGrpSpPr>
        <p:grpSpPr>
          <a:xfrm>
            <a:off x="138744" y="6162197"/>
            <a:ext cx="12203723" cy="861991"/>
            <a:chOff x="-17585" y="5729324"/>
            <a:chExt cx="12203723" cy="1123362"/>
          </a:xfrm>
        </p:grpSpPr>
        <p:pic>
          <p:nvPicPr>
            <p:cNvPr id="32" name="图片 25"/>
            <p:cNvPicPr>
              <a:picLocks noChangeAspect="1"/>
            </p:cNvPicPr>
            <p:nvPr/>
          </p:nvPicPr>
          <p:blipFill rotWithShape="1">
            <a:blip r:embed="rId8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33" name="图片 24"/>
            <p:cNvPicPr>
              <a:picLocks noChangeAspect="1"/>
            </p:cNvPicPr>
            <p:nvPr/>
          </p:nvPicPr>
          <p:blipFill rotWithShape="1">
            <a:blip r:embed="rId8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3384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2729E-6 2.22222E-6 L -0.05375 -0.0020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4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17 0.0044 L -0.05104 0.07037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6 0.00556 L 0.01146 -0.02407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8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5FFC04E-CFD2-4787-BE5C-4CFA3EA439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5C21117-131D-47EF-ABA1-207B6B7E02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34" y="1338568"/>
            <a:ext cx="786511" cy="58439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7746454-941C-4620-AC7E-84B14C67CD4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478" y="2476667"/>
            <a:ext cx="725465" cy="539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C8F87F8-09FD-4EED-BB65-42D1A8EAB89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062" y="553864"/>
            <a:ext cx="1242640" cy="90201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7F6A244-9AFE-44C0-90A4-BF32B28874B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431" y="1455882"/>
            <a:ext cx="1331922" cy="102078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20C8B11-6CCE-4110-8D94-4DA9A1395C6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88" y="457356"/>
            <a:ext cx="1535541" cy="123654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450AEFC-91B6-4F6C-A4F0-C7D115E8820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695" y="5011464"/>
            <a:ext cx="1185863" cy="100342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3904CA2-F3AB-4CF7-8A36-D2E7F543FC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576" y="493378"/>
            <a:ext cx="823892" cy="133816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DE4DA9D-900A-428A-B38D-A3718E27426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2" y="4002612"/>
            <a:ext cx="731361" cy="1180151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5A478C15-749F-41C6-86D2-5932D1368829}"/>
              </a:ext>
            </a:extLst>
          </p:cNvPr>
          <p:cNvSpPr/>
          <p:nvPr/>
        </p:nvSpPr>
        <p:spPr>
          <a:xfrm>
            <a:off x="1006381" y="164934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4F1D098F-8817-440D-A147-8ED5F6D2BB01}"/>
              </a:ext>
            </a:extLst>
          </p:cNvPr>
          <p:cNvSpPr/>
          <p:nvPr/>
        </p:nvSpPr>
        <p:spPr>
          <a:xfrm>
            <a:off x="10118553" y="180487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6A5F6058-E3BE-428D-921A-7FF5966B7AF9}"/>
              </a:ext>
            </a:extLst>
          </p:cNvPr>
          <p:cNvSpPr/>
          <p:nvPr/>
        </p:nvSpPr>
        <p:spPr>
          <a:xfrm>
            <a:off x="965135" y="578195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38F90875-BFCC-40B3-BCF4-7158F537EF9F}"/>
              </a:ext>
            </a:extLst>
          </p:cNvPr>
          <p:cNvSpPr/>
          <p:nvPr/>
        </p:nvSpPr>
        <p:spPr>
          <a:xfrm>
            <a:off x="11689838" y="360043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7">
            <a:extLst>
              <a:ext uri="{FF2B5EF4-FFF2-40B4-BE49-F238E27FC236}">
                <a16:creationId xmlns:a16="http://schemas.microsoft.com/office/drawing/2014/main" id="{18A1CF7A-96B6-411B-BBA5-142EE5A36B0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57338"/>
            <a:ext cx="12192000" cy="1198068"/>
          </a:xfrm>
          <a:prstGeom prst="rect">
            <a:avLst/>
          </a:prstGeom>
        </p:spPr>
      </p:pic>
      <p:pic>
        <p:nvPicPr>
          <p:cNvPr id="18" name="图片 19">
            <a:extLst>
              <a:ext uri="{FF2B5EF4-FFF2-40B4-BE49-F238E27FC236}">
                <a16:creationId xmlns:a16="http://schemas.microsoft.com/office/drawing/2014/main" id="{A7F6D504-44CD-4B97-BF1D-B0DAD96756D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486" y="1228933"/>
            <a:ext cx="4988319" cy="4973932"/>
          </a:xfrm>
          <a:prstGeom prst="rect">
            <a:avLst/>
          </a:prstGeom>
        </p:spPr>
      </p:pic>
      <p:pic>
        <p:nvPicPr>
          <p:cNvPr id="19" name="图片 23">
            <a:extLst>
              <a:ext uri="{FF2B5EF4-FFF2-40B4-BE49-F238E27FC236}">
                <a16:creationId xmlns:a16="http://schemas.microsoft.com/office/drawing/2014/main" id="{8EF7A5C0-21D3-4FDB-8541-CA1BAB50A44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16" y="3832684"/>
            <a:ext cx="2313945" cy="2495308"/>
          </a:xfrm>
          <a:prstGeom prst="rect">
            <a:avLst/>
          </a:prstGeom>
        </p:spPr>
      </p:pic>
      <p:pic>
        <p:nvPicPr>
          <p:cNvPr id="20" name="图片 25">
            <a:extLst>
              <a:ext uri="{FF2B5EF4-FFF2-40B4-BE49-F238E27FC236}">
                <a16:creationId xmlns:a16="http://schemas.microsoft.com/office/drawing/2014/main" id="{6380848A-BB40-4469-9BF8-0F37DCA76C5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87" y="4957521"/>
            <a:ext cx="1816256" cy="966300"/>
          </a:xfrm>
          <a:prstGeom prst="rect">
            <a:avLst/>
          </a:prstGeom>
        </p:spPr>
      </p:pic>
      <p:pic>
        <p:nvPicPr>
          <p:cNvPr id="21" name="图片 27">
            <a:extLst>
              <a:ext uri="{FF2B5EF4-FFF2-40B4-BE49-F238E27FC236}">
                <a16:creationId xmlns:a16="http://schemas.microsoft.com/office/drawing/2014/main" id="{810BA4DB-5958-4ADE-A0BC-C06E34B5071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23" y="1338568"/>
            <a:ext cx="4192676" cy="2523890"/>
          </a:xfrm>
          <a:prstGeom prst="rect">
            <a:avLst/>
          </a:prstGeom>
        </p:spPr>
      </p:pic>
      <p:sp>
        <p:nvSpPr>
          <p:cNvPr id="23" name="文本框 29">
            <a:extLst>
              <a:ext uri="{FF2B5EF4-FFF2-40B4-BE49-F238E27FC236}">
                <a16:creationId xmlns:a16="http://schemas.microsoft.com/office/drawing/2014/main" id="{D8ADB7B6-DA26-4D4F-967C-85BA935C5562}"/>
              </a:ext>
            </a:extLst>
          </p:cNvPr>
          <p:cNvSpPr txBox="1"/>
          <p:nvPr/>
        </p:nvSpPr>
        <p:spPr>
          <a:xfrm>
            <a:off x="4366554" y="2955521"/>
            <a:ext cx="423112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300" normalizeH="0" baseline="0" noProof="0">
                <a:ln>
                  <a:noFill/>
                </a:ln>
                <a:solidFill>
                  <a:srgbClr val="ED81A1"/>
                </a:solidFill>
                <a:effectLst/>
                <a:uLnTx/>
                <a:uFillTx/>
                <a:latin typeface="UTM Candombe" panose="02040603050506020204" pitchFamily="18" charset="0"/>
                <a:ea typeface="微软雅黑" panose="020B0503020204020204" pitchFamily="34" charset="-122"/>
                <a:cs typeface="Aharoni" panose="02010803020104030203" pitchFamily="2" charset="-79"/>
              </a:rPr>
              <a:t>TẠM</a:t>
            </a:r>
            <a:r>
              <a:rPr kumimoji="0" lang="en-US" altLang="zh-CN" sz="11500" b="1" i="0" u="none" strike="noStrike" kern="1200" cap="none" spc="300" normalizeH="0" noProof="0">
                <a:ln>
                  <a:noFill/>
                </a:ln>
                <a:solidFill>
                  <a:srgbClr val="ED81A1"/>
                </a:solidFill>
                <a:effectLst/>
                <a:uLnTx/>
                <a:uFillTx/>
                <a:latin typeface="UTM Candombe" panose="02040603050506020204" pitchFamily="18" charset="0"/>
                <a:ea typeface="微软雅黑" panose="020B0503020204020204" pitchFamily="34" charset="-122"/>
                <a:cs typeface="Aharoni" panose="02010803020104030203" pitchFamily="2" charset="-79"/>
              </a:rPr>
              <a:t> BIỆT</a:t>
            </a:r>
            <a:endParaRPr kumimoji="0" lang="zh-CN" altLang="en-US" sz="5400" b="1" i="0" u="none" strike="noStrike" kern="1200" cap="none" spc="300" normalizeH="0" baseline="0" noProof="0" dirty="0">
              <a:ln>
                <a:noFill/>
              </a:ln>
              <a:solidFill>
                <a:srgbClr val="ED81A1"/>
              </a:solidFill>
              <a:effectLst/>
              <a:uLnTx/>
              <a:uFillTx/>
              <a:latin typeface="UTM Candombe" panose="02040603050506020204" pitchFamily="18" charset="0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2890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5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75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-11511" y="3927336"/>
            <a:ext cx="12203511" cy="300444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28241" y="4782626"/>
            <a:ext cx="12188826" cy="214915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495" y="4204133"/>
            <a:ext cx="11936455" cy="27862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1620078" y="630742"/>
            <a:ext cx="103502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Bài</a:t>
            </a:r>
            <a:r>
              <a:rPr lang="en-US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20: </a:t>
            </a:r>
            <a:r>
              <a:rPr lang="en-US" sz="4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Phép</a:t>
            </a:r>
            <a:r>
              <a:rPr lang="en-US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cộng</a:t>
            </a:r>
            <a:r>
              <a:rPr lang="en-US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(</a:t>
            </a:r>
            <a:r>
              <a:rPr lang="en-US" sz="4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có</a:t>
            </a:r>
            <a:r>
              <a:rPr lang="en-US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nhớ</a:t>
            </a:r>
            <a:r>
              <a:rPr lang="en-US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) </a:t>
            </a:r>
          </a:p>
          <a:p>
            <a:pPr algn="ctr"/>
            <a:r>
              <a:rPr lang="en-US" sz="4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số</a:t>
            </a:r>
            <a:r>
              <a:rPr lang="en-US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có</a:t>
            </a:r>
            <a:r>
              <a:rPr lang="en-US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hai</a:t>
            </a:r>
            <a:r>
              <a:rPr lang="en-US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chữ</a:t>
            </a:r>
            <a:r>
              <a:rPr lang="en-US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số</a:t>
            </a:r>
            <a:r>
              <a:rPr lang="en-US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với</a:t>
            </a:r>
            <a:r>
              <a:rPr lang="en-US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số</a:t>
            </a:r>
            <a:r>
              <a:rPr lang="en-US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có</a:t>
            </a:r>
            <a:r>
              <a:rPr lang="en-US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hai</a:t>
            </a:r>
            <a:r>
              <a:rPr lang="en-US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chữ</a:t>
            </a:r>
            <a:r>
              <a:rPr lang="en-US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số</a:t>
            </a:r>
            <a:endParaRPr lang="en-US" sz="48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Mijas" panose="02000506000000020004" pitchFamily="5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54093" y="2812837"/>
            <a:ext cx="49507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5400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Tiết</a:t>
            </a:r>
            <a:r>
              <a:rPr lang="en-US" sz="5400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294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A8E901-2D5C-46DE-A441-29E4FEBD1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47" y="-49696"/>
            <a:ext cx="12245892" cy="69765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C44A7E-EC39-417D-8E0D-6BC706D9EB73}"/>
              </a:ext>
            </a:extLst>
          </p:cNvPr>
          <p:cNvSpPr txBox="1"/>
          <p:nvPr/>
        </p:nvSpPr>
        <p:spPr>
          <a:xfrm>
            <a:off x="924339" y="566531"/>
            <a:ext cx="8150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 sáu ngày 12 tháng 11 năm 2021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CE552D-4686-42DA-BB17-F5FFE8416F7D}"/>
              </a:ext>
            </a:extLst>
          </p:cNvPr>
          <p:cNvSpPr txBox="1"/>
          <p:nvPr/>
        </p:nvSpPr>
        <p:spPr>
          <a:xfrm>
            <a:off x="3104322" y="1284238"/>
            <a:ext cx="131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Toán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6566462-778E-4122-9D43-76368224FA4D}"/>
              </a:ext>
            </a:extLst>
          </p:cNvPr>
          <p:cNvGrpSpPr/>
          <p:nvPr/>
        </p:nvGrpSpPr>
        <p:grpSpPr>
          <a:xfrm>
            <a:off x="198783" y="2011306"/>
            <a:ext cx="11728173" cy="1375207"/>
            <a:chOff x="198783" y="2011306"/>
            <a:chExt cx="11728173" cy="137520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6DDD338-D02E-4183-9A48-383FF43EC5DA}"/>
                </a:ext>
              </a:extLst>
            </p:cNvPr>
            <p:cNvSpPr txBox="1"/>
            <p:nvPr/>
          </p:nvSpPr>
          <p:spPr>
            <a:xfrm>
              <a:off x="198783" y="2011306"/>
              <a:ext cx="117281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Bài </a:t>
              </a:r>
              <a:r>
                <a:rPr lang="en-US" sz="3600" b="1">
                  <a:solidFill>
                    <a:srgbClr val="FFFF00"/>
                  </a:solidFill>
                  <a:latin typeface="HP001 4 hàng" panose="020B0603050302020204" pitchFamily="34" charset="0"/>
                </a:rPr>
                <a:t>20</a:t>
              </a: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: Phép cộng (có nhớ) số có hai chữ số với số có hai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86A95F8-4AB4-4D9F-8C52-BACC88EB4C5D}"/>
                </a:ext>
              </a:extLst>
            </p:cNvPr>
            <p:cNvSpPr txBox="1"/>
            <p:nvPr/>
          </p:nvSpPr>
          <p:spPr>
            <a:xfrm>
              <a:off x="351183" y="2740182"/>
              <a:ext cx="37337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chữ số (tiết 1).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1261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3" y="289918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67225" y="2117827"/>
            <a:ext cx="3404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6888" y="2940932"/>
            <a:ext cx="5762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và củng cố kĩ thuật đặt tính rồi tính.</a:t>
            </a:r>
            <a:endParaRPr lang="en-US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56888" y="3853315"/>
            <a:ext cx="5467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vào giải các bài toán thực tế.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56888" y="4460977"/>
            <a:ext cx="6308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hợp phép tính với so sánh số.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5" y="3795109"/>
            <a:ext cx="501119" cy="448915"/>
          </a:xfrm>
          <a:prstGeom prst="rect">
            <a:avLst/>
          </a:prstGeom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4" y="4381394"/>
            <a:ext cx="501119" cy="4489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492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635" y="289533"/>
            <a:ext cx="2652393" cy="10719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30" b="92453" l="1626" r="97561">
                        <a14:foregroundMark x1="18902" y1="38814" x2="22764" y2="38275"/>
                        <a14:foregroundMark x1="22764" y1="38275" x2="22764" y2="38275"/>
                        <a14:backgroundMark x1="30081" y1="34501" x2="31911" y2="34232"/>
                        <a14:backgroundMark x1="51626" y1="13477" x2="53659" y2="17790"/>
                        <a14:backgroundMark x1="67480" y1="16173" x2="71545" y2="23720"/>
                        <a14:backgroundMark x1="8537" y1="65499" x2="6098" y2="71429"/>
                        <a14:backgroundMark x1="10569" y1="67925" x2="6911" y2="71429"/>
                        <a14:backgroundMark x1="37195" y1="43396" x2="34146" y2="51482"/>
                        <a14:backgroundMark x1="27846" y1="40431" x2="26626" y2="45553"/>
                        <a14:backgroundMark x1="32520" y1="53100" x2="27033" y2="58221"/>
                        <a14:backgroundMark x1="22764" y1="38275" x2="25407" y2="40162"/>
                        <a14:backgroundMark x1="14634" y1="39353" x2="11789" y2="43127"/>
                        <a14:backgroundMark x1="13618" y1="47170" x2="15854" y2="48518"/>
                        <a14:backgroundMark x1="13415" y1="57682" x2="12398" y2="60377"/>
                        <a14:backgroundMark x1="29065" y1="51213" x2="23374" y2="54987"/>
                        <a14:backgroundMark x1="23374" y1="54987" x2="23374" y2="54987"/>
                        <a14:backgroundMark x1="23780" y1="60377" x2="25203" y2="64151"/>
                        <a14:backgroundMark x1="24187" y1="63612" x2="20122" y2="6549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861" y="1489372"/>
            <a:ext cx="7636107" cy="575812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7758951" y="981633"/>
            <a:ext cx="2958353" cy="1344706"/>
            <a:chOff x="7624481" y="537882"/>
            <a:chExt cx="2958353" cy="1344706"/>
          </a:xfrm>
        </p:grpSpPr>
        <p:sp>
          <p:nvSpPr>
            <p:cNvPr id="4" name="Oval Callout 3"/>
            <p:cNvSpPr/>
            <p:nvPr/>
          </p:nvSpPr>
          <p:spPr>
            <a:xfrm>
              <a:off x="7624481" y="537882"/>
              <a:ext cx="2958353" cy="1344706"/>
            </a:xfrm>
            <a:prstGeom prst="wedgeEllipseCallout">
              <a:avLst>
                <a:gd name="adj1" fmla="val -42538"/>
                <a:gd name="adj2" fmla="val 52623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 flipH="1">
              <a:off x="7772399" y="761113"/>
              <a:ext cx="28104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 </a:t>
              </a:r>
              <a:r>
                <a:rPr lang="en-US" sz="24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cháu</a:t>
              </a:r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bao</a:t>
              </a:r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cục</a:t>
              </a:r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pin?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183008" y="1845720"/>
            <a:ext cx="2021003" cy="1185219"/>
            <a:chOff x="3048538" y="1401969"/>
            <a:chExt cx="2021003" cy="1185219"/>
          </a:xfrm>
        </p:grpSpPr>
        <p:sp>
          <p:nvSpPr>
            <p:cNvPr id="7" name="Oval Callout 6"/>
            <p:cNvSpPr/>
            <p:nvPr/>
          </p:nvSpPr>
          <p:spPr>
            <a:xfrm>
              <a:off x="3048538" y="1401969"/>
              <a:ext cx="2007556" cy="1185219"/>
            </a:xfrm>
            <a:prstGeom prst="wedgeEllipseCallout">
              <a:avLst>
                <a:gd name="adj1" fmla="val 35595"/>
                <a:gd name="adj2" fmla="val 67584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 flipH="1">
              <a:off x="3061985" y="1544518"/>
              <a:ext cx="20075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Cháu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36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cục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pin.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02879" y="3190423"/>
            <a:ext cx="2021003" cy="1185219"/>
            <a:chOff x="668409" y="2746672"/>
            <a:chExt cx="2021003" cy="1185219"/>
          </a:xfrm>
        </p:grpSpPr>
        <p:sp>
          <p:nvSpPr>
            <p:cNvPr id="9" name="Oval Callout 8"/>
            <p:cNvSpPr/>
            <p:nvPr/>
          </p:nvSpPr>
          <p:spPr>
            <a:xfrm>
              <a:off x="668409" y="2746672"/>
              <a:ext cx="2007556" cy="1185219"/>
            </a:xfrm>
            <a:prstGeom prst="wedgeEllipseCallout">
              <a:avLst>
                <a:gd name="adj1" fmla="val 53680"/>
                <a:gd name="adj2" fmla="val 47161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 flipH="1">
              <a:off x="681856" y="2889221"/>
              <a:ext cx="20075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Cháu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cục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pin.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057228" y="4375642"/>
            <a:ext cx="3697412" cy="2500059"/>
            <a:chOff x="8942294" y="4328144"/>
            <a:chExt cx="3545695" cy="2508670"/>
          </a:xfrm>
        </p:grpSpPr>
        <p:pic>
          <p:nvPicPr>
            <p:cNvPr id="22" name="图片 3" descr="图片包含 室内, 物体&#10;&#10;描述已自动生成">
              <a:extLst>
                <a:ext uri="{FF2B5EF4-FFF2-40B4-BE49-F238E27FC236}">
                  <a16:creationId xmlns:a16="http://schemas.microsoft.com/office/drawing/2014/main" id="{76DE78DD-ADEF-4012-809E-66E68885B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2294" y="4328144"/>
              <a:ext cx="3545695" cy="250867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9356863" y="5031230"/>
              <a:ext cx="27165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UTM Brewers KT" panose="02040603050506020204" pitchFamily="18" charset="0"/>
                </a:rPr>
                <a:t>ĐIỂM THU</a:t>
              </a:r>
            </a:p>
            <a:p>
              <a:pPr algn="ctr"/>
              <a:r>
                <a:rPr lang="en-US" sz="2000" dirty="0">
                  <a:solidFill>
                    <a:srgbClr val="FF0000"/>
                  </a:solidFill>
                  <a:latin typeface="UTM Brewers KT" panose="02040603050506020204" pitchFamily="18" charset="0"/>
                </a:rPr>
                <a:t> PIN CŨ</a:t>
              </a:r>
            </a:p>
          </p:txBody>
        </p:sp>
      </p:grpSp>
      <p:pic>
        <p:nvPicPr>
          <p:cNvPr id="28" name="图片 31758" descr="封面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1900" y="5451870"/>
            <a:ext cx="2229864" cy="14800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" name="图片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3582" flipH="1">
            <a:off x="9138654" y="-239109"/>
            <a:ext cx="3241356" cy="1057285"/>
          </a:xfrm>
          <a:prstGeom prst="rect">
            <a:avLst/>
          </a:prstGeom>
        </p:spPr>
      </p:pic>
      <p:pic>
        <p:nvPicPr>
          <p:cNvPr id="30" name="图片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041" flipH="1">
            <a:off x="9774427" y="29334"/>
            <a:ext cx="2731607" cy="8966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41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6">
            <a:extLst>
              <a:ext uri="{FF2B5EF4-FFF2-40B4-BE49-F238E27FC236}">
                <a16:creationId xmlns:a16="http://schemas.microsoft.com/office/drawing/2014/main" id="{91496B80-1B57-496D-94B4-06CDB715269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55" t="13326" r="8768" b="12980"/>
          <a:stretch/>
        </p:blipFill>
        <p:spPr>
          <a:xfrm>
            <a:off x="2803669" y="136057"/>
            <a:ext cx="8851301" cy="66469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48069" y="1453615"/>
            <a:ext cx="49616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(?)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algn="just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17927" y="2632374"/>
            <a:ext cx="3764172" cy="29674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0070C0"/>
                </a:solidFill>
                <a:cs typeface="Arial" panose="020B0604020202020204" pitchFamily="34" charset="0"/>
              </a:rPr>
              <a:t>Tóm tắt</a:t>
            </a:r>
          </a:p>
          <a:p>
            <a:pPr algn="just">
              <a:lnSpc>
                <a:spcPct val="150000"/>
              </a:lnSpc>
            </a:pPr>
            <a:r>
              <a:rPr lang="en-US" sz="3200" b="1">
                <a:solidFill>
                  <a:srgbClr val="0070C0"/>
                </a:solidFill>
                <a:cs typeface="Arial" panose="020B0604020202020204" pitchFamily="34" charset="0"/>
              </a:rPr>
              <a:t>Mai       </a:t>
            </a:r>
            <a:r>
              <a:rPr lang="vi-VN" sz="3200" b="1">
                <a:solidFill>
                  <a:srgbClr val="0070C0"/>
                </a:solidFill>
                <a:cs typeface="Arial" panose="020B0604020202020204" pitchFamily="34" charset="0"/>
              </a:rPr>
              <a:t>: </a:t>
            </a:r>
            <a:r>
              <a:rPr lang="en-US" sz="3200" b="1">
                <a:solidFill>
                  <a:srgbClr val="0070C0"/>
                </a:solidFill>
                <a:cs typeface="Arial" panose="020B0604020202020204" pitchFamily="34" charset="0"/>
              </a:rPr>
              <a:t>36 </a:t>
            </a:r>
            <a:r>
              <a:rPr lang="en-US" sz="3200" b="1" dirty="0" err="1">
                <a:solidFill>
                  <a:srgbClr val="0070C0"/>
                </a:solidFill>
                <a:cs typeface="Arial" panose="020B0604020202020204" pitchFamily="34" charset="0"/>
              </a:rPr>
              <a:t>cục</a:t>
            </a:r>
            <a:r>
              <a:rPr lang="en-US" sz="3200" b="1" dirty="0">
                <a:solidFill>
                  <a:srgbClr val="0070C0"/>
                </a:solidFill>
                <a:cs typeface="Arial" panose="020B0604020202020204" pitchFamily="34" charset="0"/>
              </a:rPr>
              <a:t> pin</a:t>
            </a:r>
            <a:endParaRPr lang="vi-VN" sz="32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>
                <a:solidFill>
                  <a:srgbClr val="0070C0"/>
                </a:solidFill>
                <a:cs typeface="Arial" panose="020B0604020202020204" pitchFamily="34" charset="0"/>
              </a:rPr>
              <a:t>Robot   </a:t>
            </a:r>
            <a:r>
              <a:rPr lang="vi-VN" sz="3200" b="1">
                <a:solidFill>
                  <a:srgbClr val="0070C0"/>
                </a:solidFill>
                <a:cs typeface="Arial" panose="020B0604020202020204" pitchFamily="34" charset="0"/>
              </a:rPr>
              <a:t>: </a:t>
            </a:r>
            <a:r>
              <a:rPr lang="en-US" sz="3200" b="1">
                <a:solidFill>
                  <a:srgbClr val="0070C0"/>
                </a:solidFill>
                <a:cs typeface="Arial" panose="020B0604020202020204" pitchFamily="34" charset="0"/>
              </a:rPr>
              <a:t>17</a:t>
            </a:r>
            <a:r>
              <a:rPr lang="vi-VN" sz="3200" b="1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cs typeface="Arial" panose="020B0604020202020204" pitchFamily="34" charset="0"/>
              </a:rPr>
              <a:t>cục</a:t>
            </a:r>
            <a:r>
              <a:rPr lang="en-US" sz="3200" b="1" dirty="0">
                <a:solidFill>
                  <a:srgbClr val="0070C0"/>
                </a:solidFill>
                <a:cs typeface="Arial" panose="020B0604020202020204" pitchFamily="34" charset="0"/>
              </a:rPr>
              <a:t> pin</a:t>
            </a:r>
            <a:endParaRPr lang="vi-VN" sz="32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err="1">
                <a:solidFill>
                  <a:srgbClr val="0070C0"/>
                </a:solidFill>
                <a:cs typeface="Arial" panose="020B0604020202020204" pitchFamily="34" charset="0"/>
              </a:rPr>
              <a:t>Cả</a:t>
            </a:r>
            <a:r>
              <a:rPr lang="en-US" sz="32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cs typeface="Arial" panose="020B0604020202020204" pitchFamily="34" charset="0"/>
              </a:rPr>
              <a:t>hai</a:t>
            </a:r>
            <a:r>
              <a:rPr lang="en-US" sz="3200" b="1" dirty="0">
                <a:solidFill>
                  <a:srgbClr val="0070C0"/>
                </a:solidFill>
                <a:cs typeface="Arial" panose="020B0604020202020204" pitchFamily="34" charset="0"/>
              </a:rPr>
              <a:t>   </a:t>
            </a:r>
            <a:r>
              <a:rPr lang="vi-VN" sz="3200" b="1" dirty="0">
                <a:solidFill>
                  <a:srgbClr val="0070C0"/>
                </a:solidFill>
                <a:cs typeface="Arial" panose="020B0604020202020204" pitchFamily="34" charset="0"/>
              </a:rPr>
              <a:t>: .... </a:t>
            </a:r>
            <a:r>
              <a:rPr lang="en-US" sz="3200" b="1" dirty="0" err="1">
                <a:solidFill>
                  <a:srgbClr val="0070C0"/>
                </a:solidFill>
                <a:cs typeface="Arial" panose="020B0604020202020204" pitchFamily="34" charset="0"/>
              </a:rPr>
              <a:t>cục</a:t>
            </a:r>
            <a:r>
              <a:rPr lang="en-US" sz="3200" b="1" dirty="0">
                <a:solidFill>
                  <a:srgbClr val="0070C0"/>
                </a:solidFill>
                <a:cs typeface="Arial" panose="020B0604020202020204" pitchFamily="34" charset="0"/>
              </a:rPr>
              <a:t> pin</a:t>
            </a:r>
            <a:r>
              <a:rPr lang="vi-VN" sz="3200" b="1" dirty="0">
                <a:solidFill>
                  <a:srgbClr val="0070C0"/>
                </a:solidFill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2161" y="3145119"/>
            <a:ext cx="2568678" cy="355081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0" y="1832570"/>
            <a:ext cx="3250839" cy="1312549"/>
            <a:chOff x="0" y="1832570"/>
            <a:chExt cx="3250839" cy="1312549"/>
          </a:xfrm>
        </p:grpSpPr>
        <p:sp>
          <p:nvSpPr>
            <p:cNvPr id="9" name="Cloud Callout 8"/>
            <p:cNvSpPr/>
            <p:nvPr/>
          </p:nvSpPr>
          <p:spPr>
            <a:xfrm>
              <a:off x="0" y="1832570"/>
              <a:ext cx="3250839" cy="1312549"/>
            </a:xfrm>
            <a:prstGeom prst="cloudCallout">
              <a:avLst>
                <a:gd name="adj1" fmla="val 25632"/>
                <a:gd name="adj2" fmla="val 72184"/>
              </a:avLst>
            </a:prstGeom>
            <a:solidFill>
              <a:srgbClr val="FFFFFF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2275" y="2163022"/>
              <a:ext cx="2281394" cy="58477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36 + 17 </a:t>
              </a:r>
              <a:r>
                <a:rPr lang="en-US" sz="32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?</a:t>
              </a:r>
            </a:p>
          </p:txBody>
        </p:sp>
      </p:grpSp>
      <p:pic>
        <p:nvPicPr>
          <p:cNvPr id="12" name="图片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3582" flipH="1">
            <a:off x="9138654" y="-239109"/>
            <a:ext cx="3241356" cy="1057285"/>
          </a:xfrm>
          <a:prstGeom prst="rect">
            <a:avLst/>
          </a:prstGeom>
        </p:spPr>
      </p:pic>
      <p:pic>
        <p:nvPicPr>
          <p:cNvPr id="13" name="图片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041" flipH="1">
            <a:off x="9774427" y="29334"/>
            <a:ext cx="2731607" cy="896634"/>
          </a:xfrm>
          <a:prstGeom prst="rect">
            <a:avLst/>
          </a:prstGeom>
        </p:spPr>
      </p:pic>
      <p:pic>
        <p:nvPicPr>
          <p:cNvPr id="14" name="图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60370" y="143829"/>
            <a:ext cx="1786306" cy="983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01359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186130"/>
              </p:ext>
            </p:extLst>
          </p:nvPr>
        </p:nvGraphicFramePr>
        <p:xfrm>
          <a:off x="544294" y="1903020"/>
          <a:ext cx="4107544" cy="3555321"/>
        </p:xfrm>
        <a:graphic>
          <a:graphicData uri="http://schemas.openxmlformats.org/drawingml/2006/table">
            <a:tbl>
              <a:tblPr/>
              <a:tblGrid>
                <a:gridCol w="2053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3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60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</a:p>
                  </a:txBody>
                  <a:tcPr>
                    <a:lnL w="28575" cmpd="sng">
                      <a:solidFill>
                        <a:srgbClr val="FFC000"/>
                      </a:solidFill>
                      <a:prstDash val="soli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rgbClr val="FFC000"/>
                      </a:solidFill>
                      <a:prstDash val="soli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VỊ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rgbClr val="FFC000"/>
                      </a:solidFill>
                      <a:prstDash val="soli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14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14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1241614" y="1103074"/>
            <a:ext cx="2733575" cy="561364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+ 17 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? 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926943" y="2988785"/>
            <a:ext cx="1005814" cy="852787"/>
            <a:chOff x="1231737" y="2393711"/>
            <a:chExt cx="1005814" cy="85278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31737" y="2393711"/>
              <a:ext cx="271129" cy="85278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06669" y="2393711"/>
              <a:ext cx="271129" cy="85278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66422" y="2393711"/>
              <a:ext cx="271129" cy="852787"/>
            </a:xfrm>
            <a:prstGeom prst="rect">
              <a:avLst/>
            </a:prstGeom>
          </p:spPr>
        </p:pic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456" y="4360382"/>
            <a:ext cx="271129" cy="852787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3106585" y="2988785"/>
            <a:ext cx="951232" cy="860047"/>
            <a:chOff x="3411379" y="2393711"/>
            <a:chExt cx="951232" cy="860047"/>
          </a:xfrm>
        </p:grpSpPr>
        <p:sp>
          <p:nvSpPr>
            <p:cNvPr id="26" name="Can 25"/>
            <p:cNvSpPr/>
            <p:nvPr/>
          </p:nvSpPr>
          <p:spPr>
            <a:xfrm>
              <a:off x="3411379" y="239371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an 26"/>
            <p:cNvSpPr/>
            <p:nvPr/>
          </p:nvSpPr>
          <p:spPr>
            <a:xfrm>
              <a:off x="3584967" y="239371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Can 27"/>
            <p:cNvSpPr/>
            <p:nvPr/>
          </p:nvSpPr>
          <p:spPr>
            <a:xfrm>
              <a:off x="3762513" y="239371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Can 28"/>
            <p:cNvSpPr/>
            <p:nvPr/>
          </p:nvSpPr>
          <p:spPr>
            <a:xfrm>
              <a:off x="3940059" y="239371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Can 30"/>
            <p:cNvSpPr/>
            <p:nvPr/>
          </p:nvSpPr>
          <p:spPr>
            <a:xfrm>
              <a:off x="4132623" y="240097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an 31"/>
            <p:cNvSpPr/>
            <p:nvPr/>
          </p:nvSpPr>
          <p:spPr>
            <a:xfrm>
              <a:off x="4310169" y="240097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L-Shape 2"/>
          <p:cNvSpPr/>
          <p:nvPr/>
        </p:nvSpPr>
        <p:spPr>
          <a:xfrm flipV="1">
            <a:off x="3018658" y="2893452"/>
            <a:ext cx="1188720" cy="2449610"/>
          </a:xfrm>
          <a:prstGeom prst="corner">
            <a:avLst>
              <a:gd name="adj1" fmla="val 111632"/>
              <a:gd name="adj2" fmla="val 62717"/>
            </a:avLst>
          </a:pr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an 32"/>
          <p:cNvSpPr/>
          <p:nvPr/>
        </p:nvSpPr>
        <p:spPr>
          <a:xfrm>
            <a:off x="3113845" y="4394835"/>
            <a:ext cx="52442" cy="852787"/>
          </a:xfrm>
          <a:prstGeom prst="ca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an 33"/>
          <p:cNvSpPr/>
          <p:nvPr/>
        </p:nvSpPr>
        <p:spPr>
          <a:xfrm>
            <a:off x="3287433" y="4394835"/>
            <a:ext cx="52442" cy="852787"/>
          </a:xfrm>
          <a:prstGeom prst="ca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an 34"/>
          <p:cNvSpPr/>
          <p:nvPr/>
        </p:nvSpPr>
        <p:spPr>
          <a:xfrm>
            <a:off x="3464979" y="4394835"/>
            <a:ext cx="52442" cy="852787"/>
          </a:xfrm>
          <a:prstGeom prst="ca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an 35"/>
          <p:cNvSpPr/>
          <p:nvPr/>
        </p:nvSpPr>
        <p:spPr>
          <a:xfrm>
            <a:off x="3642525" y="4394835"/>
            <a:ext cx="52442" cy="852787"/>
          </a:xfrm>
          <a:prstGeom prst="ca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an 36"/>
          <p:cNvSpPr/>
          <p:nvPr/>
        </p:nvSpPr>
        <p:spPr>
          <a:xfrm>
            <a:off x="3835089" y="4402095"/>
            <a:ext cx="52442" cy="852787"/>
          </a:xfrm>
          <a:prstGeom prst="ca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an 37"/>
          <p:cNvSpPr/>
          <p:nvPr/>
        </p:nvSpPr>
        <p:spPr>
          <a:xfrm>
            <a:off x="4012635" y="4402095"/>
            <a:ext cx="52442" cy="852787"/>
          </a:xfrm>
          <a:prstGeom prst="ca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an 38"/>
          <p:cNvSpPr/>
          <p:nvPr/>
        </p:nvSpPr>
        <p:spPr>
          <a:xfrm>
            <a:off x="4165035" y="4409355"/>
            <a:ext cx="52442" cy="852787"/>
          </a:xfrm>
          <a:prstGeom prst="ca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3" idx="2"/>
          </p:cNvCxnSpPr>
          <p:nvPr/>
        </p:nvCxnSpPr>
        <p:spPr>
          <a:xfrm flipH="1" flipV="1">
            <a:off x="2496468" y="3369129"/>
            <a:ext cx="522190" cy="74912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0178" y="2996045"/>
            <a:ext cx="271129" cy="85278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058449" y="2906152"/>
            <a:ext cx="457200" cy="1005840"/>
          </a:xfrm>
          <a:prstGeom prst="roundRect">
            <a:avLst/>
          </a:pr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5029839" y="2752810"/>
            <a:ext cx="1280160" cy="1981376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6633031" y="2719360"/>
            <a:ext cx="5109032" cy="1981376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5399320" y="3999076"/>
            <a:ext cx="62411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048203" y="320576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428360" y="2815801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631556" y="349797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410007" y="349797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631556" y="422368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410007" y="422368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7820759" y="5062380"/>
            <a:ext cx="2733575" cy="561364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+ 17 = 53 </a:t>
            </a:r>
            <a:endParaRPr lang="en-US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Flowchart: Document 41"/>
          <p:cNvSpPr/>
          <p:nvPr/>
        </p:nvSpPr>
        <p:spPr>
          <a:xfrm>
            <a:off x="0" y="159548"/>
            <a:ext cx="12192000" cy="685800"/>
          </a:xfrm>
          <a:prstGeom prst="flowChartDocumen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owchart: Document 44"/>
          <p:cNvSpPr/>
          <p:nvPr/>
        </p:nvSpPr>
        <p:spPr>
          <a:xfrm>
            <a:off x="-21768" y="-7254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组合 23"/>
          <p:cNvGrpSpPr/>
          <p:nvPr/>
        </p:nvGrpSpPr>
        <p:grpSpPr>
          <a:xfrm>
            <a:off x="138744" y="6162197"/>
            <a:ext cx="12203723" cy="861991"/>
            <a:chOff x="-17585" y="5729324"/>
            <a:chExt cx="12203723" cy="1123362"/>
          </a:xfrm>
        </p:grpSpPr>
        <p:pic>
          <p:nvPicPr>
            <p:cNvPr id="57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58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C86CB4D-0855-41E5-A114-38BB13D43C5B}"/>
              </a:ext>
            </a:extLst>
          </p:cNvPr>
          <p:cNvSpPr txBox="1"/>
          <p:nvPr/>
        </p:nvSpPr>
        <p:spPr>
          <a:xfrm>
            <a:off x="6778488" y="2734333"/>
            <a:ext cx="5246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cộng 7 bằng 13, </a:t>
            </a:r>
          </a:p>
          <a:p>
            <a:r>
              <a:rPr lang="en-US"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viết 3, nhớ 1.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6294DE6-51FE-474B-BD2B-C82B33175A89}"/>
              </a:ext>
            </a:extLst>
          </p:cNvPr>
          <p:cNvSpPr txBox="1"/>
          <p:nvPr/>
        </p:nvSpPr>
        <p:spPr>
          <a:xfrm>
            <a:off x="6650610" y="3623518"/>
            <a:ext cx="4970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thêm 1 bằng 4, </a:t>
            </a:r>
          </a:p>
          <a:p>
            <a:r>
              <a:rPr lang="en-US"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4 cộng 1 bằng 5, viết 5. 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727795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16" presetClass="entr" presetSubtype="21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  <p:bldP spid="3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8" grpId="0" animBg="1"/>
      <p:bldP spid="39" grpId="0" animBg="1"/>
      <p:bldP spid="10" grpId="0" animBg="1"/>
      <p:bldP spid="10" grpId="1" animBg="1"/>
      <p:bldP spid="43" grpId="0" animBg="1"/>
      <p:bldP spid="44" grpId="0" animBg="1"/>
      <p:bldP spid="47" grpId="0"/>
      <p:bldP spid="52" grpId="0"/>
      <p:bldP spid="53" grpId="0"/>
      <p:bldP spid="54" grpId="0"/>
      <p:bldP spid="55" grpId="0"/>
      <p:bldP spid="56" grpId="0"/>
      <p:bldP spid="41" grpId="0" animBg="1"/>
      <p:bldP spid="2" grpId="0"/>
      <p:bldP spid="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71517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3051537" y="3093068"/>
            <a:ext cx="3010393" cy="2585323"/>
            <a:chOff x="69510" y="2570288"/>
            <a:chExt cx="3010393" cy="2585323"/>
          </a:xfrm>
        </p:grpSpPr>
        <p:sp>
          <p:nvSpPr>
            <p:cNvPr id="32" name="TextBox 31"/>
            <p:cNvSpPr txBox="1"/>
            <p:nvPr/>
          </p:nvSpPr>
          <p:spPr>
            <a:xfrm>
              <a:off x="69510" y="2570288"/>
              <a:ext cx="3010393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37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36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200943" y="3246315"/>
              <a:ext cx="3507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2060"/>
                  </a:solidFill>
                </a:rPr>
                <a:t>+</a:t>
              </a: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1621128" y="4241783"/>
              <a:ext cx="6698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652351" y="3056403"/>
            <a:ext cx="2799454" cy="2585323"/>
            <a:chOff x="-1943" y="2533623"/>
            <a:chExt cx="2799454" cy="2585323"/>
          </a:xfrm>
        </p:grpSpPr>
        <p:sp>
          <p:nvSpPr>
            <p:cNvPr id="36" name="TextBox 35"/>
            <p:cNvSpPr txBox="1"/>
            <p:nvPr/>
          </p:nvSpPr>
          <p:spPr>
            <a:xfrm>
              <a:off x="-1943" y="2533623"/>
              <a:ext cx="2799454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42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48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028306" y="3246315"/>
              <a:ext cx="5503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2060"/>
                  </a:solidFill>
                </a:rPr>
                <a:t>+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1548558" y="4186115"/>
              <a:ext cx="6698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8074441" y="3064740"/>
            <a:ext cx="2664961" cy="2585323"/>
            <a:chOff x="324576" y="2380500"/>
            <a:chExt cx="2664961" cy="2585323"/>
          </a:xfrm>
        </p:grpSpPr>
        <p:sp>
          <p:nvSpPr>
            <p:cNvPr id="40" name="TextBox 39"/>
            <p:cNvSpPr txBox="1"/>
            <p:nvPr/>
          </p:nvSpPr>
          <p:spPr>
            <a:xfrm>
              <a:off x="324576" y="2380500"/>
              <a:ext cx="2664961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59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25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510719" y="3121595"/>
              <a:ext cx="3507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2060"/>
                  </a:solidFill>
                </a:rPr>
                <a:t>+</a:t>
              </a: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1865539" y="4070438"/>
              <a:ext cx="6698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3" y="711186"/>
            <a:ext cx="2773335" cy="1253511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578699" y="3078554"/>
            <a:ext cx="3010393" cy="2585323"/>
            <a:chOff x="69510" y="2570288"/>
            <a:chExt cx="3010393" cy="2585323"/>
          </a:xfrm>
        </p:grpSpPr>
        <p:sp>
          <p:nvSpPr>
            <p:cNvPr id="46" name="TextBox 45"/>
            <p:cNvSpPr txBox="1"/>
            <p:nvPr/>
          </p:nvSpPr>
          <p:spPr>
            <a:xfrm>
              <a:off x="69510" y="2570288"/>
              <a:ext cx="3010393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24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200943" y="3246315"/>
              <a:ext cx="3507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2060"/>
                  </a:solidFill>
                </a:rPr>
                <a:t>+</a:t>
              </a: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1621128" y="4241783"/>
              <a:ext cx="6698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49" name="Group 2048"/>
          <p:cNvGrpSpPr/>
          <p:nvPr/>
        </p:nvGrpSpPr>
        <p:grpSpPr>
          <a:xfrm>
            <a:off x="649186" y="2194998"/>
            <a:ext cx="1771354" cy="566914"/>
            <a:chOff x="97654" y="1454784"/>
            <a:chExt cx="1771354" cy="566914"/>
          </a:xfrm>
        </p:grpSpPr>
        <p:sp>
          <p:nvSpPr>
            <p:cNvPr id="49" name="MH_Other_2">
              <a:extLst>
                <a:ext uri="{FF2B5EF4-FFF2-40B4-BE49-F238E27FC236}">
                  <a16:creationId xmlns:a16="http://schemas.microsoft.com/office/drawing/2014/main" id="{6C38B6A4-EF08-49E1-B809-9812D148BB20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97654" y="1454784"/>
              <a:ext cx="581729" cy="56353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048" name="TextBox 2047"/>
            <p:cNvSpPr txBox="1"/>
            <p:nvPr/>
          </p:nvSpPr>
          <p:spPr>
            <a:xfrm>
              <a:off x="926121" y="1498478"/>
              <a:ext cx="9428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51" name="TextBox 2050"/>
          <p:cNvSpPr txBox="1"/>
          <p:nvPr/>
        </p:nvSpPr>
        <p:spPr>
          <a:xfrm>
            <a:off x="1987539" y="4902893"/>
            <a:ext cx="7537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499629" y="4938731"/>
            <a:ext cx="7537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</a:t>
            </a: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109325" y="4883063"/>
            <a:ext cx="7537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544459" y="4938731"/>
            <a:ext cx="7537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</a:t>
            </a: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" name="组合 23"/>
          <p:cNvGrpSpPr/>
          <p:nvPr/>
        </p:nvGrpSpPr>
        <p:grpSpPr>
          <a:xfrm>
            <a:off x="-42157" y="6037436"/>
            <a:ext cx="12203723" cy="861991"/>
            <a:chOff x="-17585" y="5729324"/>
            <a:chExt cx="12203723" cy="1123362"/>
          </a:xfrm>
        </p:grpSpPr>
        <p:pic>
          <p:nvPicPr>
            <p:cNvPr id="44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50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51" name="Flowchart: Document 50"/>
          <p:cNvSpPr/>
          <p:nvPr/>
        </p:nvSpPr>
        <p:spPr>
          <a:xfrm>
            <a:off x="0" y="-72676"/>
            <a:ext cx="12192000" cy="685800"/>
          </a:xfrm>
          <a:prstGeom prst="flowChartDocumen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lowchart: Document 51"/>
          <p:cNvSpPr/>
          <p:nvPr/>
        </p:nvSpPr>
        <p:spPr>
          <a:xfrm>
            <a:off x="-21768" y="-239478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216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  <p:bldP spid="53" grpId="0"/>
      <p:bldP spid="54" grpId="0"/>
      <p:bldP spid="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2448" y="1048392"/>
            <a:ext cx="3667706" cy="566914"/>
            <a:chOff x="97654" y="1454784"/>
            <a:chExt cx="3667706" cy="566914"/>
          </a:xfrm>
        </p:grpSpPr>
        <p:sp>
          <p:nvSpPr>
            <p:cNvPr id="5" name="MH_Other_2">
              <a:extLst>
                <a:ext uri="{FF2B5EF4-FFF2-40B4-BE49-F238E27FC236}">
                  <a16:creationId xmlns:a16="http://schemas.microsoft.com/office/drawing/2014/main" id="{6C38B6A4-EF08-49E1-B809-9812D148BB20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97654" y="1454784"/>
              <a:ext cx="581729" cy="56353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26121" y="1498478"/>
              <a:ext cx="28392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47582" y="2500280"/>
            <a:ext cx="3031724" cy="1448272"/>
            <a:chOff x="426465" y="1925389"/>
            <a:chExt cx="2470807" cy="1448272"/>
          </a:xfrm>
        </p:grpSpPr>
        <p:pic>
          <p:nvPicPr>
            <p:cNvPr id="7" name="图片 31755" descr="1-22"/>
            <p:cNvPicPr>
              <a:picLocks noChangeAspect="1"/>
            </p:cNvPicPr>
            <p:nvPr/>
          </p:nvPicPr>
          <p:blipFill rotWithShape="1">
            <a:blip r:embed="rId4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1296703" y="2173332"/>
              <a:ext cx="1552931" cy="1200329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 + 67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210267" y="2500280"/>
            <a:ext cx="3031724" cy="1448272"/>
            <a:chOff x="426465" y="1925389"/>
            <a:chExt cx="2470807" cy="1448272"/>
          </a:xfrm>
        </p:grpSpPr>
        <p:pic>
          <p:nvPicPr>
            <p:cNvPr id="11" name="图片 31755" descr="1-22"/>
            <p:cNvPicPr>
              <a:picLocks noChangeAspect="1"/>
            </p:cNvPicPr>
            <p:nvPr/>
          </p:nvPicPr>
          <p:blipFill rotWithShape="1">
            <a:blip r:embed="rId4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1296703" y="2173332"/>
              <a:ext cx="1552931" cy="1200329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46 + 18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997010" y="2500280"/>
            <a:ext cx="3031724" cy="1448272"/>
            <a:chOff x="426465" y="1925389"/>
            <a:chExt cx="2470807" cy="1448272"/>
          </a:xfrm>
        </p:grpSpPr>
        <p:pic>
          <p:nvPicPr>
            <p:cNvPr id="14" name="图片 31755" descr="1-22"/>
            <p:cNvPicPr>
              <a:picLocks noChangeAspect="1"/>
            </p:cNvPicPr>
            <p:nvPr/>
          </p:nvPicPr>
          <p:blipFill rotWithShape="1">
            <a:blip r:embed="rId4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1296703" y="2173332"/>
              <a:ext cx="1552931" cy="1200329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59 + 21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783748" y="2485766"/>
            <a:ext cx="3031724" cy="1448272"/>
            <a:chOff x="426465" y="1925389"/>
            <a:chExt cx="2470807" cy="1448272"/>
          </a:xfrm>
        </p:grpSpPr>
        <p:pic>
          <p:nvPicPr>
            <p:cNvPr id="17" name="图片 31755" descr="1-22"/>
            <p:cNvPicPr>
              <a:picLocks noChangeAspect="1"/>
            </p:cNvPicPr>
            <p:nvPr/>
          </p:nvPicPr>
          <p:blipFill rotWithShape="1">
            <a:blip r:embed="rId4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1296703" y="2173332"/>
              <a:ext cx="1552931" cy="1200329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64 + 19</a:t>
              </a:r>
            </a:p>
          </p:txBody>
        </p:sp>
      </p:grpSp>
      <p:sp>
        <p:nvSpPr>
          <p:cNvPr id="43" name="Text Box 1"/>
          <p:cNvSpPr txBox="1"/>
          <p:nvPr/>
        </p:nvSpPr>
        <p:spPr>
          <a:xfrm>
            <a:off x="4191655" y="6579213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44" name="Flowchart: Document 43"/>
          <p:cNvSpPr/>
          <p:nvPr/>
        </p:nvSpPr>
        <p:spPr>
          <a:xfrm>
            <a:off x="0" y="-106"/>
            <a:ext cx="12192000" cy="685800"/>
          </a:xfrm>
          <a:prstGeom prst="flowChartDocumen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owchart: Document 44"/>
          <p:cNvSpPr/>
          <p:nvPr/>
        </p:nvSpPr>
        <p:spPr>
          <a:xfrm>
            <a:off x="-21768" y="-166908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组合 23"/>
          <p:cNvGrpSpPr/>
          <p:nvPr/>
        </p:nvGrpSpPr>
        <p:grpSpPr>
          <a:xfrm>
            <a:off x="8118" y="6002543"/>
            <a:ext cx="12203723" cy="861991"/>
            <a:chOff x="-17585" y="5729324"/>
            <a:chExt cx="12203723" cy="1123362"/>
          </a:xfrm>
        </p:grpSpPr>
        <p:pic>
          <p:nvPicPr>
            <p:cNvPr id="47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48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17531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4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6|0.6|0.5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6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7|0.9|0.6|0.7|0.7|0.8|1.9|0.7|1.9|0.5|0.8|0.6|0.6|0.5|0.5|1.1|0.7|0.6|0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7|0.5|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6|0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</TotalTime>
  <Words>413</Words>
  <Application>Microsoft Office PowerPoint</Application>
  <PresentationFormat>Widescreen</PresentationFormat>
  <Paragraphs>106</Paragraphs>
  <Slides>12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.VnArial</vt:lpstr>
      <vt:lpstr>Arial</vt:lpstr>
      <vt:lpstr>Calibri</vt:lpstr>
      <vt:lpstr>Calibri Light</vt:lpstr>
      <vt:lpstr>HP001 4 hàng</vt:lpstr>
      <vt:lpstr>iCiel Mijas</vt:lpstr>
      <vt:lpstr>ITC Avant Garde Std Bk</vt:lpstr>
      <vt:lpstr>Times New Roman</vt:lpstr>
      <vt:lpstr>UTM Brewers KT</vt:lpstr>
      <vt:lpstr>UTM Candombe</vt:lpstr>
      <vt:lpstr>Office Theme</vt:lpstr>
      <vt:lpstr>1_Office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264</cp:revision>
  <dcterms:created xsi:type="dcterms:W3CDTF">2021-05-26T03:43:33Z</dcterms:created>
  <dcterms:modified xsi:type="dcterms:W3CDTF">2021-11-12T08:02:44Z</dcterms:modified>
</cp:coreProperties>
</file>