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9" r:id="rId3"/>
    <p:sldId id="313" r:id="rId4"/>
    <p:sldId id="264" r:id="rId5"/>
    <p:sldId id="265" r:id="rId6"/>
    <p:sldId id="261" r:id="rId7"/>
    <p:sldId id="266" r:id="rId8"/>
    <p:sldId id="272" r:id="rId9"/>
    <p:sldId id="258" r:id="rId10"/>
    <p:sldId id="314" r:id="rId11"/>
    <p:sldId id="263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00FF"/>
    <a:srgbClr val="FF50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2" autoAdjust="0"/>
    <p:restoredTop sz="79354" autoAdjust="0"/>
  </p:normalViewPr>
  <p:slideViewPr>
    <p:cSldViewPr snapToGrid="0">
      <p:cViewPr varScale="1">
        <p:scale>
          <a:sx n="68" d="100"/>
          <a:sy n="68" d="100"/>
        </p:scale>
        <p:origin x="10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AAA9-B202-4D4A-87BF-8A4849E06FA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C193-C7EB-4ED9-8B50-B4ABD68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0C173-DCFC-45F9-A564-3FF358768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08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0C173-DCFC-45F9-A564-3FF358768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5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1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7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52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384826" y="2868304"/>
            <a:ext cx="7820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34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C:\Users\ACER\Desktop\z2739584165868_8468b643b01bdb47973278d60c7d934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3" y="119269"/>
            <a:ext cx="11126316" cy="66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20918" y="568325"/>
            <a:ext cx="8525723" cy="12573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Thứ 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hai ngày 8 </a:t>
            </a:r>
            <a:r>
              <a:rPr lang="en-US" sz="4000" b="1">
                <a:solidFill>
                  <a:prstClr val="white"/>
                </a:solidFill>
                <a:latin typeface="HP001 4 hàng" pitchFamily="34" charset="0"/>
              </a:rPr>
              <a:t>Ǉ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háng 11 năm 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2021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53963" y="1316129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Toán</a:t>
            </a:r>
            <a:b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           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A194A-359C-4E0E-9608-1F01D45FBC53}"/>
              </a:ext>
            </a:extLst>
          </p:cNvPr>
          <p:cNvSpPr txBox="1">
            <a:spLocks/>
          </p:cNvSpPr>
          <p:nvPr/>
        </p:nvSpPr>
        <p:spPr>
          <a:xfrm>
            <a:off x="3408565" y="1764013"/>
            <a:ext cx="537602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Luyện tập</a:t>
            </a:r>
            <a:endParaRPr lang="en-US" sz="36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07FCDB-4942-4F44-A3B1-19DC1B5E94D4}"/>
              </a:ext>
            </a:extLst>
          </p:cNvPr>
          <p:cNvSpPr txBox="1">
            <a:spLocks/>
          </p:cNvSpPr>
          <p:nvPr/>
        </p:nvSpPr>
        <p:spPr>
          <a:xfrm>
            <a:off x="1420918" y="2454275"/>
            <a:ext cx="537602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Bài 3</a:t>
            </a:r>
            <a:endParaRPr lang="en-US" sz="36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50A3677-F74B-420A-8DCC-C3EA89008909}"/>
              </a:ext>
            </a:extLst>
          </p:cNvPr>
          <p:cNvSpPr/>
          <p:nvPr/>
        </p:nvSpPr>
        <p:spPr>
          <a:xfrm>
            <a:off x="4007033" y="3484283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giải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itchFamily="34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BC3FBD5B-C50C-4A1F-87B2-E8D86D581E01}"/>
              </a:ext>
            </a:extLst>
          </p:cNvPr>
          <p:cNvSpPr/>
          <p:nvPr/>
        </p:nvSpPr>
        <p:spPr>
          <a:xfrm>
            <a:off x="-606624" y="3592160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Cả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mua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lít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xăng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là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CBB90BBC-8F07-433C-AF0C-E8A116D7BF29}"/>
              </a:ext>
            </a:extLst>
          </p:cNvPr>
          <p:cNvSpPr/>
          <p:nvPr/>
        </p:nvSpPr>
        <p:spPr>
          <a:xfrm>
            <a:off x="-871327" y="4273149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25 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+ 3 = 28 ( </a:t>
            </a:r>
            <a:r>
              <a:rPr lang="en-US" sz="3600" b="1" i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)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itchFamily="34" charset="0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D2442975-3FCC-4B46-93BA-E79136B737DE}"/>
              </a:ext>
            </a:extLst>
          </p:cNvPr>
          <p:cNvSpPr/>
          <p:nvPr/>
        </p:nvSpPr>
        <p:spPr>
          <a:xfrm>
            <a:off x="1198109" y="4948056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Đáp số: 28 </a:t>
            </a:r>
            <a:r>
              <a:rPr lang="en-US" sz="3600" b="1" i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xăng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4984276" y="696321"/>
            <a:ext cx="1731216" cy="167596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570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0484" y="168611"/>
            <a:ext cx="679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641443" y="208911"/>
            <a:ext cx="1714728" cy="228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019247" y="170649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423437" y="1489986"/>
            <a:ext cx="1461250" cy="1764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775091" y="825878"/>
            <a:ext cx="1232544" cy="1416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562" y="3773687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562" y="4655985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2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65" y="3261623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22" name="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2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4" y="269236"/>
            <a:ext cx="901347" cy="901347"/>
          </a:xfrm>
          <a:prstGeom prst="rect">
            <a:avLst/>
          </a:prstGeom>
        </p:spPr>
      </p:pic>
      <p:pic>
        <p:nvPicPr>
          <p:cNvPr id="3" name="do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507478" y="719910"/>
            <a:ext cx="600420" cy="405379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4407217" y="1456899"/>
            <a:ext cx="600420" cy="405379"/>
          </a:xfrm>
          <a:prstGeom prst="rect">
            <a:avLst/>
          </a:prstGeom>
        </p:spPr>
      </p:pic>
      <p:pic>
        <p:nvPicPr>
          <p:cNvPr id="25" name="do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974188" y="1659588"/>
            <a:ext cx="600420" cy="405379"/>
          </a:xfrm>
          <a:prstGeom prst="rect">
            <a:avLst/>
          </a:prstGeom>
        </p:spPr>
      </p:pic>
      <p:pic>
        <p:nvPicPr>
          <p:cNvPr id="26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16537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6432 0.54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2838 0.543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247" y="3264569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10" name="xanh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5" y="414535"/>
            <a:ext cx="901347" cy="901347"/>
          </a:xfrm>
          <a:prstGeom prst="rect">
            <a:avLst/>
          </a:prstGeom>
        </p:spPr>
      </p:pic>
      <p:pic>
        <p:nvPicPr>
          <p:cNvPr id="12" name="do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5965999" y="765204"/>
            <a:ext cx="600420" cy="405379"/>
          </a:xfrm>
          <a:prstGeom prst="rect">
            <a:avLst/>
          </a:prstGeom>
        </p:spPr>
      </p:pic>
      <p:pic>
        <p:nvPicPr>
          <p:cNvPr id="13" name="do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864899" y="359825"/>
            <a:ext cx="600420" cy="405379"/>
          </a:xfrm>
          <a:prstGeom prst="rect">
            <a:avLst/>
          </a:prstGeom>
        </p:spPr>
      </p:pic>
      <p:pic>
        <p:nvPicPr>
          <p:cNvPr id="14" name="xanh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49" y="1163620"/>
            <a:ext cx="901347" cy="901347"/>
          </a:xfrm>
          <a:prstGeom prst="rect">
            <a:avLst/>
          </a:prstGeom>
        </p:spPr>
      </p:pic>
      <p:pic>
        <p:nvPicPr>
          <p:cNvPr id="15" name="xanh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11" y="1253775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1901 0.4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771 0.3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5677 0.519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13" y="3060847"/>
            <a:ext cx="1202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dung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404234" y="1034227"/>
            <a:ext cx="5434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6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9328" y="1412777"/>
            <a:ext cx="7633146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3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2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biết</a:t>
            </a:r>
            <a:r>
              <a:rPr kumimoji="0" lang="en-US" altLang="zh-CN" sz="280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cảm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1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173750" y="1909762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hiện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tính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lang="en-US" altLang="zh-CN" sz="2800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lang="en-US" altLang="zh-CN" sz="2800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để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toán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tế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triển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năng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quyết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vấn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800" kern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1877" y="3569788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3252" y="1379309"/>
            <a:ext cx="15536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C:\Users\ACER\Desktop\z2739584165868_8468b643b01bdb47973278d60c7d934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3" y="119269"/>
            <a:ext cx="11126316" cy="66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20918" y="568325"/>
            <a:ext cx="8525723" cy="12573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Thứ 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hai ngày 8 </a:t>
            </a:r>
            <a:r>
              <a:rPr lang="en-US" sz="4000" b="1">
                <a:solidFill>
                  <a:prstClr val="white"/>
                </a:solidFill>
                <a:latin typeface="HP001 4 hàng" pitchFamily="34" charset="0"/>
              </a:rPr>
              <a:t>Ǉ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háng 11 năm 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2021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53963" y="1316129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Toán</a:t>
            </a:r>
            <a:b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           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A194A-359C-4E0E-9608-1F01D45FBC53}"/>
              </a:ext>
            </a:extLst>
          </p:cNvPr>
          <p:cNvSpPr txBox="1">
            <a:spLocks/>
          </p:cNvSpPr>
          <p:nvPr/>
        </p:nvSpPr>
        <p:spPr>
          <a:xfrm>
            <a:off x="3408565" y="1764013"/>
            <a:ext cx="537602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Luyện tập</a:t>
            </a:r>
            <a:endParaRPr lang="en-US" sz="36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80" y="203941"/>
            <a:ext cx="170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8226"/>
              </p:ext>
            </p:extLst>
          </p:nvPr>
        </p:nvGraphicFramePr>
        <p:xfrm>
          <a:off x="566803" y="1513815"/>
          <a:ext cx="11625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kg + 20 kg = </a:t>
                      </a:r>
                    </a:p>
                    <a:p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+ 5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+ 31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kg - 40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kg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kg - 31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19320"/>
              </p:ext>
            </p:extLst>
          </p:nvPr>
        </p:nvGraphicFramePr>
        <p:xfrm>
          <a:off x="531930" y="3840480"/>
          <a:ext cx="11667222" cy="144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0" y="1326142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0" y="3418578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8332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4604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6079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6079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63417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63417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0312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6584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1787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8059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3621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99893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844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0" y="225776"/>
            <a:ext cx="2763720" cy="593374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637" y="2219510"/>
            <a:ext cx="309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+ 60 kg =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637" y="3018889"/>
            <a:ext cx="48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kg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0637" y="3865263"/>
            <a:ext cx="457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 kg =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650" y="2195586"/>
            <a:ext cx="120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..?..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4650" y="2157130"/>
            <a:ext cx="161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</a:t>
            </a:r>
          </a:p>
        </p:txBody>
      </p:sp>
    </p:spTree>
    <p:extLst>
      <p:ext uri="{BB962C8B-B14F-4D97-AF65-F5344CB8AC3E}">
        <p14:creationId xmlns:p14="http://schemas.microsoft.com/office/powerpoint/2010/main" val="20896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/>
        </p:nvSpPr>
        <p:spPr>
          <a:xfrm rot="16200000">
            <a:off x="4904030" y="2214818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136799" y="2346626"/>
            <a:ext cx="9644708" cy="829234"/>
            <a:chOff x="259025" y="1425307"/>
            <a:chExt cx="9644708" cy="4206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305957" y="1980197"/>
            <a:ext cx="1348317" cy="1819413"/>
            <a:chOff x="2300904" y="2600610"/>
            <a:chExt cx="1348317" cy="1819413"/>
          </a:xfrm>
        </p:grpSpPr>
        <p:sp>
          <p:nvSpPr>
            <p:cNvPr id="38" name="Flowchart: Delay 3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19" y="1039875"/>
            <a:ext cx="1324198" cy="18806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" y="1218747"/>
            <a:ext cx="1143952" cy="20316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02" y="1218747"/>
            <a:ext cx="1324198" cy="1880643"/>
          </a:xfrm>
          <a:prstGeom prst="rect">
            <a:avLst/>
          </a:prstGeom>
        </p:spPr>
      </p:pic>
      <p:sp>
        <p:nvSpPr>
          <p:cNvPr id="53" name="Flowchart: Delay 52"/>
          <p:cNvSpPr/>
          <p:nvPr/>
        </p:nvSpPr>
        <p:spPr>
          <a:xfrm rot="16200000">
            <a:off x="5004962" y="4895915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37731" y="5027723"/>
            <a:ext cx="9644708" cy="769362"/>
            <a:chOff x="259025" y="1425307"/>
            <a:chExt cx="9644708" cy="42066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406889" y="4699394"/>
            <a:ext cx="1348317" cy="1819413"/>
            <a:chOff x="2300904" y="2600610"/>
            <a:chExt cx="1348317" cy="1819413"/>
          </a:xfrm>
        </p:grpSpPr>
        <p:sp>
          <p:nvSpPr>
            <p:cNvPr id="58" name="Flowchart: Delay 5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30" y="4756502"/>
            <a:ext cx="1495425" cy="1399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200" y="3006858"/>
            <a:ext cx="1143952" cy="20316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654" y="3832913"/>
            <a:ext cx="1143952" cy="2031607"/>
          </a:xfrm>
          <a:prstGeom prst="rect">
            <a:avLst/>
          </a:prstGeom>
        </p:spPr>
      </p:pic>
      <p:sp>
        <p:nvSpPr>
          <p:cNvPr id="65" name="Regular Pentagon 6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62151" y="-43846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604 -0.06991 L -0.05468 -0.12408 L -0.08333 -0.16505 L -0.12955 -0.15741 L -0.16002 -0.10695 L -0.1802 0.02083 " pathEditMode="relative" rAng="0" ptsTypes="AAAAAAA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72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1901 -0.05856 L -0.0401 -0.10439 L -0.06093 -0.13796 L -0.09466 -0.13194 L -0.11692 -0.08981 L -0.13164 0.01737 " pathEditMode="relative" rAng="0" ptsTypes="AAAAAAA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604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47 L -0.00872 0.01181 L -0.00403 -0.02106 L 0.01029 -0.05509 L 0.02565 -0.07662 L 0.07097 -0.09074 L 0.09701 -0.07986 L 0.11016 -0.06111 L 0.11498 -0.04375 " pathEditMode="relative" rAng="0" ptsTypes="AAAAAAAAA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8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2657 -0.1 L -0.08125 -0.10833 L -0.15196 -0.04722 L -0.20313 0.01112 L -0.21016 0.08889 L -0.21016 0.08912 " pathEditMode="relative" rAng="0" ptsTypes="AAAAAAA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97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11783 L -0.00299 -0.0155 L -0.0375 -0.08495 L -0.08359 -0.0905 L -0.1164 -0.0405 L -0.12461 -0.02939 " pathEditMode="relative" rAng="0" ptsTypes="AAAAAA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1041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1067 -0.08055 L 0.0332 -0.14606 L 0.05351 -0.18426 L 0.07851 -0.20532 L 0.12487 -0.21157 L 0.14635 -0.19259 L 0.15234 -0.14606 L 0.16054 -0.09745 " pathEditMode="relative" ptsTypes="AAAAAAAAA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65" grpId="0" animBg="1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gular Pentagon 28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9658" y="863178"/>
            <a:ext cx="9978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80" y="2634501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639" y="4568674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681" y="1985856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681" y="3910487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9977" y="2686626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21939" y="2568171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078677" y="458032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49950" y="4508166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36786" y="1841568"/>
            <a:ext cx="5603488" cy="1995741"/>
            <a:chOff x="1136799" y="364546"/>
            <a:chExt cx="9644708" cy="3435064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4904030" y="2214818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36799" y="2346626"/>
              <a:ext cx="9644708" cy="829234"/>
              <a:chOff x="259025" y="1425307"/>
              <a:chExt cx="9644708" cy="4206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05957" y="1980197"/>
              <a:ext cx="1348317" cy="1819413"/>
              <a:chOff x="2300904" y="2600610"/>
              <a:chExt cx="1348317" cy="1819413"/>
            </a:xfrm>
          </p:grpSpPr>
          <p:sp>
            <p:nvSpPr>
              <p:cNvPr id="9" name="Flowchart: Delay 8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76" y="372087"/>
              <a:ext cx="1928228" cy="27384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232" y="364546"/>
              <a:ext cx="1928228" cy="27384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170075" y="4015181"/>
            <a:ext cx="5961267" cy="1915272"/>
            <a:chOff x="1237731" y="3420096"/>
            <a:chExt cx="9644708" cy="3098711"/>
          </a:xfrm>
        </p:grpSpPr>
        <p:sp>
          <p:nvSpPr>
            <p:cNvPr id="14" name="Flowchart: Delay 13"/>
            <p:cNvSpPr/>
            <p:nvPr/>
          </p:nvSpPr>
          <p:spPr>
            <a:xfrm rot="16200000">
              <a:off x="5004962" y="4895915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37731" y="5027723"/>
              <a:ext cx="9644708" cy="769362"/>
              <a:chOff x="259025" y="1425307"/>
              <a:chExt cx="9644708" cy="4206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406889" y="4699394"/>
              <a:ext cx="1348317" cy="1819413"/>
              <a:chOff x="2300904" y="2600610"/>
              <a:chExt cx="1348317" cy="1819413"/>
            </a:xfrm>
          </p:grpSpPr>
          <p:sp>
            <p:nvSpPr>
              <p:cNvPr id="21" name="Flowchart: Delay 20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399" y="3420096"/>
              <a:ext cx="2273846" cy="212855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305D342-23A6-471F-AC47-588E40C373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74" y="1922591"/>
            <a:ext cx="984967" cy="14602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2E9D28B-576C-41AA-A155-70F9F52F88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5307" y="3928071"/>
            <a:ext cx="984967" cy="14602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596F6F5-EF5F-40D5-A15C-3904D480F4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7148" y="3942886"/>
            <a:ext cx="984967" cy="14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ABD75-E996-4CFD-9FA0-729C94DCE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84" y="672594"/>
            <a:ext cx="1267779" cy="1879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DC68F-CE1C-45F2-931A-DBDB9A9BA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00" y="995858"/>
            <a:ext cx="1120283" cy="1591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F5BBBB-7F86-4FB3-930A-CD9936109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45" y="1000239"/>
            <a:ext cx="1120283" cy="1591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93111-87C7-420A-A174-F9C8524FBC73}"/>
              </a:ext>
            </a:extLst>
          </p:cNvPr>
          <p:cNvSpPr txBox="1"/>
          <p:nvPr/>
        </p:nvSpPr>
        <p:spPr>
          <a:xfrm>
            <a:off x="5052456" y="126346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/>
              <a:t>=</a:t>
            </a:r>
            <a:endParaRPr lang="en-SG" sz="8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B82807-8EC3-4C37-82FB-3E2444A97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643" y="3060061"/>
            <a:ext cx="2373586" cy="2221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D61B71-81B4-4FAE-A5B2-0468A265C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17" y="3439915"/>
            <a:ext cx="1267779" cy="1879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E638F-C59F-4EB5-830C-0E956643B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01" y="3439914"/>
            <a:ext cx="1267779" cy="18794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945A08-FC35-4CFB-A63A-E4EBCD7143BC}"/>
              </a:ext>
            </a:extLst>
          </p:cNvPr>
          <p:cNvSpPr txBox="1"/>
          <p:nvPr/>
        </p:nvSpPr>
        <p:spPr>
          <a:xfrm>
            <a:off x="2346156" y="395854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/>
              <a:t>=</a:t>
            </a:r>
            <a:endParaRPr lang="en-SG" sz="8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B5500-0557-4A75-BE08-2FBC4052E81F}"/>
              </a:ext>
            </a:extLst>
          </p:cNvPr>
          <p:cNvSpPr txBox="1"/>
          <p:nvPr/>
        </p:nvSpPr>
        <p:spPr>
          <a:xfrm>
            <a:off x="5978771" y="3862168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/>
              <a:t>=</a:t>
            </a:r>
            <a:endParaRPr lang="en-SG" sz="80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2F1D31-5FF0-4118-8A23-63F7E1C56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00" y="3728366"/>
            <a:ext cx="1120283" cy="15910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FEE5DB-B6ED-4FED-A03E-4D4000345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46" y="3660235"/>
            <a:ext cx="1120283" cy="15910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748EA2-AAFB-4A22-8B12-5D5A7BB3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92" y="3633319"/>
            <a:ext cx="1120283" cy="1591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34E9C-35FB-41C1-8397-FE2B86655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38" y="3633319"/>
            <a:ext cx="1120283" cy="159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0981" y1="25781" x2="76647" y2="34896"/>
                        <a14:backgroundMark x1="76794" y1="36198" x2="76354" y2="82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038" t="31250" r="33162" b="11719"/>
          <a:stretch/>
        </p:blipFill>
        <p:spPr>
          <a:xfrm>
            <a:off x="7090743" y="1676532"/>
            <a:ext cx="5048250" cy="3924300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2427" y="111398"/>
            <a:ext cx="1122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3388" y="2340568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154" y="2816416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2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mua: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máy  :  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: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1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534</Words>
  <Application>Microsoft Office PowerPoint</Application>
  <PresentationFormat>Widescreen</PresentationFormat>
  <Paragraphs>99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.黑体-日本语</vt:lpstr>
      <vt:lpstr>Arial</vt:lpstr>
      <vt:lpstr>Calibri</vt:lpstr>
      <vt:lpstr>Calibri Light</vt:lpstr>
      <vt:lpstr>HP001 4 hàng</vt:lpstr>
      <vt:lpstr>iCiel Cadena</vt:lpstr>
      <vt:lpstr>iCiel Crocante</vt:lpstr>
      <vt:lpstr>Times New Roman</vt:lpstr>
      <vt:lpstr>Office Theme</vt:lpstr>
      <vt:lpstr>PowerPoint Presentation</vt:lpstr>
      <vt:lpstr>PowerPoint Presentation</vt:lpstr>
      <vt:lpstr> Thứ hai ngày 8 Ǉháng 11 năm 2021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Thứ hai ngày 8 Ǉháng 11 năm 2021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Nguyen Dang Quyet</cp:lastModifiedBy>
  <cp:revision>84</cp:revision>
  <dcterms:created xsi:type="dcterms:W3CDTF">2021-06-02T14:42:50Z</dcterms:created>
  <dcterms:modified xsi:type="dcterms:W3CDTF">2021-11-08T11:14:54Z</dcterms:modified>
</cp:coreProperties>
</file>