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05" r:id="rId3"/>
    <p:sldMasterId id="2147483717" r:id="rId4"/>
  </p:sldMasterIdLst>
  <p:notesMasterIdLst>
    <p:notesMasterId r:id="rId24"/>
  </p:notesMasterIdLst>
  <p:sldIdLst>
    <p:sldId id="257" r:id="rId5"/>
    <p:sldId id="2884" r:id="rId6"/>
    <p:sldId id="265" r:id="rId7"/>
    <p:sldId id="293" r:id="rId8"/>
    <p:sldId id="2007577102" r:id="rId9"/>
    <p:sldId id="292" r:id="rId10"/>
    <p:sldId id="2901" r:id="rId11"/>
    <p:sldId id="2007577103" r:id="rId12"/>
    <p:sldId id="2007577104" r:id="rId13"/>
    <p:sldId id="2896" r:id="rId14"/>
    <p:sldId id="274" r:id="rId15"/>
    <p:sldId id="275" r:id="rId16"/>
    <p:sldId id="276" r:id="rId17"/>
    <p:sldId id="277" r:id="rId18"/>
    <p:sldId id="278" r:id="rId19"/>
    <p:sldId id="280" r:id="rId20"/>
    <p:sldId id="281" r:id="rId21"/>
    <p:sldId id="286" r:id="rId22"/>
    <p:sldId id="28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varScale="1">
        <p:scale>
          <a:sx n="86" d="100"/>
          <a:sy n="86" d="100"/>
        </p:scale>
        <p:origin x="5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solidFill>
                  <a:prstClr val="black"/>
                </a:solidFill>
                <a:ea typeface="宋体"/>
              </a:rPr>
              <a:pPr/>
              <a:t>18</a:t>
            </a:fld>
            <a:endParaRPr lang="zh-CN" altLang="en-US">
              <a:solidFill>
                <a:prstClr val="black"/>
              </a:solidFill>
              <a:ea typeface="宋体"/>
            </a:endParaRPr>
          </a:p>
        </p:txBody>
      </p:sp>
    </p:spTree>
    <p:extLst>
      <p:ext uri="{BB962C8B-B14F-4D97-AF65-F5344CB8AC3E}">
        <p14:creationId xmlns:p14="http://schemas.microsoft.com/office/powerpoint/2010/main" val="358082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468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E011C3E-8D59-4B87-B56C-E94D4BA2B6F8}" type="slidenum">
              <a:rPr lang="vi-VN" smtClean="0"/>
              <a:pPr/>
              <a:t>11</a:t>
            </a:fld>
            <a:endParaRPr lang="vi-VN"/>
          </a:p>
        </p:txBody>
      </p:sp>
    </p:spTree>
    <p:extLst>
      <p:ext uri="{BB962C8B-B14F-4D97-AF65-F5344CB8AC3E}">
        <p14:creationId xmlns:p14="http://schemas.microsoft.com/office/powerpoint/2010/main" val="144493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ô </a:t>
            </a:r>
            <a:r>
              <a:rPr lang="en-US" baseline="0" dirty="0" err="1"/>
              <a:t>bắt</a:t>
            </a:r>
            <a:r>
              <a:rPr lang="en-US" baseline="0" dirty="0"/>
              <a:t> </a:t>
            </a:r>
            <a:r>
              <a:rPr lang="en-US" baseline="0" dirty="0" err="1"/>
              <a:t>đầu</a:t>
            </a:r>
            <a:r>
              <a:rPr lang="en-US" baseline="0" dirty="0"/>
              <a:t> </a:t>
            </a:r>
            <a:r>
              <a:rPr lang="en-US" baseline="0" dirty="0" err="1"/>
              <a:t>để</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chơi</a:t>
            </a:r>
            <a:endParaRPr lang="en-US" baseline="0" dirty="0"/>
          </a:p>
          <a:p>
            <a:r>
              <a:rPr lang="en-US" baseline="0" dirty="0" err="1"/>
              <a:t>Kích</a:t>
            </a:r>
            <a:r>
              <a:rPr lang="en-US" baseline="0" dirty="0"/>
              <a:t> </a:t>
            </a:r>
            <a:r>
              <a:rPr lang="en-US" baseline="0" dirty="0" err="1"/>
              <a:t>chuột</a:t>
            </a:r>
            <a:r>
              <a:rPr lang="en-US" baseline="0" dirty="0"/>
              <a:t> </a:t>
            </a:r>
            <a:r>
              <a:rPr lang="en-US" baseline="0" dirty="0" err="1"/>
              <a:t>vào</a:t>
            </a:r>
            <a:r>
              <a:rPr lang="en-US" baseline="0" dirty="0"/>
              <a:t> ô </a:t>
            </a:r>
            <a:r>
              <a:rPr lang="en-US" baseline="0" dirty="0" err="1"/>
              <a:t>hướng</a:t>
            </a:r>
            <a:r>
              <a:rPr lang="en-US" baseline="0" dirty="0"/>
              <a:t> </a:t>
            </a:r>
            <a:r>
              <a:rPr lang="en-US" baseline="0" dirty="0" err="1"/>
              <a:t>dẫn</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phần</a:t>
            </a:r>
            <a:r>
              <a:rPr lang="en-US" baseline="0" dirty="0"/>
              <a:t> </a:t>
            </a:r>
            <a:r>
              <a:rPr lang="en-US" baseline="0" dirty="0" err="1"/>
              <a:t>hướng</a:t>
            </a:r>
            <a:r>
              <a:rPr lang="en-US" baseline="0" dirty="0"/>
              <a:t> </a:t>
            </a:r>
            <a:r>
              <a:rPr lang="en-US" baseline="0" dirty="0" err="1"/>
              <a:t>dẫn</a:t>
            </a:r>
            <a:endParaRPr lang="en-US" baseline="0" dirty="0"/>
          </a:p>
          <a:p>
            <a:r>
              <a:rPr lang="en-US" baseline="0"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về</a:t>
            </a:r>
            <a:r>
              <a:rPr lang="en-US" baseline="0" dirty="0"/>
              <a:t> </a:t>
            </a:r>
            <a:r>
              <a:rPr lang="en-US" baseline="0" dirty="0" err="1"/>
              <a:t>trang</a:t>
            </a:r>
            <a:r>
              <a:rPr lang="en-US" baseline="0" dirty="0"/>
              <a:t> </a:t>
            </a:r>
            <a:r>
              <a:rPr lang="en-US" baseline="0" dirty="0" err="1"/>
              <a:t>cuối</a:t>
            </a:r>
            <a:r>
              <a:rPr lang="en-US" baseline="0" dirty="0"/>
              <a:t> </a:t>
            </a:r>
            <a:r>
              <a:rPr lang="en-US" baseline="0" dirty="0" err="1"/>
              <a:t>cùng</a:t>
            </a:r>
            <a:r>
              <a:rPr lang="en-US" baseline="0"/>
              <a:t>.</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12</a:t>
            </a:fld>
            <a:endParaRPr lang="en-US"/>
          </a:p>
        </p:txBody>
      </p:sp>
    </p:spTree>
    <p:extLst>
      <p:ext uri="{BB962C8B-B14F-4D97-AF65-F5344CB8AC3E}">
        <p14:creationId xmlns:p14="http://schemas.microsoft.com/office/powerpoint/2010/main" val="110399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HS </a:t>
            </a:r>
            <a:r>
              <a:rPr lang="en-US" baseline="0" dirty="0" err="1"/>
              <a:t>chọn</a:t>
            </a:r>
            <a:r>
              <a:rPr lang="en-US" baseline="0" dirty="0"/>
              <a:t> </a:t>
            </a:r>
            <a:r>
              <a:rPr lang="en-US" baseline="0" dirty="0" err="1"/>
              <a:t>để</a:t>
            </a:r>
            <a:r>
              <a:rPr lang="en-US" baseline="0" dirty="0"/>
              <a:t> </a:t>
            </a:r>
            <a:r>
              <a:rPr lang="en-US" baseline="0" dirty="0" err="1"/>
              <a:t>biết</a:t>
            </a:r>
            <a:r>
              <a:rPr lang="en-US" baseline="0" dirty="0"/>
              <a:t> Đ/S</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13</a:t>
            </a:fld>
            <a:endParaRPr lang="en-US"/>
          </a:p>
        </p:txBody>
      </p:sp>
    </p:spTree>
    <p:extLst>
      <p:ext uri="{BB962C8B-B14F-4D97-AF65-F5344CB8AC3E}">
        <p14:creationId xmlns:p14="http://schemas.microsoft.com/office/powerpoint/2010/main" val="367653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HS </a:t>
            </a:r>
            <a:r>
              <a:rPr lang="en-US" baseline="0" dirty="0" err="1"/>
              <a:t>chọn</a:t>
            </a:r>
            <a:r>
              <a:rPr lang="en-US" baseline="0" dirty="0"/>
              <a:t> </a:t>
            </a:r>
            <a:r>
              <a:rPr lang="en-US" baseline="0" dirty="0" err="1"/>
              <a:t>để</a:t>
            </a:r>
            <a:r>
              <a:rPr lang="en-US" baseline="0" dirty="0"/>
              <a:t> </a:t>
            </a:r>
            <a:r>
              <a:rPr lang="en-US" baseline="0" dirty="0" err="1"/>
              <a:t>biết</a:t>
            </a:r>
            <a:r>
              <a:rPr lang="en-US" baseline="0" dirty="0"/>
              <a:t> Đ/S</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14</a:t>
            </a:fld>
            <a:endParaRPr lang="en-US"/>
          </a:p>
        </p:txBody>
      </p:sp>
    </p:spTree>
    <p:extLst>
      <p:ext uri="{BB962C8B-B14F-4D97-AF65-F5344CB8AC3E}">
        <p14:creationId xmlns:p14="http://schemas.microsoft.com/office/powerpoint/2010/main" val="65001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HS </a:t>
            </a:r>
            <a:r>
              <a:rPr lang="en-US" baseline="0" dirty="0" err="1"/>
              <a:t>chọn</a:t>
            </a:r>
            <a:r>
              <a:rPr lang="en-US" baseline="0" dirty="0"/>
              <a:t> </a:t>
            </a:r>
            <a:r>
              <a:rPr lang="en-US" baseline="0" dirty="0" err="1"/>
              <a:t>để</a:t>
            </a:r>
            <a:r>
              <a:rPr lang="en-US" baseline="0" dirty="0"/>
              <a:t> </a:t>
            </a:r>
            <a:r>
              <a:rPr lang="en-US" baseline="0" dirty="0" err="1"/>
              <a:t>biết</a:t>
            </a:r>
            <a:r>
              <a:rPr lang="en-US" baseline="0" dirty="0"/>
              <a:t> Đ/S</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15</a:t>
            </a:fld>
            <a:endParaRPr lang="en-US"/>
          </a:p>
        </p:txBody>
      </p:sp>
    </p:spTree>
    <p:extLst>
      <p:ext uri="{BB962C8B-B14F-4D97-AF65-F5344CB8AC3E}">
        <p14:creationId xmlns:p14="http://schemas.microsoft.com/office/powerpoint/2010/main" val="170636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16</a:t>
            </a:fld>
            <a:endParaRPr lang="en-US"/>
          </a:p>
        </p:txBody>
      </p:sp>
    </p:spTree>
    <p:extLst>
      <p:ext uri="{BB962C8B-B14F-4D97-AF65-F5344CB8AC3E}">
        <p14:creationId xmlns:p14="http://schemas.microsoft.com/office/powerpoint/2010/main" val="234794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quay </a:t>
            </a:r>
            <a:r>
              <a:rPr lang="en-US" baseline="0" dirty="0" err="1"/>
              <a:t>lại</a:t>
            </a:r>
            <a:r>
              <a:rPr lang="en-US" baseline="0" dirty="0"/>
              <a:t> </a:t>
            </a:r>
            <a:r>
              <a:rPr lang="en-US" baseline="0" dirty="0" err="1"/>
              <a:t>để</a:t>
            </a:r>
            <a:r>
              <a:rPr lang="en-US" baseline="0" dirty="0"/>
              <a:t> </a:t>
            </a:r>
            <a:r>
              <a:rPr lang="en-US" baseline="0" dirty="0" err="1"/>
              <a:t>về</a:t>
            </a:r>
            <a:r>
              <a:rPr lang="en-US" baseline="0" dirty="0"/>
              <a:t> </a:t>
            </a:r>
            <a:r>
              <a:rPr lang="en-US" baseline="0" dirty="0" err="1"/>
              <a:t>trang</a:t>
            </a:r>
            <a:r>
              <a:rPr lang="en-US" baseline="0" dirty="0"/>
              <a:t>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17</a:t>
            </a:fld>
            <a:endParaRPr lang="en-US"/>
          </a:p>
        </p:txBody>
      </p:sp>
    </p:spTree>
    <p:extLst>
      <p:ext uri="{BB962C8B-B14F-4D97-AF65-F5344CB8AC3E}">
        <p14:creationId xmlns:p14="http://schemas.microsoft.com/office/powerpoint/2010/main" val="386126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37274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6753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2021/11/15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09843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73803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901918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33599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61084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040402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34042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251122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04255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3644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2021/11/15</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2021/11/15</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
        <p:nvSpPr>
          <p:cNvPr id="7" name="TextBox 6">
            <a:extLst>
              <a:ext uri="{FF2B5EF4-FFF2-40B4-BE49-F238E27FC236}">
                <a16:creationId xmlns:a16="http://schemas.microsoft.com/office/drawing/2014/main" id="{76CCAA99-4439-4DFD-9FD7-FE41E23FFDD0}"/>
              </a:ext>
            </a:extLst>
          </p:cNvPr>
          <p:cNvSpPr txBox="1"/>
          <p:nvPr userDrawn="1"/>
        </p:nvSpPr>
        <p:spPr>
          <a:xfrm>
            <a:off x="8920716" y="-37306"/>
            <a:ext cx="4261884" cy="276999"/>
          </a:xfrm>
          <a:prstGeom prst="rect">
            <a:avLst/>
          </a:prstGeom>
          <a:noFill/>
        </p:spPr>
        <p:txBody>
          <a:bodyPr wrap="square" rtlCol="0">
            <a:spAutoFit/>
          </a:bodyPr>
          <a:lstStyle/>
          <a:p>
            <a:r>
              <a:rPr lang="en-US" altLang="ja-JP" sz="1200" dirty="0" err="1"/>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2021/11/15</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E6500DBD-92F3-431A-B21E-BFB344A61A87}"/>
              </a:ext>
            </a:extLst>
          </p:cNvPr>
          <p:cNvSpPr txBox="1"/>
          <p:nvPr userDrawn="1"/>
        </p:nvSpPr>
        <p:spPr>
          <a:xfrm>
            <a:off x="8920716" y="117574"/>
            <a:ext cx="4261884" cy="276999"/>
          </a:xfrm>
          <a:prstGeom prst="rect">
            <a:avLst/>
          </a:prstGeom>
          <a:noFill/>
        </p:spPr>
        <p:txBody>
          <a:bodyPr wrap="square" rtlCol="0">
            <a:spAutoFit/>
          </a:bodyPr>
          <a:lstStyle/>
          <a:p>
            <a:r>
              <a:rPr lang="en-US" altLang="ja-JP" sz="1200"/>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2021/11/15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7" name="TextBox 6">
            <a:extLst>
              <a:ext uri="{FF2B5EF4-FFF2-40B4-BE49-F238E27FC236}">
                <a16:creationId xmlns:a16="http://schemas.microsoft.com/office/drawing/2014/main" id="{D4493C3D-9EAA-4A47-A1B2-6FDD7C5EAAD2}"/>
              </a:ext>
            </a:extLst>
          </p:cNvPr>
          <p:cNvSpPr txBox="1"/>
          <p:nvPr userDrawn="1"/>
        </p:nvSpPr>
        <p:spPr>
          <a:xfrm>
            <a:off x="8920716" y="117574"/>
            <a:ext cx="4261884" cy="276999"/>
          </a:xfrm>
          <a:prstGeom prst="rect">
            <a:avLst/>
          </a:prstGeom>
          <a:noFill/>
        </p:spPr>
        <p:txBody>
          <a:bodyPr wrap="square" rtlCol="0">
            <a:spAutoFit/>
          </a:bodyPr>
          <a:lstStyle/>
          <a:p>
            <a:r>
              <a:rPr lang="en-US" altLang="ja-JP" sz="1200"/>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
        <p:nvSpPr>
          <p:cNvPr id="7" name="TextBox 6">
            <a:extLst>
              <a:ext uri="{FF2B5EF4-FFF2-40B4-BE49-F238E27FC236}">
                <a16:creationId xmlns:a16="http://schemas.microsoft.com/office/drawing/2014/main" id="{133B2315-D867-49D1-88C9-0656F2A2C868}"/>
              </a:ext>
            </a:extLst>
          </p:cNvPr>
          <p:cNvSpPr txBox="1"/>
          <p:nvPr userDrawn="1"/>
        </p:nvSpPr>
        <p:spPr>
          <a:xfrm>
            <a:off x="8920716" y="117574"/>
            <a:ext cx="4261884" cy="276999"/>
          </a:xfrm>
          <a:prstGeom prst="rect">
            <a:avLst/>
          </a:prstGeom>
          <a:noFill/>
        </p:spPr>
        <p:txBody>
          <a:bodyPr wrap="square" rtlCol="0">
            <a:spAutoFit/>
          </a:bodyPr>
          <a:lstStyle/>
          <a:p>
            <a:r>
              <a:rPr lang="en-US" altLang="ja-JP" sz="1200"/>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28175910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2.jpeg"/><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slide" Target="slide13.xml"/><Relationship Id="rId10" Type="http://schemas.openxmlformats.org/officeDocument/2006/relationships/slide" Target="slide18.xml"/><Relationship Id="rId4" Type="http://schemas.openxmlformats.org/officeDocument/2006/relationships/image" Target="../media/image30.jpeg"/><Relationship Id="rId9"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3" Type="http://schemas.openxmlformats.org/officeDocument/2006/relationships/audio" Target="../media/audio1.wav"/><Relationship Id="rId7" Type="http://schemas.microsoft.com/office/2007/relationships/hdphoto" Target="../media/hdphoto5.wdp"/><Relationship Id="rId12" Type="http://schemas.openxmlformats.org/officeDocument/2006/relationships/image" Target="../media/image35.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slide" Target="slide12.xml"/><Relationship Id="rId5" Type="http://schemas.openxmlformats.org/officeDocument/2006/relationships/audio" Target="../media/audio3.wav"/><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38.png"/><Relationship Id="rId1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37.png"/><Relationship Id="rId12"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35.png"/><Relationship Id="rId5" Type="http://schemas.openxmlformats.org/officeDocument/2006/relationships/image" Target="../media/image36.png"/><Relationship Id="rId15" Type="http://schemas.microsoft.com/office/2007/relationships/hdphoto" Target="../media/hdphoto7.wdp"/><Relationship Id="rId10" Type="http://schemas.openxmlformats.org/officeDocument/2006/relationships/slide" Target="slide12.xml"/><Relationship Id="rId4" Type="http://schemas.openxmlformats.org/officeDocument/2006/relationships/audio" Target="../media/audio3.wav"/><Relationship Id="rId9" Type="http://schemas.openxmlformats.org/officeDocument/2006/relationships/image" Target="../media/image39.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37.png"/><Relationship Id="rId12"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35.png"/><Relationship Id="rId5" Type="http://schemas.openxmlformats.org/officeDocument/2006/relationships/image" Target="../media/image36.png"/><Relationship Id="rId15" Type="http://schemas.microsoft.com/office/2007/relationships/hdphoto" Target="../media/hdphoto8.wdp"/><Relationship Id="rId10" Type="http://schemas.openxmlformats.org/officeDocument/2006/relationships/slide" Target="slide12.xml"/><Relationship Id="rId4" Type="http://schemas.openxmlformats.org/officeDocument/2006/relationships/audio" Target="../media/audio3.wav"/><Relationship Id="rId9" Type="http://schemas.openxmlformats.org/officeDocument/2006/relationships/image" Target="../media/image39.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35.png"/><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5.png"/><Relationship Id="rId7" Type="http://schemas.openxmlformats.org/officeDocument/2006/relationships/image" Target="../media/image41.jpeg"/><Relationship Id="rId12"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9.png"/><Relationship Id="rId5" Type="http://schemas.openxmlformats.org/officeDocument/2006/relationships/image" Target="../media/image35.png"/><Relationship Id="rId10" Type="http://schemas.openxmlformats.org/officeDocument/2006/relationships/slide" Target="slide12.xml"/><Relationship Id="rId4" Type="http://schemas.openxmlformats.org/officeDocument/2006/relationships/image" Target="../media/image34.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038979" y="2601144"/>
            <a:ext cx="4906376" cy="3980824"/>
          </a:xfrm>
          <a:prstGeom prst="rect">
            <a:avLst/>
          </a:prstGeom>
        </p:spPr>
      </p:pic>
      <p:pic>
        <p:nvPicPr>
          <p:cNvPr id="4" name="19"/>
          <p:cNvPicPr>
            <a:picLocks noChangeAspect="1"/>
          </p:cNvPicPr>
          <p:nvPr/>
        </p:nvPicPr>
        <p:blipFill>
          <a:blip r:embed="rId5" cstate="screen"/>
          <a:stretch>
            <a:fillRect/>
          </a:stretch>
        </p:blipFill>
        <p:spPr>
          <a:xfrm flipH="1">
            <a:off x="8559037" y="4084497"/>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1066868" y="-164478"/>
            <a:ext cx="9803219" cy="3679353"/>
          </a:xfrm>
          <a:prstGeom prst="rect">
            <a:avLst/>
          </a:prstGeom>
        </p:spPr>
      </p:pic>
      <p:grpSp>
        <p:nvGrpSpPr>
          <p:cNvPr id="7" name="57"/>
          <p:cNvGrpSpPr/>
          <p:nvPr/>
        </p:nvGrpSpPr>
        <p:grpSpPr>
          <a:xfrm>
            <a:off x="6756819" y="3169720"/>
            <a:ext cx="804180" cy="374559"/>
            <a:chOff x="217691" y="6414967"/>
            <a:chExt cx="804180" cy="374559"/>
          </a:xfrm>
        </p:grpSpPr>
        <p:grpSp>
          <p:nvGrpSpPr>
            <p:cNvPr id="8" name="Group 4"/>
            <p:cNvGrpSpPr>
              <a:grpSpLocks noChangeAspect="1"/>
            </p:cNvGrpSpPr>
            <p:nvPr/>
          </p:nvGrpSpPr>
          <p:grpSpPr bwMode="auto">
            <a:xfrm>
              <a:off x="217691" y="6414967"/>
              <a:ext cx="443922" cy="374559"/>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9" name="Group 4"/>
            <p:cNvGrpSpPr>
              <a:grpSpLocks noChangeAspect="1"/>
            </p:cNvGrpSpPr>
            <p:nvPr/>
          </p:nvGrpSpPr>
          <p:grpSpPr bwMode="auto">
            <a:xfrm>
              <a:off x="657417" y="6421203"/>
              <a:ext cx="364454" cy="307508"/>
              <a:chOff x="3746" y="2079"/>
              <a:chExt cx="192" cy="162"/>
            </a:xfrm>
            <a:solidFill>
              <a:srgbClr val="A5CB01"/>
            </a:solidFill>
          </p:grpSpPr>
          <p:sp>
            <p:nvSpPr>
              <p:cNvPr id="10"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1"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2"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3"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19" name="69"/>
          <p:cNvPicPr>
            <a:picLocks noChangeAspect="1"/>
          </p:cNvPicPr>
          <p:nvPr/>
        </p:nvPicPr>
        <p:blipFill>
          <a:blip r:embed="rId7" cstate="screen"/>
          <a:stretch>
            <a:fillRect/>
          </a:stretch>
        </p:blipFill>
        <p:spPr>
          <a:xfrm>
            <a:off x="-897857" y="-460671"/>
            <a:ext cx="4465329" cy="2328677"/>
          </a:xfrm>
          <a:prstGeom prst="rect">
            <a:avLst/>
          </a:prstGeom>
        </p:spPr>
      </p:pic>
      <p:sp>
        <p:nvSpPr>
          <p:cNvPr id="6" name="Rectangle 5"/>
          <p:cNvSpPr/>
          <p:nvPr/>
        </p:nvSpPr>
        <p:spPr>
          <a:xfrm>
            <a:off x="1745621" y="1145200"/>
            <a:ext cx="8598651"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4" name="Picture 9" descr="E:\0000000我图PPT\00001PNG素材\儿童卡通\tr.png">
            <a:extLst>
              <a:ext uri="{FF2B5EF4-FFF2-40B4-BE49-F238E27FC236}">
                <a16:creationId xmlns:a16="http://schemas.microsoft.com/office/drawing/2014/main" id="{ACA0DB5F-4724-4F2B-B654-4FC1D4BD76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par>
                                <p:cTn id="39" presetID="2" presetClass="entr" presetSubtype="8" fill="hold" nodeType="withEffect">
                                  <p:stCondLst>
                                    <p:cond delay="5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0-#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361A1D5-D9F0-437A-BD5D-AEF3C939416F}"/>
              </a:ext>
            </a:extLst>
          </p:cNvPr>
          <p:cNvSpPr/>
          <p:nvPr/>
        </p:nvSpPr>
        <p:spPr>
          <a:xfrm>
            <a:off x="884804" y="806527"/>
            <a:ext cx="534639" cy="5751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5</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grpSp>
        <p:nvGrpSpPr>
          <p:cNvPr id="4" name="Group 3">
            <a:extLst>
              <a:ext uri="{FF2B5EF4-FFF2-40B4-BE49-F238E27FC236}">
                <a16:creationId xmlns:a16="http://schemas.microsoft.com/office/drawing/2014/main" id="{246CFBDB-3500-42C8-9F41-984D2EABA3E1}"/>
              </a:ext>
            </a:extLst>
          </p:cNvPr>
          <p:cNvGrpSpPr/>
          <p:nvPr/>
        </p:nvGrpSpPr>
        <p:grpSpPr>
          <a:xfrm>
            <a:off x="1584193" y="806527"/>
            <a:ext cx="1279288" cy="648924"/>
            <a:chOff x="1870518" y="1440653"/>
            <a:chExt cx="1145166" cy="523221"/>
          </a:xfrm>
        </p:grpSpPr>
        <p:grpSp>
          <p:nvGrpSpPr>
            <p:cNvPr id="6" name="Group 5">
              <a:extLst>
                <a:ext uri="{FF2B5EF4-FFF2-40B4-BE49-F238E27FC236}">
                  <a16:creationId xmlns:a16="http://schemas.microsoft.com/office/drawing/2014/main" id="{5A6890F0-3512-4D30-A771-CC76E11A9492}"/>
                </a:ext>
              </a:extLst>
            </p:cNvPr>
            <p:cNvGrpSpPr/>
            <p:nvPr/>
          </p:nvGrpSpPr>
          <p:grpSpPr>
            <a:xfrm>
              <a:off x="1870518" y="1440654"/>
              <a:ext cx="758382" cy="523220"/>
              <a:chOff x="1870518" y="1440654"/>
              <a:chExt cx="758382" cy="523220"/>
            </a:xfrm>
          </p:grpSpPr>
          <p:sp>
            <p:nvSpPr>
              <p:cNvPr id="8" name="Rectangle: Rounded Corners 7">
                <a:extLst>
                  <a:ext uri="{FF2B5EF4-FFF2-40B4-BE49-F238E27FC236}">
                    <a16:creationId xmlns:a16="http://schemas.microsoft.com/office/drawing/2014/main" id="{8782B9D8-C3C4-4621-8DF2-A064B22A40D0}"/>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75E7DAB5-37FE-43D4-B375-26E4A3EE3566}"/>
                  </a:ext>
                </a:extLst>
              </p:cNvPr>
              <p:cNvSpPr txBox="1"/>
              <p:nvPr/>
            </p:nvSpPr>
            <p:spPr>
              <a:xfrm>
                <a:off x="1969023" y="1440654"/>
                <a:ext cx="6238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Số</a:t>
                </a:r>
              </a:p>
            </p:txBody>
          </p:sp>
        </p:grpSp>
        <p:sp>
          <p:nvSpPr>
            <p:cNvPr id="7" name="TextBox 6">
              <a:extLst>
                <a:ext uri="{FF2B5EF4-FFF2-40B4-BE49-F238E27FC236}">
                  <a16:creationId xmlns:a16="http://schemas.microsoft.com/office/drawing/2014/main" id="{B9CEBA6E-0402-46E1-8220-63F7A9C082DA}"/>
                </a:ext>
              </a:extLst>
            </p:cNvPr>
            <p:cNvSpPr txBox="1"/>
            <p:nvPr/>
          </p:nvSpPr>
          <p:spPr>
            <a:xfrm>
              <a:off x="2630642" y="144065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grpSp>
      <p:pic>
        <p:nvPicPr>
          <p:cNvPr id="10" name="Picture 9">
            <a:extLst>
              <a:ext uri="{FF2B5EF4-FFF2-40B4-BE49-F238E27FC236}">
                <a16:creationId xmlns:a16="http://schemas.microsoft.com/office/drawing/2014/main" id="{2A1FB3F4-EE3D-47B9-ADF4-AB2C466EEEE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7517704" y="591801"/>
            <a:ext cx="4481905" cy="3078299"/>
          </a:xfrm>
          <a:prstGeom prst="rect">
            <a:avLst/>
          </a:prstGeom>
        </p:spPr>
      </p:pic>
      <p:grpSp>
        <p:nvGrpSpPr>
          <p:cNvPr id="11" name="Group 10">
            <a:extLst>
              <a:ext uri="{FF2B5EF4-FFF2-40B4-BE49-F238E27FC236}">
                <a16:creationId xmlns:a16="http://schemas.microsoft.com/office/drawing/2014/main" id="{9492F3C1-C271-4599-A9FA-CA75FF5FEB16}"/>
              </a:ext>
            </a:extLst>
          </p:cNvPr>
          <p:cNvGrpSpPr/>
          <p:nvPr/>
        </p:nvGrpSpPr>
        <p:grpSpPr>
          <a:xfrm>
            <a:off x="1486360" y="1421007"/>
            <a:ext cx="8441341" cy="1951496"/>
            <a:chOff x="875954" y="3913638"/>
            <a:chExt cx="5995841" cy="1951496"/>
          </a:xfrm>
        </p:grpSpPr>
        <p:sp>
          <p:nvSpPr>
            <p:cNvPr id="12" name="TextBox 11">
              <a:extLst>
                <a:ext uri="{FF2B5EF4-FFF2-40B4-BE49-F238E27FC236}">
                  <a16:creationId xmlns:a16="http://schemas.microsoft.com/office/drawing/2014/main" id="{91CB9B71-CBE4-47F0-8D76-F9B193C27193}"/>
                </a:ext>
              </a:extLst>
            </p:cNvPr>
            <p:cNvSpPr txBox="1"/>
            <p:nvPr/>
          </p:nvSpPr>
          <p:spPr>
            <a:xfrm>
              <a:off x="875954" y="3913638"/>
              <a:ext cx="5995841" cy="19514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qua bụi cỏ để đến cái kẹo.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cm.</a:t>
              </a:r>
            </a:p>
          </p:txBody>
        </p:sp>
        <p:sp>
          <p:nvSpPr>
            <p:cNvPr id="13" name="Rectangle: Rounded Corners 12">
              <a:extLst>
                <a:ext uri="{FF2B5EF4-FFF2-40B4-BE49-F238E27FC236}">
                  <a16:creationId xmlns:a16="http://schemas.microsoft.com/office/drawing/2014/main" id="{8A2C455D-17E4-48F1-9C65-FFDA536012C5}"/>
                </a:ext>
              </a:extLst>
            </p:cNvPr>
            <p:cNvSpPr/>
            <p:nvPr/>
          </p:nvSpPr>
          <p:spPr>
            <a:xfrm>
              <a:off x="2729042" y="462358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a:cs typeface="+mn-cs"/>
                </a:rPr>
                <a:t>?</a:t>
              </a:r>
            </a:p>
          </p:txBody>
        </p:sp>
      </p:grpSp>
      <p:sp>
        <p:nvSpPr>
          <p:cNvPr id="14" name="Rectangle: Rounded Corners 13">
            <a:extLst>
              <a:ext uri="{FF2B5EF4-FFF2-40B4-BE49-F238E27FC236}">
                <a16:creationId xmlns:a16="http://schemas.microsoft.com/office/drawing/2014/main" id="{293F7E2C-E617-41D2-B26B-870A47F583B6}"/>
              </a:ext>
            </a:extLst>
          </p:cNvPr>
          <p:cNvSpPr/>
          <p:nvPr/>
        </p:nvSpPr>
        <p:spPr>
          <a:xfrm>
            <a:off x="4095260" y="2131085"/>
            <a:ext cx="1306785"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
        <p:nvSpPr>
          <p:cNvPr id="15" name="Rectangle 14">
            <a:extLst>
              <a:ext uri="{FF2B5EF4-FFF2-40B4-BE49-F238E27FC236}">
                <a16:creationId xmlns:a16="http://schemas.microsoft.com/office/drawing/2014/main" id="{93823CDB-3231-41B9-B670-6F1D29273989}"/>
              </a:ext>
            </a:extLst>
          </p:cNvPr>
          <p:cNvSpPr/>
          <p:nvPr/>
        </p:nvSpPr>
        <p:spPr>
          <a:xfrm>
            <a:off x="2648412" y="3217993"/>
            <a:ext cx="2598788"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37 + 54 =         </a:t>
            </a:r>
          </a:p>
        </p:txBody>
      </p:sp>
      <p:sp>
        <p:nvSpPr>
          <p:cNvPr id="16" name="TextBox 15">
            <a:extLst>
              <a:ext uri="{FF2B5EF4-FFF2-40B4-BE49-F238E27FC236}">
                <a16:creationId xmlns:a16="http://schemas.microsoft.com/office/drawing/2014/main" id="{237EAA2A-59D8-4C86-A2E2-83970FF3CD56}"/>
              </a:ext>
            </a:extLst>
          </p:cNvPr>
          <p:cNvSpPr txBox="1"/>
          <p:nvPr/>
        </p:nvSpPr>
        <p:spPr>
          <a:xfrm>
            <a:off x="4230714" y="3292053"/>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Tree>
    <p:extLst>
      <p:ext uri="{BB962C8B-B14F-4D97-AF65-F5344CB8AC3E}">
        <p14:creationId xmlns:p14="http://schemas.microsoft.com/office/powerpoint/2010/main" val="20819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ame-hung-trung-ga.jpg"/>
          <p:cNvPicPr>
            <a:picLocks noChangeAspect="1"/>
          </p:cNvPicPr>
          <p:nvPr/>
        </p:nvPicPr>
        <p:blipFill>
          <a:blip r:embed="rId3"/>
          <a:srcRect l="23869" t="14147" r="24076" b="27428"/>
          <a:stretch>
            <a:fillRect/>
          </a:stretch>
        </p:blipFill>
        <p:spPr>
          <a:xfrm>
            <a:off x="0" y="33532"/>
            <a:ext cx="12192000" cy="6838537"/>
          </a:xfrm>
          <a:prstGeom prst="rect">
            <a:avLst/>
          </a:prstGeom>
        </p:spPr>
      </p:pic>
      <p:pic>
        <p:nvPicPr>
          <p:cNvPr id="39" name="Picture 38" descr="18323720-tác-giả-của-một-con-gà-để-ấp-trứng-trong-một-hòn-đảo-trên-một-nền-trắng.jpg"/>
          <p:cNvPicPr>
            <a:picLocks noChangeAspect="1"/>
          </p:cNvPicPr>
          <p:nvPr/>
        </p:nvPicPr>
        <p:blipFill>
          <a:blip r:embed="rId4">
            <a:clrChange>
              <a:clrFrom>
                <a:srgbClr val="FFFFFF"/>
              </a:clrFrom>
              <a:clrTo>
                <a:srgbClr val="FFFFFF">
                  <a:alpha val="0"/>
                </a:srgbClr>
              </a:clrTo>
            </a:clrChange>
          </a:blip>
          <a:srcRect r="37321"/>
          <a:stretch>
            <a:fillRect/>
          </a:stretch>
        </p:blipFill>
        <p:spPr>
          <a:xfrm>
            <a:off x="1524000" y="1071546"/>
            <a:ext cx="2786082" cy="2032000"/>
          </a:xfrm>
          <a:prstGeom prst="rect">
            <a:avLst/>
          </a:prstGeom>
        </p:spPr>
      </p:pic>
      <p:pic>
        <p:nvPicPr>
          <p:cNvPr id="40" name="Picture 39" descr="18323720-tác-giả-của-một-con-gà-để-ấp-trứng-trong-một-hòn-đảo-trên-một-nền-trắng.jpg"/>
          <p:cNvPicPr>
            <a:picLocks noChangeAspect="1"/>
          </p:cNvPicPr>
          <p:nvPr/>
        </p:nvPicPr>
        <p:blipFill>
          <a:blip r:embed="rId4">
            <a:clrChange>
              <a:clrFrom>
                <a:srgbClr val="FFFFFF"/>
              </a:clrFrom>
              <a:clrTo>
                <a:srgbClr val="FFFFFF">
                  <a:alpha val="0"/>
                </a:srgbClr>
              </a:clrTo>
            </a:clrChange>
          </a:blip>
          <a:srcRect r="38749"/>
          <a:stretch>
            <a:fillRect/>
          </a:stretch>
        </p:blipFill>
        <p:spPr>
          <a:xfrm>
            <a:off x="7024694" y="-500090"/>
            <a:ext cx="2722598" cy="2032000"/>
          </a:xfrm>
          <a:prstGeom prst="rect">
            <a:avLst/>
          </a:prstGeom>
        </p:spPr>
      </p:pic>
      <p:pic>
        <p:nvPicPr>
          <p:cNvPr id="19" name="Picture 18" descr="2157d7f980cb831.jpg"/>
          <p:cNvPicPr>
            <a:picLocks noChangeAspect="1"/>
          </p:cNvPicPr>
          <p:nvPr/>
        </p:nvPicPr>
        <p:blipFill>
          <a:blip r:embed="rId5">
            <a:clrChange>
              <a:clrFrom>
                <a:srgbClr val="F6F6F6"/>
              </a:clrFrom>
              <a:clrTo>
                <a:srgbClr val="F6F6F6">
                  <a:alpha val="0"/>
                </a:srgbClr>
              </a:clrTo>
            </a:clrChange>
          </a:blip>
          <a:stretch>
            <a:fillRect/>
          </a:stretch>
        </p:blipFill>
        <p:spPr>
          <a:xfrm>
            <a:off x="1853193" y="-65353"/>
            <a:ext cx="9319062" cy="7734822"/>
          </a:xfrm>
          <a:prstGeom prst="rect">
            <a:avLst/>
          </a:prstGeom>
        </p:spPr>
      </p:pic>
      <p:pic>
        <p:nvPicPr>
          <p:cNvPr id="25" name="Picture 24" descr="1c98244e0147f1e783b3d16720741e69.jpg"/>
          <p:cNvPicPr>
            <a:picLocks noChangeAspect="1"/>
          </p:cNvPicPr>
          <p:nvPr/>
        </p:nvPicPr>
        <p:blipFill>
          <a:blip r:embed="rId6">
            <a:clrChange>
              <a:clrFrom>
                <a:srgbClr val="F6F6F6"/>
              </a:clrFrom>
              <a:clrTo>
                <a:srgbClr val="F6F6F6">
                  <a:alpha val="0"/>
                </a:srgbClr>
              </a:clrTo>
            </a:clrChange>
          </a:blip>
          <a:srcRect l="6182" t="55208" r="53035" b="22917"/>
          <a:stretch>
            <a:fillRect/>
          </a:stretch>
        </p:blipFill>
        <p:spPr>
          <a:xfrm>
            <a:off x="4212030" y="3944233"/>
            <a:ext cx="1387010" cy="745115"/>
          </a:xfrm>
          <a:prstGeom prst="rect">
            <a:avLst/>
          </a:prstGeom>
        </p:spPr>
      </p:pic>
      <p:pic>
        <p:nvPicPr>
          <p:cNvPr id="23" name="Picture 22" descr="18053136-tác-giả-của-một-con-gà-mái-và-bảy-quả-trứng-của-cô-trên-một-nền-trắng.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381752" y="4857760"/>
            <a:ext cx="1000112" cy="935660"/>
          </a:xfrm>
          <a:prstGeom prst="rect">
            <a:avLst/>
          </a:prstGeom>
        </p:spPr>
      </p:pic>
      <p:pic>
        <p:nvPicPr>
          <p:cNvPr id="28" name="Picture 27" descr="1c98244e0147f1e783b3d16720741e69.jpg"/>
          <p:cNvPicPr>
            <a:picLocks noChangeAspect="1"/>
          </p:cNvPicPr>
          <p:nvPr/>
        </p:nvPicPr>
        <p:blipFill>
          <a:blip r:embed="rId6">
            <a:clrChange>
              <a:clrFrom>
                <a:srgbClr val="F6F6F6"/>
              </a:clrFrom>
              <a:clrTo>
                <a:srgbClr val="F6F6F6">
                  <a:alpha val="0"/>
                </a:srgbClr>
              </a:clrTo>
            </a:clrChange>
          </a:blip>
          <a:srcRect l="36438" t="37500" r="40610" b="42708"/>
          <a:stretch>
            <a:fillRect/>
          </a:stretch>
        </p:blipFill>
        <p:spPr>
          <a:xfrm>
            <a:off x="4595803" y="4357694"/>
            <a:ext cx="744459" cy="642942"/>
          </a:xfrm>
          <a:prstGeom prst="rect">
            <a:avLst/>
          </a:prstGeom>
        </p:spPr>
      </p:pic>
      <p:pic>
        <p:nvPicPr>
          <p:cNvPr id="29" name="Picture 28" descr="kuik1.png"/>
          <p:cNvPicPr>
            <a:picLocks noChangeAspect="1"/>
          </p:cNvPicPr>
          <p:nvPr/>
        </p:nvPicPr>
        <p:blipFill>
          <a:blip r:embed="rId8" cstate="print"/>
          <a:stretch>
            <a:fillRect/>
          </a:stretch>
        </p:blipFill>
        <p:spPr>
          <a:xfrm>
            <a:off x="8953520" y="3714752"/>
            <a:ext cx="821180" cy="785818"/>
          </a:xfrm>
          <a:prstGeom prst="rect">
            <a:avLst/>
          </a:prstGeom>
        </p:spPr>
      </p:pic>
      <p:pic>
        <p:nvPicPr>
          <p:cNvPr id="30" name="Picture 29" descr="18013219-tác-giả-của-một-con-gà-gần-bảng-mũi-tên-trên-một-nền-trắng 2.jpg"/>
          <p:cNvPicPr>
            <a:picLocks noChangeAspect="1"/>
          </p:cNvPicPr>
          <p:nvPr/>
        </p:nvPicPr>
        <p:blipFill>
          <a:blip r:embed="rId9">
            <a:clrChange>
              <a:clrFrom>
                <a:srgbClr val="FFFFFF"/>
              </a:clrFrom>
              <a:clrTo>
                <a:srgbClr val="FFFFFF">
                  <a:alpha val="0"/>
                </a:srgbClr>
              </a:clrTo>
            </a:clrChange>
          </a:blip>
          <a:stretch>
            <a:fillRect/>
          </a:stretch>
        </p:blipFill>
        <p:spPr>
          <a:xfrm flipH="1">
            <a:off x="8151438" y="4143381"/>
            <a:ext cx="2643174" cy="2543103"/>
          </a:xfrm>
          <a:prstGeom prst="rect">
            <a:avLst/>
          </a:prstGeom>
        </p:spPr>
      </p:pic>
      <p:pic>
        <p:nvPicPr>
          <p:cNvPr id="31" name="Picture 30" descr="349de0c82228b446ebd18bb653781d4e.jpg"/>
          <p:cNvPicPr>
            <a:picLocks noChangeAspect="1"/>
          </p:cNvPicPr>
          <p:nvPr/>
        </p:nvPicPr>
        <p:blipFill>
          <a:blip r:embed="rId10" cstate="print">
            <a:clrChange>
              <a:clrFrom>
                <a:srgbClr val="F6F6F6"/>
              </a:clrFrom>
              <a:clrTo>
                <a:srgbClr val="F6F6F6">
                  <a:alpha val="0"/>
                </a:srgbClr>
              </a:clrTo>
            </a:clrChange>
          </a:blip>
          <a:srcRect t="45833" r="22500"/>
          <a:stretch>
            <a:fillRect/>
          </a:stretch>
        </p:blipFill>
        <p:spPr>
          <a:xfrm>
            <a:off x="10332970" y="6615550"/>
            <a:ext cx="278758" cy="214314"/>
          </a:xfrm>
          <a:prstGeom prst="rect">
            <a:avLst/>
          </a:prstGeom>
        </p:spPr>
      </p:pic>
      <p:pic>
        <p:nvPicPr>
          <p:cNvPr id="32" name="Picture 31" descr="Untitled.jpg"/>
          <p:cNvPicPr>
            <a:picLocks noChangeAspect="1"/>
          </p:cNvPicPr>
          <p:nvPr/>
        </p:nvPicPr>
        <p:blipFill>
          <a:blip r:embed="rId11">
            <a:clrChange>
              <a:clrFrom>
                <a:srgbClr val="FFFFFF"/>
              </a:clrFrom>
              <a:clrTo>
                <a:srgbClr val="FFFFFF">
                  <a:alpha val="0"/>
                </a:srgbClr>
              </a:clrTo>
            </a:clrChange>
          </a:blip>
          <a:stretch>
            <a:fillRect/>
          </a:stretch>
        </p:blipFill>
        <p:spPr>
          <a:xfrm flipH="1">
            <a:off x="1524000" y="3695700"/>
            <a:ext cx="3905250" cy="3162300"/>
          </a:xfrm>
          <a:prstGeom prst="rect">
            <a:avLst/>
          </a:prstGeom>
        </p:spPr>
      </p:pic>
      <p:sp>
        <p:nvSpPr>
          <p:cNvPr id="34" name="Rectangle 33"/>
          <p:cNvSpPr/>
          <p:nvPr/>
        </p:nvSpPr>
        <p:spPr>
          <a:xfrm>
            <a:off x="29008" y="274146"/>
            <a:ext cx="5311254" cy="584775"/>
          </a:xfrm>
          <a:prstGeom prst="rect">
            <a:avLst/>
          </a:prstGeom>
          <a:noFill/>
        </p:spPr>
        <p:txBody>
          <a:bodyPr wrap="square" lIns="91440" tIns="45720" rIns="91440" bIns="45720">
            <a:spAutoFit/>
          </a:bodyPr>
          <a:lstStyle/>
          <a:p>
            <a:pPr algn="ctr"/>
            <a:r>
              <a:rPr lang="en-US" sz="3200" b="1" dirty="0">
                <a:ln w="1905"/>
                <a:solidFill>
                  <a:srgbClr val="0000FF"/>
                </a:solidFill>
                <a:effectLst>
                  <a:outerShdw blurRad="38100" dist="38100" dir="2700000" algn="tl">
                    <a:srgbClr val="000000">
                      <a:alpha val="43137"/>
                    </a:srgbClr>
                  </a:outerShdw>
                </a:effectLst>
                <a:latin typeface="Tahoma" pitchFamily="34" charset="0"/>
                <a:cs typeface="Tahoma" pitchFamily="34" charset="0"/>
              </a:rPr>
              <a:t>THU HOẠCH TRỨNG GÀ</a:t>
            </a:r>
          </a:p>
        </p:txBody>
      </p:sp>
      <p:pic>
        <p:nvPicPr>
          <p:cNvPr id="43" name="Picture 42" descr="18789247-tác-giả-của-những-con-vịt-màu-nâu-và-bốn-con-vịt-con-màu-vàng-của-cô-trên-một-nền-trắng.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5738810" y="5715016"/>
            <a:ext cx="939152" cy="964882"/>
          </a:xfrm>
          <a:prstGeom prst="rect">
            <a:avLst/>
          </a:prstGeom>
        </p:spPr>
      </p:pic>
      <p:pic>
        <p:nvPicPr>
          <p:cNvPr id="18" name="Picture 17" descr="9a12101c4398f4729d1cb617915a20f0.jpg"/>
          <p:cNvPicPr>
            <a:picLocks noChangeAspect="1"/>
          </p:cNvPicPr>
          <p:nvPr/>
        </p:nvPicPr>
        <p:blipFill>
          <a:blip r:embed="rId13" cstate="print">
            <a:clrChange>
              <a:clrFrom>
                <a:srgbClr val="F6F6F6"/>
              </a:clrFrom>
              <a:clrTo>
                <a:srgbClr val="F6F6F6">
                  <a:alpha val="0"/>
                </a:srgbClr>
              </a:clrTo>
            </a:clrChange>
          </a:blip>
          <a:stretch>
            <a:fillRect/>
          </a:stretch>
        </p:blipFill>
        <p:spPr>
          <a:xfrm>
            <a:off x="7596198" y="6072206"/>
            <a:ext cx="785794" cy="785794"/>
          </a:xfrm>
          <a:prstGeom prst="rect">
            <a:avLst/>
          </a:prstGeom>
        </p:spPr>
      </p:pic>
      <p:pic>
        <p:nvPicPr>
          <p:cNvPr id="20" name="Picture 19" descr="coleta-de-passaros-coloridos_1096-119.jpg"/>
          <p:cNvPicPr>
            <a:picLocks noChangeAspect="1"/>
          </p:cNvPicPr>
          <p:nvPr/>
        </p:nvPicPr>
        <p:blipFill>
          <a:blip r:embed="rId14" cstate="print">
            <a:clrChange>
              <a:clrFrom>
                <a:srgbClr val="FEFEFE"/>
              </a:clrFrom>
              <a:clrTo>
                <a:srgbClr val="FEFEFE">
                  <a:alpha val="0"/>
                </a:srgbClr>
              </a:clrTo>
            </a:clrChange>
          </a:blip>
          <a:srcRect l="6630" t="74921" r="67012" b="5910"/>
          <a:stretch>
            <a:fillRect/>
          </a:stretch>
        </p:blipFill>
        <p:spPr>
          <a:xfrm>
            <a:off x="4595802" y="4714885"/>
            <a:ext cx="285752" cy="207819"/>
          </a:xfrm>
          <a:prstGeom prst="rect">
            <a:avLst/>
          </a:prstGeom>
        </p:spPr>
      </p:pic>
    </p:spTree>
    <p:extLst>
      <p:ext uri="{BB962C8B-B14F-4D97-AF65-F5344CB8AC3E}">
        <p14:creationId xmlns:p14="http://schemas.microsoft.com/office/powerpoint/2010/main" val="82760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me-hung-trung-ga.jpg"/>
          <p:cNvPicPr>
            <a:picLocks noChangeAspect="1"/>
          </p:cNvPicPr>
          <p:nvPr/>
        </p:nvPicPr>
        <p:blipFill>
          <a:blip r:embed="rId3"/>
          <a:srcRect l="2320" t="3180" r="1020" b="17314"/>
          <a:stretch>
            <a:fillRect/>
          </a:stretch>
        </p:blipFill>
        <p:spPr>
          <a:xfrm flipH="1">
            <a:off x="0" y="-82600"/>
            <a:ext cx="11998960" cy="6858000"/>
          </a:xfrm>
          <a:prstGeom prst="rect">
            <a:avLst/>
          </a:prstGeom>
        </p:spPr>
      </p:pic>
      <p:pic>
        <p:nvPicPr>
          <p:cNvPr id="7" name="Picture 6" descr="Untitled.jpg"/>
          <p:cNvPicPr>
            <a:picLocks noChangeAspect="1"/>
          </p:cNvPicPr>
          <p:nvPr/>
        </p:nvPicPr>
        <p:blipFill>
          <a:blip r:embed="rId4">
            <a:clrChange>
              <a:clrFrom>
                <a:srgbClr val="FFFFFF"/>
              </a:clrFrom>
              <a:clrTo>
                <a:srgbClr val="FFFFFF">
                  <a:alpha val="0"/>
                </a:srgbClr>
              </a:clrTo>
            </a:clrChange>
          </a:blip>
          <a:stretch>
            <a:fillRect/>
          </a:stretch>
        </p:blipFill>
        <p:spPr>
          <a:xfrm>
            <a:off x="5310182" y="3695700"/>
            <a:ext cx="3905250" cy="3162300"/>
          </a:xfrm>
          <a:prstGeom prst="rect">
            <a:avLst/>
          </a:prstGeom>
        </p:spPr>
      </p:pic>
      <p:sp>
        <p:nvSpPr>
          <p:cNvPr id="8" name="Rounded Rectangle 7"/>
          <p:cNvSpPr/>
          <p:nvPr/>
        </p:nvSpPr>
        <p:spPr>
          <a:xfrm>
            <a:off x="3225305" y="12650"/>
            <a:ext cx="5357850" cy="1857364"/>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200" b="1" dirty="0" err="1"/>
              <a:t>Hiện</a:t>
            </a:r>
            <a:r>
              <a:rPr lang="en-US" sz="2200" b="1" dirty="0"/>
              <a:t> nay, </a:t>
            </a:r>
            <a:r>
              <a:rPr lang="en-US" sz="2200" b="1" dirty="0" err="1"/>
              <a:t>Gà</a:t>
            </a:r>
            <a:r>
              <a:rPr lang="en-US" sz="2200" b="1" dirty="0"/>
              <a:t> ở </a:t>
            </a:r>
            <a:r>
              <a:rPr lang="en-US" sz="2200" b="1" dirty="0" err="1"/>
              <a:t>trang</a:t>
            </a:r>
            <a:r>
              <a:rPr lang="en-US" sz="2200" b="1" dirty="0"/>
              <a:t> </a:t>
            </a:r>
            <a:r>
              <a:rPr lang="en-US" sz="2200" b="1" dirty="0" err="1"/>
              <a:t>trại</a:t>
            </a:r>
            <a:r>
              <a:rPr lang="en-US" sz="2200" b="1" dirty="0"/>
              <a:t> </a:t>
            </a:r>
            <a:r>
              <a:rPr lang="en-US" sz="2200" b="1" dirty="0" err="1"/>
              <a:t>đã</a:t>
            </a:r>
            <a:r>
              <a:rPr lang="en-US" sz="2200" b="1" dirty="0"/>
              <a:t> </a:t>
            </a:r>
            <a:r>
              <a:rPr lang="en-US" sz="2200" b="1" dirty="0" err="1"/>
              <a:t>đẻ</a:t>
            </a:r>
            <a:r>
              <a:rPr lang="en-US" sz="2200" b="1" dirty="0"/>
              <a:t> </a:t>
            </a:r>
            <a:r>
              <a:rPr lang="en-US" sz="2200" b="1" dirty="0" err="1"/>
              <a:t>rất</a:t>
            </a:r>
            <a:r>
              <a:rPr lang="en-US" sz="2200" b="1" dirty="0"/>
              <a:t> </a:t>
            </a:r>
            <a:r>
              <a:rPr lang="en-US" sz="2200" b="1" dirty="0" err="1"/>
              <a:t>nhiều</a:t>
            </a:r>
            <a:r>
              <a:rPr lang="en-US" sz="2200" b="1" dirty="0"/>
              <a:t> </a:t>
            </a:r>
            <a:r>
              <a:rPr lang="en-US" sz="2200" b="1" dirty="0" err="1"/>
              <a:t>trứng</a:t>
            </a:r>
            <a:r>
              <a:rPr lang="en-US" sz="2200" b="1" dirty="0"/>
              <a:t>. </a:t>
            </a:r>
            <a:r>
              <a:rPr lang="en-US" sz="2200" b="1" dirty="0" err="1"/>
              <a:t>Bạn</a:t>
            </a:r>
            <a:r>
              <a:rPr lang="en-US" sz="2200" b="1" dirty="0"/>
              <a:t> </a:t>
            </a:r>
            <a:r>
              <a:rPr lang="en-US" sz="2200" b="1" dirty="0" err="1"/>
              <a:t>hãy</a:t>
            </a:r>
            <a:r>
              <a:rPr lang="en-US" sz="2200" b="1" dirty="0"/>
              <a:t> </a:t>
            </a:r>
            <a:r>
              <a:rPr lang="en-US" sz="2200" b="1" dirty="0" err="1"/>
              <a:t>giúp</a:t>
            </a:r>
            <a:r>
              <a:rPr lang="en-US" sz="2200" b="1" dirty="0"/>
              <a:t> </a:t>
            </a:r>
            <a:r>
              <a:rPr lang="en-US" sz="2200" b="1" dirty="0" err="1"/>
              <a:t>mình</a:t>
            </a:r>
            <a:r>
              <a:rPr lang="en-US" sz="2200" b="1" dirty="0"/>
              <a:t> </a:t>
            </a:r>
            <a:r>
              <a:rPr lang="en-US" sz="2200" b="1" dirty="0" err="1"/>
              <a:t>thu</a:t>
            </a:r>
            <a:r>
              <a:rPr lang="en-US" sz="2200" b="1" dirty="0"/>
              <a:t> </a:t>
            </a:r>
            <a:r>
              <a:rPr lang="en-US" sz="2200" b="1" dirty="0" err="1"/>
              <a:t>hoạch</a:t>
            </a:r>
            <a:r>
              <a:rPr lang="en-US" sz="2200" b="1" dirty="0"/>
              <a:t> </a:t>
            </a:r>
            <a:r>
              <a:rPr lang="en-US" sz="2200" b="1" dirty="0" err="1"/>
              <a:t>số</a:t>
            </a:r>
            <a:r>
              <a:rPr lang="en-US" sz="2200" b="1" dirty="0"/>
              <a:t> </a:t>
            </a:r>
            <a:r>
              <a:rPr lang="en-US" sz="2200" b="1" dirty="0" err="1"/>
              <a:t>trứng</a:t>
            </a:r>
            <a:r>
              <a:rPr lang="en-US" sz="2200" b="1" dirty="0"/>
              <a:t> </a:t>
            </a:r>
            <a:r>
              <a:rPr lang="en-US" sz="2200" b="1" dirty="0" err="1"/>
              <a:t>đó</a:t>
            </a:r>
            <a:r>
              <a:rPr lang="en-US" sz="2200" b="1" dirty="0"/>
              <a:t> </a:t>
            </a:r>
            <a:r>
              <a:rPr lang="en-US" sz="2200" b="1" dirty="0" err="1"/>
              <a:t>bằng</a:t>
            </a:r>
            <a:r>
              <a:rPr lang="en-US" sz="2200" b="1" dirty="0"/>
              <a:t> </a:t>
            </a:r>
            <a:r>
              <a:rPr lang="en-US" sz="2200" b="1" dirty="0" err="1"/>
              <a:t>cách</a:t>
            </a:r>
            <a:r>
              <a:rPr lang="en-US" sz="2200" b="1" dirty="0"/>
              <a:t> </a:t>
            </a:r>
            <a:r>
              <a:rPr lang="en-US" sz="2200" b="1" dirty="0" err="1"/>
              <a:t>trả</a:t>
            </a:r>
            <a:r>
              <a:rPr lang="en-US" sz="2200" b="1" dirty="0"/>
              <a:t> </a:t>
            </a:r>
            <a:r>
              <a:rPr lang="en-US" sz="2200" b="1" dirty="0" err="1"/>
              <a:t>lời</a:t>
            </a:r>
            <a:r>
              <a:rPr lang="en-US" sz="2200" b="1" dirty="0"/>
              <a:t> </a:t>
            </a:r>
            <a:r>
              <a:rPr lang="en-US" sz="2200" b="1" dirty="0" err="1"/>
              <a:t>các</a:t>
            </a:r>
            <a:r>
              <a:rPr lang="en-US" sz="2200" b="1" dirty="0"/>
              <a:t> </a:t>
            </a:r>
            <a:r>
              <a:rPr lang="en-US" sz="2200" b="1" dirty="0" err="1"/>
              <a:t>câu</a:t>
            </a:r>
            <a:r>
              <a:rPr lang="en-US" sz="2200" b="1" dirty="0"/>
              <a:t> </a:t>
            </a:r>
            <a:r>
              <a:rPr lang="en-US" sz="2200" b="1" dirty="0" err="1"/>
              <a:t>hỏi</a:t>
            </a:r>
            <a:r>
              <a:rPr lang="en-US" sz="2200" b="1" dirty="0"/>
              <a:t> </a:t>
            </a:r>
            <a:r>
              <a:rPr lang="en-US" sz="2200" b="1" dirty="0" err="1"/>
              <a:t>nhé</a:t>
            </a:r>
            <a:r>
              <a:rPr lang="en-US" sz="2200" b="1" dirty="0"/>
              <a:t>. </a:t>
            </a:r>
            <a:r>
              <a:rPr lang="en-US" sz="2200" b="1" dirty="0" err="1"/>
              <a:t>Khi</a:t>
            </a:r>
            <a:r>
              <a:rPr lang="en-US" sz="2200" b="1" dirty="0"/>
              <a:t> </a:t>
            </a:r>
            <a:r>
              <a:rPr lang="en-US" sz="2200" b="1" dirty="0" err="1"/>
              <a:t>bạn</a:t>
            </a:r>
            <a:r>
              <a:rPr lang="en-US" sz="2200" b="1" dirty="0"/>
              <a:t> </a:t>
            </a:r>
            <a:r>
              <a:rPr lang="en-US" sz="2200" b="1" dirty="0" err="1"/>
              <a:t>trả</a:t>
            </a:r>
            <a:r>
              <a:rPr lang="en-US" sz="2200" b="1" dirty="0"/>
              <a:t> </a:t>
            </a:r>
            <a:r>
              <a:rPr lang="en-US" sz="2200" b="1" dirty="0" err="1"/>
              <a:t>lời</a:t>
            </a:r>
            <a:r>
              <a:rPr lang="en-US" sz="2200" b="1" dirty="0"/>
              <a:t> </a:t>
            </a:r>
            <a:r>
              <a:rPr lang="en-US" sz="2200" b="1" dirty="0" err="1"/>
              <a:t>đúng</a:t>
            </a:r>
            <a:r>
              <a:rPr lang="en-US" sz="2200" b="1" dirty="0"/>
              <a:t> </a:t>
            </a:r>
            <a:r>
              <a:rPr lang="en-US" sz="2200" b="1" dirty="0" err="1"/>
              <a:t>là</a:t>
            </a:r>
            <a:r>
              <a:rPr lang="en-US" sz="2200" b="1" dirty="0"/>
              <a:t> </a:t>
            </a:r>
            <a:r>
              <a:rPr lang="en-US" sz="2200" b="1" dirty="0" err="1"/>
              <a:t>trứng</a:t>
            </a:r>
            <a:r>
              <a:rPr lang="en-US" sz="2200" b="1" dirty="0"/>
              <a:t> </a:t>
            </a:r>
            <a:r>
              <a:rPr lang="en-US" sz="2200" b="1" dirty="0" err="1"/>
              <a:t>đã</a:t>
            </a:r>
            <a:r>
              <a:rPr lang="en-US" sz="2200" b="1" dirty="0"/>
              <a:t> </a:t>
            </a:r>
            <a:r>
              <a:rPr lang="en-US" sz="2200" b="1" dirty="0" err="1"/>
              <a:t>vào</a:t>
            </a:r>
            <a:r>
              <a:rPr lang="en-US" sz="2200" b="1" dirty="0"/>
              <a:t> </a:t>
            </a:r>
            <a:r>
              <a:rPr lang="en-US" sz="2200" b="1" dirty="0" err="1"/>
              <a:t>giỏ</a:t>
            </a:r>
            <a:r>
              <a:rPr lang="en-US" sz="2200" b="1" dirty="0"/>
              <a:t> </a:t>
            </a:r>
            <a:r>
              <a:rPr lang="en-US" sz="2200" b="1" dirty="0" err="1"/>
              <a:t>của</a:t>
            </a:r>
            <a:r>
              <a:rPr lang="en-US" sz="2200" b="1" dirty="0"/>
              <a:t> </a:t>
            </a:r>
            <a:r>
              <a:rPr lang="en-US" sz="2200" b="1" dirty="0" err="1"/>
              <a:t>mình</a:t>
            </a:r>
            <a:r>
              <a:rPr lang="en-US" sz="2200" b="1" dirty="0"/>
              <a:t> </a:t>
            </a:r>
            <a:r>
              <a:rPr lang="en-US" sz="2200" b="1" dirty="0" err="1"/>
              <a:t>rồi</a:t>
            </a:r>
            <a:r>
              <a:rPr lang="en-US" sz="2200" b="1" dirty="0"/>
              <a:t> </a:t>
            </a:r>
            <a:r>
              <a:rPr lang="en-US" sz="2200" b="1" dirty="0" err="1"/>
              <a:t>đấy</a:t>
            </a:r>
            <a:r>
              <a:rPr lang="en-US" sz="2200" b="1" dirty="0"/>
              <a:t>. </a:t>
            </a:r>
            <a:r>
              <a:rPr lang="en-US" sz="2200" b="1" dirty="0" err="1"/>
              <a:t>Nào</a:t>
            </a:r>
            <a:r>
              <a:rPr lang="en-US" sz="2200" b="1" dirty="0"/>
              <a:t> </a:t>
            </a:r>
            <a:r>
              <a:rPr lang="en-US" sz="2200" b="1" dirty="0" err="1"/>
              <a:t>bắt</a:t>
            </a:r>
            <a:r>
              <a:rPr lang="en-US" sz="2200" b="1" dirty="0"/>
              <a:t> </a:t>
            </a:r>
            <a:r>
              <a:rPr lang="en-US" sz="2200" b="1" dirty="0" err="1"/>
              <a:t>đầu</a:t>
            </a:r>
            <a:r>
              <a:rPr lang="en-US" sz="2200" b="1" dirty="0"/>
              <a:t> </a:t>
            </a:r>
            <a:r>
              <a:rPr lang="en-US" sz="2200" b="1" dirty="0" err="1"/>
              <a:t>thôi</a:t>
            </a:r>
            <a:r>
              <a:rPr lang="en-US" sz="2200" b="1" dirty="0"/>
              <a:t>!</a:t>
            </a:r>
            <a:endParaRPr lang="vi-VN" sz="2200" b="1" dirty="0"/>
          </a:p>
        </p:txBody>
      </p:sp>
      <p:grpSp>
        <p:nvGrpSpPr>
          <p:cNvPr id="13" name="Group 12"/>
          <p:cNvGrpSpPr/>
          <p:nvPr/>
        </p:nvGrpSpPr>
        <p:grpSpPr>
          <a:xfrm>
            <a:off x="4911886" y="1857365"/>
            <a:ext cx="2571768" cy="1489035"/>
            <a:chOff x="3387886" y="1857364"/>
            <a:chExt cx="2571768" cy="1489035"/>
          </a:xfrm>
        </p:grpSpPr>
        <p:pic>
          <p:nvPicPr>
            <p:cNvPr id="11" name="Picture 10" descr="15057373-dấu-hiệu-bằng-gỗ-treo-trên-dây-chuyền-vector-minh-họa.jpg">
              <a:hlinkClick r:id="rId5" action="ppaction://hlinksldjump"/>
            </p:cNvPr>
            <p:cNvPicPr>
              <a:picLocks noChangeAspect="1"/>
            </p:cNvPicPr>
            <p:nvPr/>
          </p:nvPicPr>
          <p:blipFill>
            <a:blip r:embed="rId6">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7"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Bắt</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hlinkClick r:id="rId5" action="ppaction://hlinksldjump"/>
                </a:rPr>
                <a:t>đầu</a:t>
              </a:r>
              <a:endParaRPr lang="vi-VN" sz="2600" b="1" dirty="0">
                <a:solidFill>
                  <a:srgbClr val="FFFF00"/>
                </a:solidFill>
                <a:effectLst>
                  <a:outerShdw blurRad="38100" dist="38100" dir="2700000" algn="tl">
                    <a:srgbClr val="000000">
                      <a:alpha val="43137"/>
                    </a:srgbClr>
                  </a:outerShdw>
                </a:effectLst>
              </a:endParaRPr>
            </a:p>
          </p:txBody>
        </p:sp>
      </p:grpSp>
      <p:pic>
        <p:nvPicPr>
          <p:cNvPr id="9" name="Picture 8" descr="ee376867b6edb2b7f8a1c93f2ceb4b12.png">
            <a:hlinkClick r:id="" action="ppaction://hlinkshowjump?jump=firstslide"/>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1851924" y="5956340"/>
            <a:ext cx="972000" cy="972000"/>
          </a:xfrm>
          <a:prstGeom prst="rect">
            <a:avLst/>
          </a:prstGeom>
        </p:spPr>
      </p:pic>
      <p:grpSp>
        <p:nvGrpSpPr>
          <p:cNvPr id="14" name="Group 13"/>
          <p:cNvGrpSpPr/>
          <p:nvPr/>
        </p:nvGrpSpPr>
        <p:grpSpPr>
          <a:xfrm>
            <a:off x="4909690" y="3172483"/>
            <a:ext cx="2571768" cy="1489035"/>
            <a:chOff x="3387886" y="1857364"/>
            <a:chExt cx="2571768" cy="1489035"/>
          </a:xfrm>
        </p:grpSpPr>
        <p:pic>
          <p:nvPicPr>
            <p:cNvPr id="15" name="Picture 14" descr="15057373-dấu-hiệu-bằng-gỗ-treo-trên-dây-chuyền-vector-minh-họa.jpg">
              <a:hlinkClick r:id="rId9" action="ppaction://hlinksldjump"/>
            </p:cNvPr>
            <p:cNvPicPr>
              <a:picLocks noChangeAspect="1"/>
            </p:cNvPicPr>
            <p:nvPr/>
          </p:nvPicPr>
          <p:blipFill>
            <a:blip r:embed="rId6">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6" name="TextBox 15">
              <a:hlinkClick r:id="" action="ppaction://hlinkshowjump?jump=nextslide"/>
            </p:cNvPr>
            <p:cNvSpPr txBox="1"/>
            <p:nvPr/>
          </p:nvSpPr>
          <p:spPr>
            <a:xfrm>
              <a:off x="3574064" y="2730483"/>
              <a:ext cx="2069506"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Hướng</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rPr>
                <a:t>dẫn</a:t>
              </a:r>
              <a:endParaRPr lang="vi-VN" sz="2600" b="1" dirty="0">
                <a:solidFill>
                  <a:srgbClr val="FFFF00"/>
                </a:solidFill>
                <a:effectLst>
                  <a:outerShdw blurRad="38100" dist="38100" dir="2700000" algn="tl">
                    <a:srgbClr val="000000">
                      <a:alpha val="43137"/>
                    </a:srgbClr>
                  </a:outerShdw>
                </a:effectLst>
              </a:endParaRPr>
            </a:p>
          </p:txBody>
        </p:sp>
      </p:grpSp>
      <p:sp>
        <p:nvSpPr>
          <p:cNvPr id="2" name="Right Arrow 1">
            <a:hlinkClick r:id="rId10" action="ppaction://hlinksldjump"/>
          </p:cNvPr>
          <p:cNvSpPr/>
          <p:nvPr/>
        </p:nvSpPr>
        <p:spPr>
          <a:xfrm>
            <a:off x="11072813" y="6315075"/>
            <a:ext cx="357187" cy="3286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19394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500"/>
                                        <p:tgtEl>
                                          <p:spTgt spid="8">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55" presetClass="entr" presetSubtype="0" fill="hold" nodeType="with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0.7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MIN\Desktop\Nong trai\transcoder.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299" y="0"/>
            <a:ext cx="12538712" cy="7055577"/>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2139940" y="108391"/>
            <a:ext cx="8494375" cy="1714512"/>
          </a:xfrm>
          <a:prstGeom prst="cloudCallout">
            <a:avLst>
              <a:gd name="adj1" fmla="val 31321"/>
              <a:gd name="adj2" fmla="val 110910"/>
            </a:avLst>
          </a:prstGeom>
          <a:solidFill>
            <a:srgbClr val="CCECFF"/>
          </a:solidFill>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1: </a:t>
            </a:r>
            <a:r>
              <a:rPr lang="en-US" sz="2800" b="1" dirty="0" err="1">
                <a:solidFill>
                  <a:srgbClr val="002060"/>
                </a:solidFill>
                <a:latin typeface="Arial" panose="020B0604020202020204" pitchFamily="34" charset="0"/>
                <a:cs typeface="Arial" panose="020B0604020202020204" pitchFamily="34" charset="0"/>
              </a:rPr>
              <a:t>Số</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cần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điền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vào</a:t>
            </a:r>
            <a:r>
              <a:rPr lang="en-US" sz="2800" b="1" dirty="0">
                <a:solidFill>
                  <a:srgbClr val="002060"/>
                </a:solidFill>
                <a:latin typeface="Arial" panose="020B0604020202020204" pitchFamily="34" charset="0"/>
                <a:cs typeface="Arial" panose="020B0604020202020204" pitchFamily="34" charset="0"/>
              </a:rPr>
              <a:t> ô </a:t>
            </a:r>
            <a:r>
              <a:rPr lang="en-US" sz="2800" b="1" dirty="0" err="1">
                <a:solidFill>
                  <a:srgbClr val="002060"/>
                </a:solidFill>
                <a:latin typeface="Arial" panose="020B0604020202020204" pitchFamily="34" charset="0"/>
                <a:cs typeface="Arial" panose="020B0604020202020204" pitchFamily="34" charset="0"/>
              </a:rPr>
              <a:t>trống</a:t>
            </a:r>
            <a:r>
              <a:rPr lang="en-US" sz="2800" b="1" dirty="0">
                <a:solidFill>
                  <a:srgbClr val="002060"/>
                </a:solidFill>
                <a:latin typeface="Arial" panose="020B0604020202020204" pitchFamily="34" charset="0"/>
                <a:cs typeface="Arial" panose="020B0604020202020204" pitchFamily="34" charset="0"/>
              </a:rPr>
              <a:t>:</a:t>
            </a:r>
          </a:p>
          <a:p>
            <a:pPr algn="ctr">
              <a:lnSpc>
                <a:spcPct val="150000"/>
              </a:lnSpc>
            </a:pPr>
            <a:r>
              <a:rPr lang="en-US" sz="2800" b="1" dirty="0">
                <a:solidFill>
                  <a:srgbClr val="002060"/>
                </a:solidFill>
                <a:latin typeface="Arial" panose="020B0604020202020204" pitchFamily="34" charset="0"/>
                <a:cs typeface="Arial" panose="020B0604020202020204" pitchFamily="34" charset="0"/>
              </a:rPr>
              <a:t> 19 + 12 =  </a:t>
            </a:r>
            <a:endParaRPr lang="vi-VN" sz="2800" b="1" dirty="0">
              <a:solidFill>
                <a:srgbClr val="002060"/>
              </a:solidFill>
              <a:latin typeface="Arial" panose="020B0604020202020204" pitchFamily="34" charset="0"/>
              <a:cs typeface="Arial" panose="020B0604020202020204" pitchFamily="34" charset="0"/>
            </a:endParaRPr>
          </a:p>
        </p:txBody>
      </p:sp>
      <p:sp>
        <p:nvSpPr>
          <p:cNvPr id="13" name="Hexagon 12"/>
          <p:cNvSpPr/>
          <p:nvPr/>
        </p:nvSpPr>
        <p:spPr>
          <a:xfrm>
            <a:off x="2595538" y="3305487"/>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 31</a:t>
            </a:r>
            <a:endParaRPr lang="vi-VN" sz="2800" b="1" dirty="0">
              <a:solidFill>
                <a:schemeClr val="bg1"/>
              </a:solidFill>
              <a:latin typeface="Arial" panose="020B0604020202020204" pitchFamily="34" charset="0"/>
              <a:cs typeface="Arial" panose="020B0604020202020204" pitchFamily="34" charset="0"/>
            </a:endParaRPr>
          </a:p>
        </p:txBody>
      </p:sp>
      <p:pic>
        <p:nvPicPr>
          <p:cNvPr id="14" name="Picture 13" descr="ga cau hoi.png"/>
          <p:cNvPicPr>
            <a:picLocks noChangeAspect="1"/>
          </p:cNvPicPr>
          <p:nvPr/>
        </p:nvPicPr>
        <p:blipFill>
          <a:blip r:embed="rId8">
            <a:clrChange>
              <a:clrFrom>
                <a:srgbClr val="FFFFFF"/>
              </a:clrFrom>
              <a:clrTo>
                <a:srgbClr val="FFFFFF">
                  <a:alpha val="0"/>
                </a:srgbClr>
              </a:clrTo>
            </a:clrChange>
          </a:blip>
          <a:stretch>
            <a:fillRect/>
          </a:stretch>
        </p:blipFill>
        <p:spPr>
          <a:xfrm>
            <a:off x="1694980" y="4008887"/>
            <a:ext cx="962774" cy="928694"/>
          </a:xfrm>
          <a:prstGeom prst="rect">
            <a:avLst/>
          </a:prstGeom>
        </p:spPr>
      </p:pic>
      <p:sp>
        <p:nvSpPr>
          <p:cNvPr id="15" name="Hexagon 14"/>
          <p:cNvSpPr/>
          <p:nvPr/>
        </p:nvSpPr>
        <p:spPr>
          <a:xfrm>
            <a:off x="2562722" y="4223201"/>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B. 21 </a:t>
            </a:r>
            <a:endParaRPr lang="vi-VN" sz="2800" b="1" dirty="0">
              <a:solidFill>
                <a:schemeClr val="bg1"/>
              </a:solidFill>
              <a:latin typeface="Arial" panose="020B0604020202020204" pitchFamily="34" charset="0"/>
              <a:cs typeface="Arial" panose="020B0604020202020204" pitchFamily="34" charset="0"/>
            </a:endParaRPr>
          </a:p>
        </p:txBody>
      </p:sp>
      <p:pic>
        <p:nvPicPr>
          <p:cNvPr id="16" name="Picture 15" descr="ga cau hoi.png"/>
          <p:cNvPicPr>
            <a:picLocks noChangeAspect="1"/>
          </p:cNvPicPr>
          <p:nvPr/>
        </p:nvPicPr>
        <p:blipFill>
          <a:blip r:embed="rId8">
            <a:clrChange>
              <a:clrFrom>
                <a:srgbClr val="FFFFFF"/>
              </a:clrFrom>
              <a:clrTo>
                <a:srgbClr val="FFFFFF">
                  <a:alpha val="0"/>
                </a:srgbClr>
              </a:clrTo>
            </a:clrChange>
          </a:blip>
          <a:stretch>
            <a:fillRect/>
          </a:stretch>
        </p:blipFill>
        <p:spPr>
          <a:xfrm>
            <a:off x="1691370" y="4890069"/>
            <a:ext cx="962774" cy="928694"/>
          </a:xfrm>
          <a:prstGeom prst="rect">
            <a:avLst/>
          </a:prstGeom>
        </p:spPr>
      </p:pic>
      <p:sp>
        <p:nvSpPr>
          <p:cNvPr id="17" name="Hexagon 16"/>
          <p:cNvSpPr/>
          <p:nvPr/>
        </p:nvSpPr>
        <p:spPr>
          <a:xfrm>
            <a:off x="2559112" y="5104383"/>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 22</a:t>
            </a:r>
            <a:endParaRPr lang="vi-VN" sz="2800" b="1" dirty="0">
              <a:solidFill>
                <a:schemeClr val="bg1"/>
              </a:solidFill>
              <a:latin typeface="Arial" panose="020B0604020202020204" pitchFamily="34" charset="0"/>
              <a:cs typeface="Arial" panose="020B0604020202020204" pitchFamily="34" charset="0"/>
            </a:endParaRPr>
          </a:p>
        </p:txBody>
      </p:sp>
      <p:pic>
        <p:nvPicPr>
          <p:cNvPr id="18" name="Picture 17" descr="ga cau hoi.png"/>
          <p:cNvPicPr>
            <a:picLocks noChangeAspect="1"/>
          </p:cNvPicPr>
          <p:nvPr/>
        </p:nvPicPr>
        <p:blipFill>
          <a:blip r:embed="rId8">
            <a:clrChange>
              <a:clrFrom>
                <a:srgbClr val="FFFFFF"/>
              </a:clrFrom>
              <a:clrTo>
                <a:srgbClr val="FFFFFF">
                  <a:alpha val="0"/>
                </a:srgbClr>
              </a:clrTo>
            </a:clrChange>
          </a:blip>
          <a:stretch>
            <a:fillRect/>
          </a:stretch>
        </p:blipFill>
        <p:spPr>
          <a:xfrm>
            <a:off x="1658554" y="5779647"/>
            <a:ext cx="962774" cy="928694"/>
          </a:xfrm>
          <a:prstGeom prst="rect">
            <a:avLst/>
          </a:prstGeom>
        </p:spPr>
      </p:pic>
      <p:sp>
        <p:nvSpPr>
          <p:cNvPr id="19" name="Hexagon 18"/>
          <p:cNvSpPr/>
          <p:nvPr/>
        </p:nvSpPr>
        <p:spPr>
          <a:xfrm>
            <a:off x="2526296" y="5993961"/>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 32</a:t>
            </a:r>
            <a:endParaRPr lang="vi-VN" sz="28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rot="19938490">
            <a:off x="2922752" y="1904796"/>
            <a:ext cx="2297462" cy="707886"/>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2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Picture 24" descr="ga cau hoi.png"/>
          <p:cNvPicPr>
            <a:picLocks noChangeAspect="1"/>
          </p:cNvPicPr>
          <p:nvPr/>
        </p:nvPicPr>
        <p:blipFill>
          <a:blip r:embed="rId8">
            <a:clrChange>
              <a:clrFrom>
                <a:srgbClr val="FFFFFF"/>
              </a:clrFrom>
              <a:clrTo>
                <a:srgbClr val="FFFFFF">
                  <a:alpha val="0"/>
                </a:srgbClr>
              </a:clrTo>
            </a:clrChange>
          </a:blip>
          <a:stretch>
            <a:fillRect/>
          </a:stretch>
        </p:blipFill>
        <p:spPr>
          <a:xfrm>
            <a:off x="1710146" y="3107231"/>
            <a:ext cx="962774" cy="928694"/>
          </a:xfrm>
          <a:prstGeom prst="rect">
            <a:avLst/>
          </a:prstGeom>
        </p:spPr>
      </p:pic>
      <p:sp>
        <p:nvSpPr>
          <p:cNvPr id="22" name="TextBox 21"/>
          <p:cNvSpPr txBox="1"/>
          <p:nvPr/>
        </p:nvSpPr>
        <p:spPr>
          <a:xfrm>
            <a:off x="7453322" y="4857760"/>
            <a:ext cx="3180994" cy="400110"/>
          </a:xfrm>
          <a:prstGeom prst="rect">
            <a:avLst/>
          </a:prstGeom>
          <a:noFill/>
        </p:spPr>
        <p:txBody>
          <a:bodyPr wrap="square" rtlCol="0">
            <a:spAutoFit/>
          </a:bodyPr>
          <a:lstStyle/>
          <a:p>
            <a:pPr algn="ctr"/>
            <a:r>
              <a:rPr lang="en-US" sz="2000" b="1" dirty="0">
                <a:solidFill>
                  <a:srgbClr val="C00000"/>
                </a:solidFill>
                <a:latin typeface="Arial" panose="020B0604020202020204" pitchFamily="34" charset="0"/>
                <a:cs typeface="Arial" panose="020B0604020202020204" pitchFamily="34" charset="0"/>
              </a:rPr>
              <a:t>Ồ, </a:t>
            </a:r>
            <a:r>
              <a:rPr lang="en-US" sz="2000" b="1" dirty="0" err="1">
                <a:solidFill>
                  <a:srgbClr val="C00000"/>
                </a:solidFill>
                <a:latin typeface="Arial" panose="020B0604020202020204" pitchFamily="34" charset="0"/>
                <a:cs typeface="Arial" panose="020B0604020202020204" pitchFamily="34" charset="0"/>
              </a:rPr>
              <a:t>tiếc</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quá</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sai</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mất</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rồi</a:t>
            </a:r>
            <a:r>
              <a:rPr lang="en-US" sz="2000" b="1" dirty="0">
                <a:solidFill>
                  <a:srgbClr val="C00000"/>
                </a:solidFill>
                <a:latin typeface="Arial" panose="020B0604020202020204" pitchFamily="34" charset="0"/>
                <a:cs typeface="Arial" panose="020B0604020202020204" pitchFamily="34" charset="0"/>
              </a:rPr>
              <a:t>!</a:t>
            </a:r>
            <a:endParaRPr lang="vi-VN" sz="2000" b="1" dirty="0">
              <a:solidFill>
                <a:srgbClr val="C00000"/>
              </a:solidFill>
              <a:latin typeface="Arial" panose="020B0604020202020204" pitchFamily="34" charset="0"/>
              <a:cs typeface="Arial" panose="020B0604020202020204" pitchFamily="34" charset="0"/>
            </a:endParaRPr>
          </a:p>
        </p:txBody>
      </p:sp>
      <p:pic>
        <p:nvPicPr>
          <p:cNvPr id="33" name="Picture 32" descr="egg-2151891_960_720.png"/>
          <p:cNvPicPr>
            <a:picLocks noChangeAspect="1"/>
          </p:cNvPicPr>
          <p:nvPr/>
        </p:nvPicPr>
        <p:blipFill>
          <a:blip r:embed="rId9" cstate="print"/>
          <a:stretch>
            <a:fillRect/>
          </a:stretch>
        </p:blipFill>
        <p:spPr>
          <a:xfrm>
            <a:off x="4310050" y="2376402"/>
            <a:ext cx="666000" cy="666000"/>
          </a:xfrm>
          <a:prstGeom prst="rect">
            <a:avLst/>
          </a:prstGeom>
        </p:spPr>
      </p:pic>
      <p:pic>
        <p:nvPicPr>
          <p:cNvPr id="34" name="Picture 33" descr="egg-2151896__340.png"/>
          <p:cNvPicPr>
            <a:picLocks noChangeAspect="1"/>
          </p:cNvPicPr>
          <p:nvPr/>
        </p:nvPicPr>
        <p:blipFill>
          <a:blip r:embed="rId10"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rId11" action="ppaction://hlinksldjump"/>
          </p:cNvPr>
          <p:cNvPicPr>
            <a:picLocks noChangeAspect="1"/>
          </p:cNvPicPr>
          <p:nvPr/>
        </p:nvPicPr>
        <p:blipFill>
          <a:blip r:embed="rId12"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13">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14">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13">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
        <p:nvSpPr>
          <p:cNvPr id="26" name="Rounded Rectangle 25"/>
          <p:cNvSpPr/>
          <p:nvPr/>
        </p:nvSpPr>
        <p:spPr>
          <a:xfrm>
            <a:off x="7150858" y="919541"/>
            <a:ext cx="681119" cy="595949"/>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p>
        </p:txBody>
      </p:sp>
      <p:pic>
        <p:nvPicPr>
          <p:cNvPr id="27" name="Picture 26"/>
          <p:cNvPicPr>
            <a:picLocks noChangeAspect="1"/>
          </p:cNvPicPr>
          <p:nvPr/>
        </p:nvPicPr>
        <p:blipFill>
          <a:blip r:embed="rId15" cstate="print">
            <a:extLst>
              <a:ext uri="{BEBA8EAE-BF5A-486C-A8C5-ECC9F3942E4B}">
                <a14:imgProps xmlns:a14="http://schemas.microsoft.com/office/drawing/2010/main">
                  <a14:imgLayer r:embed="rId16">
                    <a14:imgEffect>
                      <a14:backgroundRemoval t="0" b="94167" l="803" r="100000">
                        <a14:foregroundMark x1="37615" y1="12778" x2="39679" y2="18889"/>
                        <a14:backgroundMark x1="6863" y1="8703" x2="6863" y2="8703"/>
                      </a14:backgroundRemoval>
                    </a14:imgEffect>
                  </a14:imgLayer>
                </a14:imgProps>
              </a:ext>
              <a:ext uri="{28A0092B-C50C-407E-A947-70E740481C1C}">
                <a14:useLocalDpi xmlns:a14="http://schemas.microsoft.com/office/drawing/2010/main" val="0"/>
              </a:ext>
            </a:extLst>
          </a:blip>
          <a:stretch>
            <a:fillRect/>
          </a:stretch>
        </p:blipFill>
        <p:spPr>
          <a:xfrm>
            <a:off x="8686092" y="2284897"/>
            <a:ext cx="2122227" cy="2628446"/>
          </a:xfrm>
          <a:prstGeom prst="rect">
            <a:avLst/>
          </a:prstGeom>
        </p:spPr>
      </p:pic>
    </p:spTree>
    <p:extLst>
      <p:ext uri="{BB962C8B-B14F-4D97-AF65-F5344CB8AC3E}">
        <p14:creationId xmlns:p14="http://schemas.microsoft.com/office/powerpoint/2010/main" val="4894402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5" presetID="1" presetClass="emph" presetSubtype="2" fill="hold" nodeType="withEffect">
                                  <p:stCondLst>
                                    <p:cond delay="0"/>
                                  </p:stCondLst>
                                  <p:childTnLst>
                                    <p:animClr clrSpc="rgb" dir="cw">
                                      <p:cBhvr>
                                        <p:cTn id="46" dur="500" fill="hold"/>
                                        <p:tgtEl>
                                          <p:spTgt spid="15"/>
                                        </p:tgtEl>
                                        <p:attrNameLst>
                                          <p:attrName>fillcolor</p:attrName>
                                        </p:attrNameLst>
                                      </p:cBhvr>
                                      <p:to>
                                        <a:srgbClr val="969696"/>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7"/>
                                        </p:tgtEl>
                                        <p:attrNameLst>
                                          <p:attrName>fillcolor</p:attrName>
                                        </p:attrNameLst>
                                      </p:cBhvr>
                                      <p:to>
                                        <a:srgbClr val="969696"/>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19"/>
                                        </p:tgtEl>
                                        <p:attrNameLst>
                                          <p:attrName>fillcolor</p:attrName>
                                        </p:attrNameLst>
                                      </p:cBhvr>
                                      <p:to>
                                        <a:srgbClr val="969696"/>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500" fill="hold"/>
                                        <p:tgtEl>
                                          <p:spTgt spid="13"/>
                                        </p:tgtEl>
                                        <p:attrNameLst>
                                          <p:attrName>fillcolor</p:attrName>
                                        </p:attrNameLst>
                                      </p:cBhvr>
                                      <p:to>
                                        <a:srgbClr val="777777"/>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7"/>
                                        </p:tgtEl>
                                        <p:attrNameLst>
                                          <p:attrName>fillcolor</p:attrName>
                                        </p:attrNameLst>
                                      </p:cBhvr>
                                      <p:to>
                                        <a:srgbClr val="777777"/>
                                      </p:to>
                                    </p:animClr>
                                    <p:set>
                                      <p:cBhvr>
                                        <p:cTn id="66" dur="500" fill="hold"/>
                                        <p:tgtEl>
                                          <p:spTgt spid="17"/>
                                        </p:tgtEl>
                                        <p:attrNameLst>
                                          <p:attrName>fill.type</p:attrName>
                                        </p:attrNameLst>
                                      </p:cBhvr>
                                      <p:to>
                                        <p:strVal val="solid"/>
                                      </p:to>
                                    </p:set>
                                    <p:set>
                                      <p:cBhvr>
                                        <p:cTn id="67" dur="5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9"/>
                                        </p:tgtEl>
                                        <p:attrNameLst>
                                          <p:attrName>fillcolor</p:attrName>
                                        </p:attrNameLst>
                                      </p:cBhvr>
                                      <p:to>
                                        <a:srgbClr val="777777"/>
                                      </p:to>
                                    </p:animClr>
                                    <p:set>
                                      <p:cBhvr>
                                        <p:cTn id="70" dur="500" fill="hold"/>
                                        <p:tgtEl>
                                          <p:spTgt spid="19"/>
                                        </p:tgtEl>
                                        <p:attrNameLst>
                                          <p:attrName>fill.type</p:attrName>
                                        </p:attrNameLst>
                                      </p:cBhvr>
                                      <p:to>
                                        <p:strVal val="solid"/>
                                      </p:to>
                                    </p:set>
                                    <p:set>
                                      <p:cBhvr>
                                        <p:cTn id="71" dur="5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5" name="Am-thanh-tra-loi-sai-www_nhacchuongvui_com (online-audio-converter.com).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500" fill="hold"/>
                                        <p:tgtEl>
                                          <p:spTgt spid="13"/>
                                        </p:tgtEl>
                                        <p:attrNameLst>
                                          <p:attrName>fillcolor</p:attrName>
                                        </p:attrNameLst>
                                      </p:cBhvr>
                                      <p:to>
                                        <a:srgbClr val="969696"/>
                                      </p:to>
                                    </p:animClr>
                                    <p:set>
                                      <p:cBhvr>
                                        <p:cTn id="83" dur="500" fill="hold"/>
                                        <p:tgtEl>
                                          <p:spTgt spid="13"/>
                                        </p:tgtEl>
                                        <p:attrNameLst>
                                          <p:attrName>fill.type</p:attrName>
                                        </p:attrNameLst>
                                      </p:cBhvr>
                                      <p:to>
                                        <p:strVal val="solid"/>
                                      </p:to>
                                    </p:set>
                                    <p:set>
                                      <p:cBhvr>
                                        <p:cTn id="84" dur="5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5"/>
                                        </p:tgtEl>
                                        <p:attrNameLst>
                                          <p:attrName>fillcolor</p:attrName>
                                        </p:attrNameLst>
                                      </p:cBhvr>
                                      <p:to>
                                        <a:srgbClr val="969696"/>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9"/>
                                        </p:tgtEl>
                                        <p:attrNameLst>
                                          <p:attrName>fillcolor</p:attrName>
                                        </p:attrNameLst>
                                      </p:cBhvr>
                                      <p:to>
                                        <a:srgbClr val="969696"/>
                                      </p:to>
                                    </p:animClr>
                                    <p:set>
                                      <p:cBhvr>
                                        <p:cTn id="91" dur="500" fill="hold"/>
                                        <p:tgtEl>
                                          <p:spTgt spid="19"/>
                                        </p:tgtEl>
                                        <p:attrNameLst>
                                          <p:attrName>fill.type</p:attrName>
                                        </p:attrNameLst>
                                      </p:cBhvr>
                                      <p:to>
                                        <p:strVal val="solid"/>
                                      </p:to>
                                    </p:set>
                                    <p:set>
                                      <p:cBhvr>
                                        <p:cTn id="92" dur="5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5" name="Am-thanh-tra-loi-sai-www_nhacchuongvui_com (online-audio-converter.com).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500" fill="hold"/>
                                        <p:tgtEl>
                                          <p:spTgt spid="17"/>
                                        </p:tgtEl>
                                        <p:attrNameLst>
                                          <p:attrName>fillcolor</p:attrName>
                                        </p:attrNameLst>
                                      </p:cBhvr>
                                      <p:to>
                                        <a:srgbClr val="777777"/>
                                      </p:to>
                                    </p:animClr>
                                    <p:set>
                                      <p:cBhvr>
                                        <p:cTn id="104" dur="500" fill="hold"/>
                                        <p:tgtEl>
                                          <p:spTgt spid="17"/>
                                        </p:tgtEl>
                                        <p:attrNameLst>
                                          <p:attrName>fill.type</p:attrName>
                                        </p:attrNameLst>
                                      </p:cBhvr>
                                      <p:to>
                                        <p:strVal val="solid"/>
                                      </p:to>
                                    </p:set>
                                    <p:set>
                                      <p:cBhvr>
                                        <p:cTn id="105" dur="5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500" fill="hold"/>
                                        <p:tgtEl>
                                          <p:spTgt spid="15"/>
                                        </p:tgtEl>
                                        <p:attrNameLst>
                                          <p:attrName>fillcolor</p:attrName>
                                        </p:attrNameLst>
                                      </p:cBhvr>
                                      <p:to>
                                        <a:srgbClr val="777777"/>
                                      </p:to>
                                    </p:animClr>
                                    <p:set>
                                      <p:cBhvr>
                                        <p:cTn id="108" dur="500" fill="hold"/>
                                        <p:tgtEl>
                                          <p:spTgt spid="15"/>
                                        </p:tgtEl>
                                        <p:attrNameLst>
                                          <p:attrName>fill.type</p:attrName>
                                        </p:attrNameLst>
                                      </p:cBhvr>
                                      <p:to>
                                        <p:strVal val="solid"/>
                                      </p:to>
                                    </p:set>
                                    <p:set>
                                      <p:cBhvr>
                                        <p:cTn id="109" dur="5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500" fill="hold"/>
                                        <p:tgtEl>
                                          <p:spTgt spid="13"/>
                                        </p:tgtEl>
                                        <p:attrNameLst>
                                          <p:attrName>fillcolor</p:attrName>
                                        </p:attrNameLst>
                                      </p:cBhvr>
                                      <p:to>
                                        <a:srgbClr val="777777"/>
                                      </p:to>
                                    </p:animClr>
                                    <p:set>
                                      <p:cBhvr>
                                        <p:cTn id="112" dur="500" fill="hold"/>
                                        <p:tgtEl>
                                          <p:spTgt spid="13"/>
                                        </p:tgtEl>
                                        <p:attrNameLst>
                                          <p:attrName>fill.type</p:attrName>
                                        </p:attrNameLst>
                                      </p:cBhvr>
                                      <p:to>
                                        <p:strVal val="solid"/>
                                      </p:to>
                                    </p:set>
                                    <p:set>
                                      <p:cBhvr>
                                        <p:cTn id="113" dur="5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subTnLst>
                                    <p:audio>
                                      <p:cMediaNode>
                                        <p:cTn display="0" masterRel="sameClick">
                                          <p:stCondLst>
                                            <p:cond evt="begin" delay="0">
                                              <p:tn val="114"/>
                                            </p:cond>
                                          </p:stCondLst>
                                          <p:endCondLst>
                                            <p:cond evt="onStopAudio" delay="0">
                                              <p:tgtEl>
                                                <p:sldTgt/>
                                              </p:tgtEl>
                                            </p:cond>
                                          </p:endCondLst>
                                        </p:cTn>
                                        <p:tgtEl>
                                          <p:sndTgt r:embed="rId4" name="camera.wav"/>
                                        </p:tgtEl>
                                      </p:cMediaNode>
                                    </p:audio>
                                  </p:sub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5" name="Am-thanh-tra-loi-sai-www_nhacchuongvui_com (online-audio-converter.com).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500" fill="hold"/>
                                        <p:tgtEl>
                                          <p:spTgt spid="13"/>
                                        </p:tgtEl>
                                        <p:attrNameLst>
                                          <p:attrName>fillcolor</p:attrName>
                                        </p:attrNameLst>
                                      </p:cBhvr>
                                      <p:to>
                                        <a:srgbClr val="FFCC00"/>
                                      </p:to>
                                    </p:animClr>
                                    <p:set>
                                      <p:cBhvr>
                                        <p:cTn id="125" dur="500" fill="hold"/>
                                        <p:tgtEl>
                                          <p:spTgt spid="13"/>
                                        </p:tgtEl>
                                        <p:attrNameLst>
                                          <p:attrName>fill.type</p:attrName>
                                        </p:attrNameLst>
                                      </p:cBhvr>
                                      <p:to>
                                        <p:strVal val="solid"/>
                                      </p:to>
                                    </p:set>
                                    <p:set>
                                      <p:cBhvr>
                                        <p:cTn id="126" dur="5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5"/>
                                        </p:tgtEl>
                                        <p:attrNameLst>
                                          <p:attrName>fillcolor</p:attrName>
                                        </p:attrNameLst>
                                      </p:cBhvr>
                                      <p:to>
                                        <a:srgbClr val="FFCC00"/>
                                      </p:to>
                                    </p:animClr>
                                    <p:set>
                                      <p:cBhvr>
                                        <p:cTn id="129" dur="500" fill="hold"/>
                                        <p:tgtEl>
                                          <p:spTgt spid="15"/>
                                        </p:tgtEl>
                                        <p:attrNameLst>
                                          <p:attrName>fill.type</p:attrName>
                                        </p:attrNameLst>
                                      </p:cBhvr>
                                      <p:to>
                                        <p:strVal val="solid"/>
                                      </p:to>
                                    </p:set>
                                    <p:set>
                                      <p:cBhvr>
                                        <p:cTn id="130" dur="5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17"/>
                                        </p:tgtEl>
                                        <p:attrNameLst>
                                          <p:attrName>fillcolor</p:attrName>
                                        </p:attrNameLst>
                                      </p:cBhvr>
                                      <p:to>
                                        <a:srgbClr val="FFCC00"/>
                                      </p:to>
                                    </p:animClr>
                                    <p:set>
                                      <p:cBhvr>
                                        <p:cTn id="133" dur="500" fill="hold"/>
                                        <p:tgtEl>
                                          <p:spTgt spid="17"/>
                                        </p:tgtEl>
                                        <p:attrNameLst>
                                          <p:attrName>fill.type</p:attrName>
                                        </p:attrNameLst>
                                      </p:cBhvr>
                                      <p:to>
                                        <p:strVal val="solid"/>
                                      </p:to>
                                    </p:set>
                                    <p:set>
                                      <p:cBhvr>
                                        <p:cTn id="134" dur="5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19"/>
                                        </p:tgtEl>
                                        <p:attrNameLst>
                                          <p:attrName>fillcolor</p:attrName>
                                        </p:attrNameLst>
                                      </p:cBhvr>
                                      <p:to>
                                        <a:srgbClr val="FFCC00"/>
                                      </p:to>
                                    </p:animClr>
                                    <p:set>
                                      <p:cBhvr>
                                        <p:cTn id="137" dur="500" fill="hold"/>
                                        <p:tgtEl>
                                          <p:spTgt spid="19"/>
                                        </p:tgtEl>
                                        <p:attrNameLst>
                                          <p:attrName>fill.type</p:attrName>
                                        </p:attrNameLst>
                                      </p:cBhvr>
                                      <p:to>
                                        <p:strVal val="solid"/>
                                      </p:to>
                                    </p:set>
                                    <p:set>
                                      <p:cBhvr>
                                        <p:cTn id="138" dur="5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ADMIN\Desktop\Nong trai\transcoder.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299" y="0"/>
            <a:ext cx="12538712" cy="7055577"/>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3448050" y="5466"/>
            <a:ext cx="5442052" cy="1637584"/>
          </a:xfrm>
          <a:prstGeom prst="cloudCallout">
            <a:avLst>
              <a:gd name="adj1" fmla="val 31321"/>
              <a:gd name="adj2" fmla="val 110910"/>
            </a:avLst>
          </a:prstGeom>
          <a:solidFill>
            <a:srgbClr val="CCECFF"/>
          </a:solidFill>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2: 23 + 17 = ?</a:t>
            </a:r>
            <a:endParaRPr lang="vi-VN" sz="2800" b="1" dirty="0">
              <a:solidFill>
                <a:srgbClr val="002060"/>
              </a:solidFill>
              <a:latin typeface="Arial" panose="020B0604020202020204" pitchFamily="34" charset="0"/>
              <a:cs typeface="Arial" panose="020B0604020202020204" pitchFamily="34" charset="0"/>
            </a:endParaRPr>
          </a:p>
        </p:txBody>
      </p:sp>
      <p:sp>
        <p:nvSpPr>
          <p:cNvPr id="13" name="Hexagon 12"/>
          <p:cNvSpPr/>
          <p:nvPr/>
        </p:nvSpPr>
        <p:spPr>
          <a:xfrm>
            <a:off x="2593446" y="5018787"/>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 40</a:t>
            </a:r>
            <a:endParaRPr lang="vi-VN" sz="2800" b="1" dirty="0">
              <a:solidFill>
                <a:schemeClr val="bg1"/>
              </a:solidFill>
              <a:latin typeface="Arial" panose="020B0604020202020204" pitchFamily="34" charset="0"/>
              <a:cs typeface="Arial" panose="020B0604020202020204" pitchFamily="34" charset="0"/>
            </a:endParaRPr>
          </a:p>
        </p:txBody>
      </p:sp>
      <p:pic>
        <p:nvPicPr>
          <p:cNvPr id="14" name="Picture 13"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21024" y="3893347"/>
            <a:ext cx="962774" cy="928694"/>
          </a:xfrm>
          <a:prstGeom prst="rect">
            <a:avLst/>
          </a:prstGeom>
        </p:spPr>
      </p:pic>
      <p:sp>
        <p:nvSpPr>
          <p:cNvPr id="15" name="Hexagon 14"/>
          <p:cNvSpPr/>
          <p:nvPr/>
        </p:nvSpPr>
        <p:spPr>
          <a:xfrm>
            <a:off x="2588766" y="4107661"/>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B. 30</a:t>
            </a:r>
            <a:endParaRPr lang="vi-VN" sz="2800" b="1" dirty="0">
              <a:solidFill>
                <a:schemeClr val="bg1"/>
              </a:solidFill>
              <a:latin typeface="Arial" panose="020B0604020202020204" pitchFamily="34" charset="0"/>
              <a:cs typeface="Arial" panose="020B0604020202020204" pitchFamily="34" charset="0"/>
            </a:endParaRPr>
          </a:p>
        </p:txBody>
      </p:sp>
      <p:pic>
        <p:nvPicPr>
          <p:cNvPr id="16" name="Picture 15"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01754" y="3069305"/>
            <a:ext cx="962774" cy="928694"/>
          </a:xfrm>
          <a:prstGeom prst="rect">
            <a:avLst/>
          </a:prstGeom>
        </p:spPr>
      </p:pic>
      <p:sp>
        <p:nvSpPr>
          <p:cNvPr id="17" name="Hexagon 16"/>
          <p:cNvSpPr/>
          <p:nvPr/>
        </p:nvSpPr>
        <p:spPr>
          <a:xfrm>
            <a:off x="2569496" y="3283619"/>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 50</a:t>
            </a:r>
            <a:endParaRPr lang="vi-VN" sz="2800" b="1" dirty="0">
              <a:solidFill>
                <a:schemeClr val="bg1"/>
              </a:solidFill>
              <a:latin typeface="Arial" panose="020B0604020202020204" pitchFamily="34" charset="0"/>
              <a:cs typeface="Arial" panose="020B0604020202020204" pitchFamily="34" charset="0"/>
            </a:endParaRPr>
          </a:p>
        </p:txBody>
      </p:sp>
      <p:pic>
        <p:nvPicPr>
          <p:cNvPr id="18" name="Picture 17"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684598" y="5664107"/>
            <a:ext cx="962774" cy="928694"/>
          </a:xfrm>
          <a:prstGeom prst="rect">
            <a:avLst/>
          </a:prstGeom>
        </p:spPr>
      </p:pic>
      <p:sp>
        <p:nvSpPr>
          <p:cNvPr id="19" name="Hexagon 18"/>
          <p:cNvSpPr/>
          <p:nvPr/>
        </p:nvSpPr>
        <p:spPr>
          <a:xfrm>
            <a:off x="2619246" y="57943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 41</a:t>
            </a:r>
            <a:endParaRPr lang="vi-VN" sz="28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rot="19938490">
            <a:off x="3251748" y="1924692"/>
            <a:ext cx="184775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08054" y="4820531"/>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8" cstate="print"/>
          <a:stretch>
            <a:fillRect/>
          </a:stretch>
        </p:blipFill>
        <p:spPr>
          <a:xfrm>
            <a:off x="4336094" y="2536025"/>
            <a:ext cx="666000" cy="666000"/>
          </a:xfrm>
          <a:prstGeom prst="rect">
            <a:avLst/>
          </a:prstGeom>
        </p:spPr>
      </p:pic>
      <p:pic>
        <p:nvPicPr>
          <p:cNvPr id="34" name="Picture 33"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12">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13">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12">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pic>
        <p:nvPicPr>
          <p:cNvPr id="24" name="Picture 23"/>
          <p:cNvPicPr>
            <a:picLocks noChangeAspect="1"/>
          </p:cNvPicPr>
          <p:nvPr/>
        </p:nvPicPr>
        <p:blipFill>
          <a:blip r:embed="rId14" cstate="print">
            <a:extLst>
              <a:ext uri="{BEBA8EAE-BF5A-486C-A8C5-ECC9F3942E4B}">
                <a14:imgProps xmlns:a14="http://schemas.microsoft.com/office/drawing/2010/main">
                  <a14:imgLayer r:embed="rId15">
                    <a14:imgEffect>
                      <a14:backgroundRemoval t="0" b="94167" l="803" r="100000">
                        <a14:foregroundMark x1="37615" y1="12778" x2="39679" y2="18889"/>
                      </a14:backgroundRemoval>
                    </a14:imgEffect>
                  </a14:imgLayer>
                </a14:imgProps>
              </a:ext>
              <a:ext uri="{28A0092B-C50C-407E-A947-70E740481C1C}">
                <a14:useLocalDpi xmlns:a14="http://schemas.microsoft.com/office/drawing/2010/main" val="0"/>
              </a:ext>
            </a:extLst>
          </a:blip>
          <a:stretch>
            <a:fillRect/>
          </a:stretch>
        </p:blipFill>
        <p:spPr>
          <a:xfrm>
            <a:off x="8431155" y="1963193"/>
            <a:ext cx="1962177" cy="2430219"/>
          </a:xfrm>
          <a:prstGeom prst="rect">
            <a:avLst/>
          </a:prstGeom>
        </p:spPr>
      </p:pic>
    </p:spTree>
    <p:extLst>
      <p:ext uri="{BB962C8B-B14F-4D97-AF65-F5344CB8AC3E}">
        <p14:creationId xmlns:p14="http://schemas.microsoft.com/office/powerpoint/2010/main" val="283062379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ADMIN\Desktop\Nong trai\transcoder.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299" y="0"/>
            <a:ext cx="12538712" cy="7055577"/>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1699660" y="5466"/>
            <a:ext cx="8244440" cy="1714512"/>
          </a:xfrm>
          <a:prstGeom prst="cloudCallout">
            <a:avLst>
              <a:gd name="adj1" fmla="val 31321"/>
              <a:gd name="adj2" fmla="val 110910"/>
            </a:avLst>
          </a:prstGeom>
          <a:solidFill>
            <a:srgbClr val="CCECFF"/>
          </a:solidFill>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3: Mai </a:t>
            </a:r>
            <a:r>
              <a:rPr lang="en-US" sz="2800" b="1" dirty="0" err="1">
                <a:solidFill>
                  <a:srgbClr val="002060"/>
                </a:solidFill>
                <a:latin typeface="Arial" panose="020B0604020202020204" pitchFamily="34" charset="0"/>
                <a:cs typeface="Arial" panose="020B0604020202020204" pitchFamily="34" charset="0"/>
              </a:rPr>
              <a:t>có</a:t>
            </a:r>
            <a:r>
              <a:rPr lang="en-US" sz="2800" b="1" dirty="0">
                <a:solidFill>
                  <a:srgbClr val="002060"/>
                </a:solidFill>
                <a:latin typeface="Arial" panose="020B0604020202020204" pitchFamily="34" charset="0"/>
                <a:cs typeface="Arial" panose="020B0604020202020204" pitchFamily="34" charset="0"/>
              </a:rPr>
              <a:t> 14 </a:t>
            </a:r>
            <a:r>
              <a:rPr lang="en-US" sz="2800" b="1" dirty="0" err="1">
                <a:solidFill>
                  <a:srgbClr val="002060"/>
                </a:solidFill>
                <a:latin typeface="Arial" panose="020B0604020202020204" pitchFamily="34" charset="0"/>
                <a:cs typeface="Arial" panose="020B0604020202020204" pitchFamily="34" charset="0"/>
              </a:rPr>
              <a:t>viên</a:t>
            </a:r>
            <a:r>
              <a:rPr lang="en-US" sz="2800" b="1" dirty="0">
                <a:solidFill>
                  <a:srgbClr val="002060"/>
                </a:solidFill>
                <a:latin typeface="Arial" panose="020B0604020202020204" pitchFamily="34" charset="0"/>
                <a:cs typeface="Arial" panose="020B0604020202020204" pitchFamily="34" charset="0"/>
              </a:rPr>
              <a:t> bi, Minh </a:t>
            </a:r>
            <a:r>
              <a:rPr lang="en-US" sz="2800" b="1" dirty="0" err="1">
                <a:solidFill>
                  <a:srgbClr val="002060"/>
                </a:solidFill>
                <a:latin typeface="Arial" panose="020B0604020202020204" pitchFamily="34" charset="0"/>
                <a:cs typeface="Arial" panose="020B0604020202020204" pitchFamily="34" charset="0"/>
              </a:rPr>
              <a:t>có</a:t>
            </a:r>
            <a:r>
              <a:rPr lang="en-US" sz="2800" b="1" dirty="0">
                <a:solidFill>
                  <a:srgbClr val="002060"/>
                </a:solidFill>
                <a:latin typeface="Arial" panose="020B0604020202020204" pitchFamily="34" charset="0"/>
                <a:cs typeface="Arial" panose="020B0604020202020204" pitchFamily="34" charset="0"/>
              </a:rPr>
              <a:t> 19 </a:t>
            </a:r>
            <a:r>
              <a:rPr lang="en-US" sz="2800" b="1" dirty="0" err="1">
                <a:solidFill>
                  <a:srgbClr val="002060"/>
                </a:solidFill>
                <a:latin typeface="Arial" panose="020B0604020202020204" pitchFamily="34" charset="0"/>
                <a:cs typeface="Arial" panose="020B0604020202020204" pitchFamily="34" charset="0"/>
              </a:rPr>
              <a:t>viên</a:t>
            </a:r>
            <a:r>
              <a:rPr lang="en-US" sz="2800" b="1" dirty="0">
                <a:solidFill>
                  <a:srgbClr val="002060"/>
                </a:solidFill>
                <a:latin typeface="Arial" panose="020B0604020202020204" pitchFamily="34" charset="0"/>
                <a:cs typeface="Arial" panose="020B0604020202020204" pitchFamily="34" charset="0"/>
              </a:rPr>
              <a:t> bi. </a:t>
            </a:r>
            <a:r>
              <a:rPr lang="en-US" sz="2800" b="1" dirty="0" err="1">
                <a:solidFill>
                  <a:srgbClr val="002060"/>
                </a:solidFill>
                <a:latin typeface="Arial" panose="020B0604020202020204" pitchFamily="34" charset="0"/>
                <a:cs typeface="Arial" panose="020B0604020202020204" pitchFamily="34" charset="0"/>
              </a:rPr>
              <a:t>Hỏi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hai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có</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bao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nhiêu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viên</a:t>
            </a:r>
            <a:r>
              <a:rPr lang="en-US" sz="2800" b="1" dirty="0">
                <a:solidFill>
                  <a:srgbClr val="002060"/>
                </a:solidFill>
                <a:latin typeface="Arial" panose="020B0604020202020204" pitchFamily="34" charset="0"/>
                <a:cs typeface="Arial" panose="020B0604020202020204" pitchFamily="34" charset="0"/>
              </a:rPr>
              <a:t> vi? </a:t>
            </a:r>
            <a:endParaRPr lang="vi-VN" sz="2800" b="1" dirty="0">
              <a:solidFill>
                <a:srgbClr val="002060"/>
              </a:solidFill>
              <a:latin typeface="Arial" panose="020B0604020202020204" pitchFamily="34" charset="0"/>
              <a:cs typeface="Arial" panose="020B0604020202020204" pitchFamily="34" charset="0"/>
            </a:endParaRPr>
          </a:p>
        </p:txBody>
      </p:sp>
      <p:sp>
        <p:nvSpPr>
          <p:cNvPr id="13" name="Hexagon 12"/>
          <p:cNvSpPr/>
          <p:nvPr/>
        </p:nvSpPr>
        <p:spPr>
          <a:xfrm>
            <a:off x="2588058" y="5886028"/>
            <a:ext cx="4439194"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 33</a:t>
            </a:r>
            <a:endParaRPr lang="vi-VN" sz="2800" b="1" dirty="0">
              <a:solidFill>
                <a:schemeClr val="bg1"/>
              </a:solidFill>
              <a:latin typeface="Arial" panose="020B0604020202020204" pitchFamily="34" charset="0"/>
              <a:cs typeface="Arial" panose="020B0604020202020204" pitchFamily="34" charset="0"/>
            </a:endParaRPr>
          </a:p>
        </p:txBody>
      </p:sp>
      <p:pic>
        <p:nvPicPr>
          <p:cNvPr id="14" name="Picture 13"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15636" y="3929066"/>
            <a:ext cx="962774" cy="928694"/>
          </a:xfrm>
          <a:prstGeom prst="rect">
            <a:avLst/>
          </a:prstGeom>
        </p:spPr>
      </p:pic>
      <p:sp>
        <p:nvSpPr>
          <p:cNvPr id="15" name="Hexagon 14"/>
          <p:cNvSpPr/>
          <p:nvPr/>
        </p:nvSpPr>
        <p:spPr>
          <a:xfrm>
            <a:off x="2583378" y="4143380"/>
            <a:ext cx="446938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B. 23</a:t>
            </a:r>
            <a:endParaRPr lang="vi-VN" sz="2800" b="1" dirty="0">
              <a:solidFill>
                <a:schemeClr val="bg1"/>
              </a:solidFill>
              <a:latin typeface="Arial" panose="020B0604020202020204" pitchFamily="34" charset="0"/>
              <a:cs typeface="Arial" panose="020B0604020202020204" pitchFamily="34" charset="0"/>
            </a:endParaRPr>
          </a:p>
        </p:txBody>
      </p:sp>
      <p:pic>
        <p:nvPicPr>
          <p:cNvPr id="16" name="Picture 15"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12026" y="4810248"/>
            <a:ext cx="962774" cy="928694"/>
          </a:xfrm>
          <a:prstGeom prst="rect">
            <a:avLst/>
          </a:prstGeom>
        </p:spPr>
      </p:pic>
      <p:sp>
        <p:nvSpPr>
          <p:cNvPr id="17" name="Hexagon 16"/>
          <p:cNvSpPr/>
          <p:nvPr/>
        </p:nvSpPr>
        <p:spPr>
          <a:xfrm>
            <a:off x="2579768" y="5024562"/>
            <a:ext cx="447299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 43</a:t>
            </a:r>
            <a:endParaRPr lang="vi-VN" sz="2800" b="1" dirty="0">
              <a:solidFill>
                <a:schemeClr val="bg1"/>
              </a:solidFill>
              <a:latin typeface="Arial" panose="020B0604020202020204" pitchFamily="34" charset="0"/>
              <a:cs typeface="Arial" panose="020B0604020202020204" pitchFamily="34" charset="0"/>
            </a:endParaRPr>
          </a:p>
        </p:txBody>
      </p:sp>
      <p:pic>
        <p:nvPicPr>
          <p:cNvPr id="18" name="Picture 17"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699660" y="3099054"/>
            <a:ext cx="962774" cy="928694"/>
          </a:xfrm>
          <a:prstGeom prst="rect">
            <a:avLst/>
          </a:prstGeom>
        </p:spPr>
      </p:pic>
      <p:sp>
        <p:nvSpPr>
          <p:cNvPr id="19" name="Hexagon 18"/>
          <p:cNvSpPr/>
          <p:nvPr/>
        </p:nvSpPr>
        <p:spPr>
          <a:xfrm>
            <a:off x="2567402" y="3313368"/>
            <a:ext cx="448535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 34</a:t>
            </a:r>
            <a:endParaRPr lang="vi-VN" sz="28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rot="19938490">
            <a:off x="3246360" y="1960411"/>
            <a:ext cx="184775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7">
            <a:clrChange>
              <a:clrFrom>
                <a:srgbClr val="FFFFFF"/>
              </a:clrFrom>
              <a:clrTo>
                <a:srgbClr val="FFFFFF">
                  <a:alpha val="0"/>
                </a:srgbClr>
              </a:clrTo>
            </a:clrChange>
          </a:blip>
          <a:stretch>
            <a:fillRect/>
          </a:stretch>
        </p:blipFill>
        <p:spPr>
          <a:xfrm>
            <a:off x="1702666" y="568777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8" cstate="print"/>
          <a:stretch>
            <a:fillRect/>
          </a:stretch>
        </p:blipFill>
        <p:spPr>
          <a:xfrm>
            <a:off x="4330706" y="2571744"/>
            <a:ext cx="666000" cy="666000"/>
          </a:xfrm>
          <a:prstGeom prst="rect">
            <a:avLst/>
          </a:prstGeom>
        </p:spPr>
      </p:pic>
      <p:pic>
        <p:nvPicPr>
          <p:cNvPr id="34" name="Picture 33"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7006596" y="4572008"/>
            <a:ext cx="666732" cy="666732"/>
          </a:xfrm>
          <a:prstGeom prst="rect">
            <a:avLst/>
          </a:prstGeom>
        </p:spPr>
      </p:pic>
      <p:pic>
        <p:nvPicPr>
          <p:cNvPr id="20" name="Picture 19"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12">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13">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12">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pic>
        <p:nvPicPr>
          <p:cNvPr id="2" name="Picture 1"/>
          <p:cNvPicPr>
            <a:picLocks noChangeAspect="1"/>
          </p:cNvPicPr>
          <p:nvPr/>
        </p:nvPicPr>
        <p:blipFill>
          <a:blip r:embed="rId14" cstate="print">
            <a:extLst>
              <a:ext uri="{BEBA8EAE-BF5A-486C-A8C5-ECC9F3942E4B}">
                <a14:imgProps xmlns:a14="http://schemas.microsoft.com/office/drawing/2010/main">
                  <a14:imgLayer r:embed="rId15">
                    <a14:imgEffect>
                      <a14:backgroundRemoval t="0" b="94167" l="803" r="100000">
                        <a14:foregroundMark x1="37615" y1="12778" x2="39679" y2="18889"/>
                      </a14:backgroundRemoval>
                    </a14:imgEffect>
                  </a14:imgLayer>
                </a14:imgProps>
              </a:ext>
              <a:ext uri="{28A0092B-C50C-407E-A947-70E740481C1C}">
                <a14:useLocalDpi xmlns:a14="http://schemas.microsoft.com/office/drawing/2010/main" val="0"/>
              </a:ext>
            </a:extLst>
          </a:blip>
          <a:stretch>
            <a:fillRect/>
          </a:stretch>
        </p:blipFill>
        <p:spPr>
          <a:xfrm>
            <a:off x="8686092" y="2284897"/>
            <a:ext cx="2122227" cy="2628446"/>
          </a:xfrm>
          <a:prstGeom prst="rect">
            <a:avLst/>
          </a:prstGeom>
        </p:spPr>
      </p:pic>
    </p:spTree>
    <p:extLst>
      <p:ext uri="{BB962C8B-B14F-4D97-AF65-F5344CB8AC3E}">
        <p14:creationId xmlns:p14="http://schemas.microsoft.com/office/powerpoint/2010/main" val="27643706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4" name="Am-thanh-tra-loi-sai-www_nhacchuongvui_com (online-audio-converter.com).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iga-520x384.png"/>
          <p:cNvPicPr>
            <a:picLocks noChangeAspect="1"/>
          </p:cNvPicPr>
          <p:nvPr/>
        </p:nvPicPr>
        <p:blipFill>
          <a:blip r:embed="rId3"/>
          <a:srcRect l="2343" t="2513" r="1562"/>
          <a:stretch>
            <a:fillRect/>
          </a:stretch>
        </p:blipFill>
        <p:spPr>
          <a:xfrm flipH="1">
            <a:off x="0" y="28136"/>
            <a:ext cx="12161520" cy="6858000"/>
          </a:xfrm>
          <a:prstGeom prst="rect">
            <a:avLst/>
          </a:prstGeom>
        </p:spPr>
      </p:pic>
      <p:pic>
        <p:nvPicPr>
          <p:cNvPr id="9" name="Picture 8" descr="ee376867b6edb2b7f8a1c93f2ceb4b12.png">
            <a:hlinkClick r:id="rId4" action="ppaction://hlinksldjump"/>
          </p:cNvPr>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9049800" y="6130110"/>
            <a:ext cx="756026" cy="756026"/>
          </a:xfrm>
          <a:prstGeom prst="rect">
            <a:avLst/>
          </a:prstGeom>
        </p:spPr>
      </p:pic>
      <p:pic>
        <p:nvPicPr>
          <p:cNvPr id="12" name="Picture 11" descr="images (5).jpg"/>
          <p:cNvPicPr>
            <a:picLocks noChangeAspect="1"/>
          </p:cNvPicPr>
          <p:nvPr/>
        </p:nvPicPr>
        <p:blipFill>
          <a:blip r:embed="rId6">
            <a:clrChange>
              <a:clrFrom>
                <a:srgbClr val="FFFFFF"/>
              </a:clrFrom>
              <a:clrTo>
                <a:srgbClr val="FFFFFF">
                  <a:alpha val="0"/>
                </a:srgbClr>
              </a:clrTo>
            </a:clrChange>
            <a:lum bright="10000"/>
          </a:blip>
          <a:stretch>
            <a:fillRect/>
          </a:stretch>
        </p:blipFill>
        <p:spPr>
          <a:xfrm>
            <a:off x="9862656" y="6186408"/>
            <a:ext cx="612000" cy="612000"/>
          </a:xfrm>
          <a:prstGeom prst="rect">
            <a:avLst/>
          </a:prstGeom>
        </p:spPr>
      </p:pic>
      <p:sp>
        <p:nvSpPr>
          <p:cNvPr id="16" name="TextBox 15"/>
          <p:cNvSpPr txBox="1"/>
          <p:nvPr/>
        </p:nvSpPr>
        <p:spPr>
          <a:xfrm>
            <a:off x="5266970" y="3143249"/>
            <a:ext cx="5401030" cy="954107"/>
          </a:xfrm>
          <a:prstGeom prst="rect">
            <a:avLst/>
          </a:prstGeom>
          <a:noFill/>
        </p:spPr>
        <p:txBody>
          <a:bodyPr wrap="none" rtlCol="0">
            <a:spAutoFit/>
          </a:bodyPr>
          <a:lstStyle/>
          <a:p>
            <a:r>
              <a:rPr lang="en-US" sz="2800" b="1" dirty="0" err="1">
                <a:solidFill>
                  <a:schemeClr val="accent6">
                    <a:lumMod val="75000"/>
                  </a:schemeClr>
                </a:solidFill>
              </a:rPr>
              <a:t>Mình</a:t>
            </a:r>
            <a:r>
              <a:rPr lang="en-US" sz="2800" b="1" dirty="0">
                <a:solidFill>
                  <a:schemeClr val="accent6">
                    <a:lumMod val="75000"/>
                  </a:schemeClr>
                </a:solidFill>
              </a:rPr>
              <a:t> </a:t>
            </a:r>
            <a:r>
              <a:rPr lang="en-US" sz="2800" b="1" dirty="0" err="1">
                <a:solidFill>
                  <a:schemeClr val="accent6">
                    <a:lumMod val="75000"/>
                  </a:schemeClr>
                </a:solidFill>
              </a:rPr>
              <a:t>đã</a:t>
            </a:r>
            <a:r>
              <a:rPr lang="en-US" sz="2800" b="1" dirty="0">
                <a:solidFill>
                  <a:schemeClr val="accent6">
                    <a:lumMod val="75000"/>
                  </a:schemeClr>
                </a:solidFill>
              </a:rPr>
              <a:t> </a:t>
            </a:r>
            <a:r>
              <a:rPr lang="en-US" sz="2800" b="1" dirty="0" err="1">
                <a:solidFill>
                  <a:schemeClr val="accent6">
                    <a:lumMod val="75000"/>
                  </a:schemeClr>
                </a:solidFill>
              </a:rPr>
              <a:t>thu</a:t>
            </a:r>
            <a:r>
              <a:rPr lang="en-US" sz="2800" b="1" dirty="0">
                <a:solidFill>
                  <a:schemeClr val="accent6">
                    <a:lumMod val="75000"/>
                  </a:schemeClr>
                </a:solidFill>
              </a:rPr>
              <a:t> </a:t>
            </a:r>
            <a:r>
              <a:rPr lang="en-US" sz="2800" b="1" dirty="0" err="1">
                <a:solidFill>
                  <a:schemeClr val="accent6">
                    <a:lumMod val="75000"/>
                  </a:schemeClr>
                </a:solidFill>
              </a:rPr>
              <a:t>hoạch</a:t>
            </a:r>
            <a:r>
              <a:rPr lang="en-US" sz="2800" b="1" dirty="0">
                <a:solidFill>
                  <a:schemeClr val="accent6">
                    <a:lumMod val="75000"/>
                  </a:schemeClr>
                </a:solidFill>
              </a:rPr>
              <a:t> </a:t>
            </a:r>
            <a:r>
              <a:rPr lang="en-US" sz="2800" b="1" dirty="0" err="1">
                <a:solidFill>
                  <a:schemeClr val="accent6">
                    <a:lumMod val="75000"/>
                  </a:schemeClr>
                </a:solidFill>
              </a:rPr>
              <a:t>xong</a:t>
            </a:r>
            <a:r>
              <a:rPr lang="en-US" sz="2800" b="1" dirty="0">
                <a:solidFill>
                  <a:schemeClr val="accent6">
                    <a:lumMod val="75000"/>
                  </a:schemeClr>
                </a:solidFill>
              </a:rPr>
              <a:t> </a:t>
            </a:r>
            <a:r>
              <a:rPr lang="en-US" sz="2800" b="1" dirty="0" err="1">
                <a:solidFill>
                  <a:schemeClr val="accent6">
                    <a:lumMod val="75000"/>
                  </a:schemeClr>
                </a:solidFill>
              </a:rPr>
              <a:t>trứng</a:t>
            </a:r>
            <a:r>
              <a:rPr lang="en-US" sz="2800" b="1" dirty="0">
                <a:solidFill>
                  <a:schemeClr val="accent6">
                    <a:lumMod val="75000"/>
                  </a:schemeClr>
                </a:solidFill>
              </a:rPr>
              <a:t> </a:t>
            </a:r>
            <a:r>
              <a:rPr lang="en-US" sz="2800" b="1" dirty="0" err="1">
                <a:solidFill>
                  <a:schemeClr val="accent6">
                    <a:lumMod val="75000"/>
                  </a:schemeClr>
                </a:solidFill>
              </a:rPr>
              <a:t>rồi</a:t>
            </a:r>
            <a:r>
              <a:rPr lang="en-US" sz="2800" b="1" dirty="0">
                <a:solidFill>
                  <a:schemeClr val="accent6">
                    <a:lumMod val="75000"/>
                  </a:schemeClr>
                </a:solidFill>
              </a:rPr>
              <a:t>. </a:t>
            </a:r>
          </a:p>
          <a:p>
            <a:pPr algn="ctr"/>
            <a:r>
              <a:rPr lang="en-US" sz="2800" b="1" dirty="0" err="1">
                <a:solidFill>
                  <a:schemeClr val="accent6">
                    <a:lumMod val="75000"/>
                  </a:schemeClr>
                </a:solidFill>
              </a:rPr>
              <a:t>Cảm</a:t>
            </a:r>
            <a:r>
              <a:rPr lang="en-US" sz="2800" b="1" dirty="0">
                <a:solidFill>
                  <a:schemeClr val="accent6">
                    <a:lumMod val="75000"/>
                  </a:schemeClr>
                </a:solidFill>
              </a:rPr>
              <a:t> </a:t>
            </a:r>
            <a:r>
              <a:rPr lang="en-US" sz="2800" b="1" dirty="0" err="1">
                <a:solidFill>
                  <a:schemeClr val="accent6">
                    <a:lumMod val="75000"/>
                  </a:schemeClr>
                </a:solidFill>
              </a:rPr>
              <a:t>ơn</a:t>
            </a:r>
            <a:r>
              <a:rPr lang="en-US" sz="2800" b="1" dirty="0">
                <a:solidFill>
                  <a:schemeClr val="accent6">
                    <a:lumMod val="75000"/>
                  </a:schemeClr>
                </a:solidFill>
              </a:rPr>
              <a:t> </a:t>
            </a:r>
            <a:r>
              <a:rPr lang="en-US" sz="2800" b="1" dirty="0" err="1">
                <a:solidFill>
                  <a:schemeClr val="accent6">
                    <a:lumMod val="75000"/>
                  </a:schemeClr>
                </a:solidFill>
              </a:rPr>
              <a:t>bạn</a:t>
            </a:r>
            <a:r>
              <a:rPr lang="en-US" sz="2800" b="1" dirty="0">
                <a:solidFill>
                  <a:schemeClr val="accent6">
                    <a:lumMod val="75000"/>
                  </a:schemeClr>
                </a:solidFill>
              </a:rPr>
              <a:t> </a:t>
            </a:r>
            <a:r>
              <a:rPr lang="en-US" sz="2800" b="1" dirty="0" err="1">
                <a:solidFill>
                  <a:schemeClr val="accent6">
                    <a:lumMod val="75000"/>
                  </a:schemeClr>
                </a:solidFill>
              </a:rPr>
              <a:t>nhé</a:t>
            </a:r>
            <a:r>
              <a:rPr lang="en-US" sz="2800" b="1" dirty="0">
                <a:solidFill>
                  <a:schemeClr val="accent6">
                    <a:lumMod val="75000"/>
                  </a:schemeClr>
                </a:solidFill>
              </a:rPr>
              <a:t>!</a:t>
            </a:r>
            <a:endParaRPr lang="vi-VN" sz="2800" b="1" dirty="0">
              <a:solidFill>
                <a:schemeClr val="accent6">
                  <a:lumMod val="75000"/>
                </a:schemeClr>
              </a:solidFill>
            </a:endParaRPr>
          </a:p>
        </p:txBody>
      </p:sp>
      <p:pic>
        <p:nvPicPr>
          <p:cNvPr id="17" name="Picture 16" descr="images (6).jpg"/>
          <p:cNvPicPr>
            <a:picLocks noChangeAspect="1"/>
          </p:cNvPicPr>
          <p:nvPr/>
        </p:nvPicPr>
        <p:blipFill>
          <a:blip r:embed="rId7">
            <a:clrChange>
              <a:clrFrom>
                <a:srgbClr val="FFFFFF"/>
              </a:clrFrom>
              <a:clrTo>
                <a:srgbClr val="FFFFFF">
                  <a:alpha val="0"/>
                </a:srgbClr>
              </a:clrTo>
            </a:clrChange>
          </a:blip>
          <a:srcRect r="4227" b="22498"/>
          <a:stretch>
            <a:fillRect/>
          </a:stretch>
        </p:blipFill>
        <p:spPr>
          <a:xfrm rot="20642372">
            <a:off x="5729215" y="541112"/>
            <a:ext cx="2563400" cy="1328770"/>
          </a:xfrm>
          <a:prstGeom prst="rect">
            <a:avLst/>
          </a:prstGeom>
        </p:spPr>
      </p:pic>
    </p:spTree>
    <p:extLst>
      <p:ext uri="{BB962C8B-B14F-4D97-AF65-F5344CB8AC3E}">
        <p14:creationId xmlns:p14="http://schemas.microsoft.com/office/powerpoint/2010/main" val="2751552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16">
                                            <p:txEl>
                                              <p:pRg st="0" end="0"/>
                                            </p:txEl>
                                          </p:spTgt>
                                        </p:tgtEl>
                                        <p:attrNameLst>
                                          <p:attrName>style.color</p:attrName>
                                        </p:attrNameLst>
                                      </p:cBhvr>
                                      <p:to>
                                        <p:clrVal>
                                          <a:schemeClr val="accent2"/>
                                        </p:clrVal>
                                      </p:to>
                                    </p:set>
                                    <p:set>
                                      <p:cBhvr>
                                        <p:cTn id="7" dur="500" autoRev="1" fill="hold"/>
                                        <p:tgtEl>
                                          <p:spTgt spid="16">
                                            <p:txEl>
                                              <p:pRg st="0" end="0"/>
                                            </p:txEl>
                                          </p:spTgt>
                                        </p:tgtEl>
                                        <p:attrNameLst>
                                          <p:attrName>fillcolor</p:attrName>
                                        </p:attrNameLst>
                                      </p:cBhvr>
                                      <p:to>
                                        <p:clrVal>
                                          <a:schemeClr val="accent2"/>
                                        </p:clrVal>
                                      </p:to>
                                    </p:set>
                                    <p:set>
                                      <p:cBhvr>
                                        <p:cTn id="8" dur="500" autoRev="1" fill="hold"/>
                                        <p:tgtEl>
                                          <p:spTgt spid="16">
                                            <p:txEl>
                                              <p:pRg st="0" end="0"/>
                                            </p:txEl>
                                          </p:spTgt>
                                        </p:tgtEl>
                                        <p:attrNameLst>
                                          <p:attrName>fill.type</p:attrName>
                                        </p:attrNameLst>
                                      </p:cBhvr>
                                      <p:to>
                                        <p:strVal val="solid"/>
                                      </p:to>
                                    </p:set>
                                  </p:childTnLst>
                                </p:cTn>
                              </p:par>
                              <p:par>
                                <p:cTn id="9" presetID="20" presetClass="emph" presetSubtype="0" repeatCount="indefinite" fill="hold" nodeType="withEffect">
                                  <p:stCondLst>
                                    <p:cond delay="0"/>
                                  </p:stCondLst>
                                  <p:iterate type="lt">
                                    <p:tmPct val="10000"/>
                                  </p:iterate>
                                  <p:childTnLst>
                                    <p:set>
                                      <p:cBhvr override="childStyle">
                                        <p:cTn id="10" dur="500" autoRev="1" fill="hold"/>
                                        <p:tgtEl>
                                          <p:spTgt spid="16">
                                            <p:txEl>
                                              <p:pRg st="1" end="1"/>
                                            </p:txEl>
                                          </p:spTgt>
                                        </p:tgtEl>
                                        <p:attrNameLst>
                                          <p:attrName>style.color</p:attrName>
                                        </p:attrNameLst>
                                      </p:cBhvr>
                                      <p:to>
                                        <p:clrVal>
                                          <a:schemeClr val="accent2"/>
                                        </p:clrVal>
                                      </p:to>
                                    </p:set>
                                    <p:set>
                                      <p:cBhvr>
                                        <p:cTn id="11" dur="500" autoRev="1" fill="hold"/>
                                        <p:tgtEl>
                                          <p:spTgt spid="16">
                                            <p:txEl>
                                              <p:pRg st="1" end="1"/>
                                            </p:txEl>
                                          </p:spTgt>
                                        </p:tgtEl>
                                        <p:attrNameLst>
                                          <p:attrName>fillcolor</p:attrName>
                                        </p:attrNameLst>
                                      </p:cBhvr>
                                      <p:to>
                                        <p:clrVal>
                                          <a:schemeClr val="accent2"/>
                                        </p:clrVal>
                                      </p:to>
                                    </p:set>
                                    <p:set>
                                      <p:cBhvr>
                                        <p:cTn id="12" dur="500" autoRev="1" fill="hold"/>
                                        <p:tgtEl>
                                          <p:spTgt spid="1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iga-520x384.png"/>
          <p:cNvPicPr>
            <a:picLocks noChangeAspect="1"/>
          </p:cNvPicPr>
          <p:nvPr/>
        </p:nvPicPr>
        <p:blipFill>
          <a:blip r:embed="rId3">
            <a:lum/>
          </a:blip>
          <a:stretch>
            <a:fillRect/>
          </a:stretch>
        </p:blipFill>
        <p:spPr>
          <a:xfrm>
            <a:off x="0" y="-133350"/>
            <a:ext cx="12192000" cy="6991350"/>
          </a:xfrm>
          <a:prstGeom prst="rect">
            <a:avLst/>
          </a:prstGeom>
        </p:spPr>
      </p:pic>
      <p:grpSp>
        <p:nvGrpSpPr>
          <p:cNvPr id="6" name="Group 5"/>
          <p:cNvGrpSpPr/>
          <p:nvPr/>
        </p:nvGrpSpPr>
        <p:grpSpPr>
          <a:xfrm>
            <a:off x="3115162" y="714151"/>
            <a:ext cx="2571768" cy="1489035"/>
            <a:chOff x="3387886" y="1857364"/>
            <a:chExt cx="2571768" cy="1489035"/>
          </a:xfrm>
        </p:grpSpPr>
        <p:pic>
          <p:nvPicPr>
            <p:cNvPr id="7" name="Picture 6" descr="15057373-dấu-hiệu-bằng-gỗ-treo-trên-dây-chuyền-vector-minh-họa.jpg"/>
            <p:cNvPicPr>
              <a:picLocks noChangeAspect="1"/>
            </p:cNvPicPr>
            <p:nvPr/>
          </p:nvPicPr>
          <p:blipFill>
            <a:blip r:embed="rId4">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8" name="TextBox 7">
              <a:hlinkClick r:id="" action="ppaction://hlinkshowjump?jump=nextslide"/>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Bắt</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rPr>
                <a:t>đầu</a:t>
              </a:r>
              <a:endParaRPr lang="vi-VN" sz="2600" b="1" dirty="0">
                <a:solidFill>
                  <a:srgbClr val="FFFF00"/>
                </a:solidFill>
                <a:effectLst>
                  <a:outerShdw blurRad="38100" dist="38100" dir="2700000" algn="tl">
                    <a:srgbClr val="000000">
                      <a:alpha val="43137"/>
                    </a:srgbClr>
                  </a:outerShdw>
                </a:effectLst>
              </a:endParaRPr>
            </a:p>
          </p:txBody>
        </p:sp>
      </p:grpSp>
      <p:sp>
        <p:nvSpPr>
          <p:cNvPr id="9" name="TextBox 8"/>
          <p:cNvSpPr txBox="1"/>
          <p:nvPr/>
        </p:nvSpPr>
        <p:spPr>
          <a:xfrm>
            <a:off x="1614964" y="1413365"/>
            <a:ext cx="1604478"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0" name="TextBox 9"/>
          <p:cNvSpPr txBox="1"/>
          <p:nvPr/>
        </p:nvSpPr>
        <p:spPr>
          <a:xfrm>
            <a:off x="5544055" y="1428531"/>
            <a:ext cx="2122441"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r>
              <a:rPr lang="en-US" sz="2400" b="1" dirty="0" err="1">
                <a:solidFill>
                  <a:schemeClr val="tx1">
                    <a:lumMod val="95000"/>
                    <a:lumOff val="5000"/>
                  </a:schemeClr>
                </a:solidFill>
              </a:rPr>
              <a:t>trò</a:t>
            </a:r>
            <a:r>
              <a:rPr lang="en-US" sz="2400" b="1" dirty="0">
                <a:solidFill>
                  <a:schemeClr val="tx1">
                    <a:lumMod val="95000"/>
                    <a:lumOff val="5000"/>
                  </a:schemeClr>
                </a:solidFill>
              </a:rPr>
              <a:t> </a:t>
            </a:r>
            <a:r>
              <a:rPr lang="en-US" sz="2400" b="1" dirty="0" err="1">
                <a:solidFill>
                  <a:schemeClr val="tx1">
                    <a:lumMod val="95000"/>
                    <a:lumOff val="5000"/>
                  </a:schemeClr>
                </a:solidFill>
              </a:rPr>
              <a:t>chơi</a:t>
            </a:r>
            <a:endParaRPr lang="vi-VN" sz="2400" b="1" dirty="0">
              <a:solidFill>
                <a:schemeClr val="tx1">
                  <a:lumMod val="95000"/>
                  <a:lumOff val="5000"/>
                </a:schemeClr>
              </a:solidFill>
            </a:endParaRPr>
          </a:p>
        </p:txBody>
      </p:sp>
      <p:pic>
        <p:nvPicPr>
          <p:cNvPr id="11" name="Picture 10" descr="ee376867b6edb2b7f8a1c93f2ceb4b12.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3695244" y="2788254"/>
            <a:ext cx="1008000" cy="1008000"/>
          </a:xfrm>
          <a:prstGeom prst="rect">
            <a:avLst/>
          </a:prstGeom>
        </p:spPr>
      </p:pic>
      <p:sp>
        <p:nvSpPr>
          <p:cNvPr id="12" name="TextBox 11"/>
          <p:cNvSpPr txBox="1"/>
          <p:nvPr/>
        </p:nvSpPr>
        <p:spPr>
          <a:xfrm>
            <a:off x="1653875" y="3029607"/>
            <a:ext cx="2111027"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r>
              <a:rPr lang="en-US" sz="2400" b="1" dirty="0" err="1">
                <a:solidFill>
                  <a:schemeClr val="tx1">
                    <a:lumMod val="95000"/>
                    <a:lumOff val="5000"/>
                  </a:schemeClr>
                </a:solidFill>
              </a:rPr>
              <a:t>nút</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3" name="TextBox 12"/>
          <p:cNvSpPr txBox="1"/>
          <p:nvPr/>
        </p:nvSpPr>
        <p:spPr>
          <a:xfrm>
            <a:off x="1709048" y="3827675"/>
            <a:ext cx="1604478"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4" name="TextBox 13"/>
          <p:cNvSpPr txBox="1"/>
          <p:nvPr/>
        </p:nvSpPr>
        <p:spPr>
          <a:xfrm>
            <a:off x="1709048" y="4625743"/>
            <a:ext cx="1604478"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5" name="TextBox 14"/>
          <p:cNvSpPr txBox="1"/>
          <p:nvPr/>
        </p:nvSpPr>
        <p:spPr>
          <a:xfrm>
            <a:off x="1709048" y="5452839"/>
            <a:ext cx="1604478"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6" name="TextBox 15"/>
          <p:cNvSpPr txBox="1"/>
          <p:nvPr/>
        </p:nvSpPr>
        <p:spPr>
          <a:xfrm>
            <a:off x="1704072" y="6265710"/>
            <a:ext cx="1604478" cy="461665"/>
          </a:xfrm>
          <a:prstGeom prst="rect">
            <a:avLst/>
          </a:prstGeom>
          <a:noFill/>
        </p:spPr>
        <p:txBody>
          <a:bodyPr wrap="non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endParaRPr lang="vi-VN" sz="2400" b="1" dirty="0">
              <a:solidFill>
                <a:schemeClr val="tx1">
                  <a:lumMod val="95000"/>
                  <a:lumOff val="5000"/>
                </a:schemeClr>
              </a:solidFill>
            </a:endParaRPr>
          </a:p>
        </p:txBody>
      </p:sp>
      <p:sp>
        <p:nvSpPr>
          <p:cNvPr id="17" name="TextBox 16"/>
          <p:cNvSpPr txBox="1"/>
          <p:nvPr/>
        </p:nvSpPr>
        <p:spPr>
          <a:xfrm>
            <a:off x="4709445" y="3029607"/>
            <a:ext cx="2151551"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trang</a:t>
            </a:r>
            <a:r>
              <a:rPr lang="en-US" sz="2400" b="1" dirty="0">
                <a:solidFill>
                  <a:schemeClr val="tx1">
                    <a:lumMod val="95000"/>
                    <a:lumOff val="5000"/>
                  </a:schemeClr>
                </a:solidFill>
              </a:rPr>
              <a:t> </a:t>
            </a:r>
            <a:r>
              <a:rPr lang="en-US" sz="2400" b="1" dirty="0" err="1">
                <a:solidFill>
                  <a:schemeClr val="tx1">
                    <a:lumMod val="95000"/>
                    <a:lumOff val="5000"/>
                  </a:schemeClr>
                </a:solidFill>
              </a:rPr>
              <a:t>chủ</a:t>
            </a:r>
            <a:endParaRPr lang="vi-VN" sz="2400" b="1" dirty="0">
              <a:solidFill>
                <a:schemeClr val="tx1">
                  <a:lumMod val="95000"/>
                  <a:lumOff val="5000"/>
                </a:schemeClr>
              </a:solidFill>
            </a:endParaRPr>
          </a:p>
        </p:txBody>
      </p:sp>
      <p:pic>
        <p:nvPicPr>
          <p:cNvPr id="18" name="Picture 17" descr="images (3).jpg"/>
          <p:cNvPicPr>
            <a:picLocks noChangeAspect="1"/>
          </p:cNvPicPr>
          <p:nvPr/>
        </p:nvPicPr>
        <p:blipFill>
          <a:blip r:embed="rId6">
            <a:clrChange>
              <a:clrFrom>
                <a:srgbClr val="FFFFFF"/>
              </a:clrFrom>
              <a:clrTo>
                <a:srgbClr val="FFFFFF">
                  <a:alpha val="0"/>
                </a:srgbClr>
              </a:clrTo>
            </a:clrChange>
          </a:blip>
          <a:srcRect l="50000" r="-1" b="46667"/>
          <a:stretch>
            <a:fillRect/>
          </a:stretch>
        </p:blipFill>
        <p:spPr>
          <a:xfrm>
            <a:off x="3395423" y="4625742"/>
            <a:ext cx="607500" cy="648000"/>
          </a:xfrm>
          <a:prstGeom prst="rect">
            <a:avLst/>
          </a:prstGeom>
        </p:spPr>
      </p:pic>
      <p:pic>
        <p:nvPicPr>
          <p:cNvPr id="19" name="Picture 18" descr="images (7).jpg"/>
          <p:cNvPicPr>
            <a:picLocks noChangeAspect="1"/>
          </p:cNvPicPr>
          <p:nvPr/>
        </p:nvPicPr>
        <p:blipFill>
          <a:blip r:embed="rId7">
            <a:clrChange>
              <a:clrFrom>
                <a:srgbClr val="FFFFFF"/>
              </a:clrFrom>
              <a:clrTo>
                <a:srgbClr val="FFFFFF">
                  <a:alpha val="0"/>
                </a:srgbClr>
              </a:clrTo>
            </a:clrChange>
          </a:blip>
          <a:stretch>
            <a:fillRect/>
          </a:stretch>
        </p:blipFill>
        <p:spPr>
          <a:xfrm>
            <a:off x="3209246" y="5381400"/>
            <a:ext cx="792000" cy="792000"/>
          </a:xfrm>
          <a:prstGeom prst="rect">
            <a:avLst/>
          </a:prstGeom>
        </p:spPr>
      </p:pic>
      <p:pic>
        <p:nvPicPr>
          <p:cNvPr id="20" name="Picture 19" descr="images (3).jpg"/>
          <p:cNvPicPr>
            <a:picLocks noChangeAspect="1"/>
          </p:cNvPicPr>
          <p:nvPr/>
        </p:nvPicPr>
        <p:blipFill>
          <a:blip r:embed="rId6">
            <a:clrChange>
              <a:clrFrom>
                <a:srgbClr val="FFFFFF"/>
              </a:clrFrom>
              <a:clrTo>
                <a:srgbClr val="FFFFFF">
                  <a:alpha val="0"/>
                </a:srgbClr>
              </a:clrTo>
            </a:clrChange>
          </a:blip>
          <a:srcRect r="49999" b="50000"/>
          <a:stretch>
            <a:fillRect/>
          </a:stretch>
        </p:blipFill>
        <p:spPr>
          <a:xfrm>
            <a:off x="3342446" y="3771402"/>
            <a:ext cx="648000" cy="648000"/>
          </a:xfrm>
          <a:prstGeom prst="rect">
            <a:avLst/>
          </a:prstGeom>
        </p:spPr>
      </p:pic>
      <p:pic>
        <p:nvPicPr>
          <p:cNvPr id="21" name="Picture 20" descr="images (5).jpg"/>
          <p:cNvPicPr>
            <a:picLocks noChangeAspect="1"/>
          </p:cNvPicPr>
          <p:nvPr/>
        </p:nvPicPr>
        <p:blipFill>
          <a:blip r:embed="rId8">
            <a:clrChange>
              <a:clrFrom>
                <a:srgbClr val="FFFFFF"/>
              </a:clrFrom>
              <a:clrTo>
                <a:srgbClr val="FFFFFF">
                  <a:alpha val="0"/>
                </a:srgbClr>
              </a:clrTo>
            </a:clrChange>
            <a:lum bright="10000"/>
          </a:blip>
          <a:stretch>
            <a:fillRect/>
          </a:stretch>
        </p:blipFill>
        <p:spPr>
          <a:xfrm>
            <a:off x="3275708" y="6115374"/>
            <a:ext cx="720000" cy="720000"/>
          </a:xfrm>
          <a:prstGeom prst="rect">
            <a:avLst/>
          </a:prstGeom>
        </p:spPr>
      </p:pic>
      <p:sp>
        <p:nvSpPr>
          <p:cNvPr id="24" name="TextBox 23"/>
          <p:cNvSpPr txBox="1"/>
          <p:nvPr/>
        </p:nvSpPr>
        <p:spPr>
          <a:xfrm>
            <a:off x="4209379" y="3899113"/>
            <a:ext cx="4076629"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chuyển</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câu</a:t>
            </a:r>
            <a:r>
              <a:rPr lang="en-US" sz="2400" b="1" dirty="0">
                <a:solidFill>
                  <a:schemeClr val="tx1">
                    <a:lumMod val="95000"/>
                    <a:lumOff val="5000"/>
                  </a:schemeClr>
                </a:solidFill>
              </a:rPr>
              <a:t> </a:t>
            </a:r>
            <a:r>
              <a:rPr lang="en-US" sz="2400" b="1" dirty="0" err="1">
                <a:solidFill>
                  <a:schemeClr val="tx1">
                    <a:lumMod val="95000"/>
                    <a:lumOff val="5000"/>
                  </a:schemeClr>
                </a:solidFill>
              </a:rPr>
              <a:t>hỏi</a:t>
            </a:r>
            <a:r>
              <a:rPr lang="en-US" sz="2400" b="1" dirty="0">
                <a:solidFill>
                  <a:schemeClr val="tx1">
                    <a:lumMod val="95000"/>
                    <a:lumOff val="5000"/>
                  </a:schemeClr>
                </a:solidFill>
              </a:rPr>
              <a:t> </a:t>
            </a:r>
            <a:r>
              <a:rPr lang="en-US" sz="2400" b="1" dirty="0" err="1">
                <a:solidFill>
                  <a:schemeClr val="tx1">
                    <a:lumMod val="95000"/>
                    <a:lumOff val="5000"/>
                  </a:schemeClr>
                </a:solidFill>
              </a:rPr>
              <a:t>trước</a:t>
            </a:r>
            <a:r>
              <a:rPr lang="en-US" sz="2400" b="1" dirty="0">
                <a:solidFill>
                  <a:schemeClr val="tx1">
                    <a:lumMod val="95000"/>
                    <a:lumOff val="5000"/>
                  </a:schemeClr>
                </a:solidFill>
              </a:rPr>
              <a:t> </a:t>
            </a:r>
            <a:r>
              <a:rPr lang="en-US" sz="2400" b="1" dirty="0" err="1">
                <a:solidFill>
                  <a:schemeClr val="tx1">
                    <a:lumMod val="95000"/>
                    <a:lumOff val="5000"/>
                  </a:schemeClr>
                </a:solidFill>
              </a:rPr>
              <a:t>đó</a:t>
            </a:r>
            <a:endParaRPr lang="vi-VN" sz="2400" b="1" dirty="0">
              <a:solidFill>
                <a:schemeClr val="tx1">
                  <a:lumMod val="95000"/>
                  <a:lumOff val="5000"/>
                </a:schemeClr>
              </a:solidFill>
            </a:endParaRPr>
          </a:p>
        </p:txBody>
      </p:sp>
      <p:sp>
        <p:nvSpPr>
          <p:cNvPr id="25" name="TextBox 24"/>
          <p:cNvSpPr txBox="1"/>
          <p:nvPr/>
        </p:nvSpPr>
        <p:spPr>
          <a:xfrm>
            <a:off x="4137940" y="4697181"/>
            <a:ext cx="4382482"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chuyển</a:t>
            </a:r>
            <a:r>
              <a:rPr lang="en-US" sz="2400" b="1" dirty="0">
                <a:solidFill>
                  <a:schemeClr val="tx1">
                    <a:lumMod val="95000"/>
                    <a:lumOff val="5000"/>
                  </a:schemeClr>
                </a:solidFill>
              </a:rPr>
              <a:t> sang </a:t>
            </a:r>
            <a:r>
              <a:rPr lang="en-US" sz="2400" b="1" dirty="0" err="1">
                <a:solidFill>
                  <a:schemeClr val="tx1">
                    <a:lumMod val="95000"/>
                    <a:lumOff val="5000"/>
                  </a:schemeClr>
                </a:solidFill>
              </a:rPr>
              <a:t>câu</a:t>
            </a:r>
            <a:r>
              <a:rPr lang="en-US" sz="2400" b="1" dirty="0">
                <a:solidFill>
                  <a:schemeClr val="tx1">
                    <a:lumMod val="95000"/>
                    <a:lumOff val="5000"/>
                  </a:schemeClr>
                </a:solidFill>
              </a:rPr>
              <a:t> </a:t>
            </a:r>
            <a:r>
              <a:rPr lang="en-US" sz="2400" b="1" dirty="0" err="1">
                <a:solidFill>
                  <a:schemeClr val="tx1">
                    <a:lumMod val="95000"/>
                    <a:lumOff val="5000"/>
                  </a:schemeClr>
                </a:solidFill>
              </a:rPr>
              <a:t>hỏi</a:t>
            </a:r>
            <a:r>
              <a:rPr lang="en-US" sz="2400" b="1" dirty="0">
                <a:solidFill>
                  <a:schemeClr val="tx1">
                    <a:lumMod val="95000"/>
                    <a:lumOff val="5000"/>
                  </a:schemeClr>
                </a:solidFill>
              </a:rPr>
              <a:t> </a:t>
            </a:r>
            <a:r>
              <a:rPr lang="en-US" sz="2400" b="1" dirty="0" err="1">
                <a:solidFill>
                  <a:schemeClr val="tx1">
                    <a:lumMod val="95000"/>
                    <a:lumOff val="5000"/>
                  </a:schemeClr>
                </a:solidFill>
              </a:rPr>
              <a:t>tiếp</a:t>
            </a:r>
            <a:r>
              <a:rPr lang="en-US" sz="2400" b="1" dirty="0">
                <a:solidFill>
                  <a:schemeClr val="tx1">
                    <a:lumMod val="95000"/>
                    <a:lumOff val="5000"/>
                  </a:schemeClr>
                </a:solidFill>
              </a:rPr>
              <a:t> </a:t>
            </a:r>
            <a:r>
              <a:rPr lang="en-US" sz="2400" b="1" dirty="0" err="1">
                <a:solidFill>
                  <a:schemeClr val="tx1">
                    <a:lumMod val="95000"/>
                    <a:lumOff val="5000"/>
                  </a:schemeClr>
                </a:solidFill>
              </a:rPr>
              <a:t>theo</a:t>
            </a:r>
            <a:endParaRPr lang="vi-VN" sz="2400" b="1" dirty="0">
              <a:solidFill>
                <a:schemeClr val="tx1">
                  <a:lumMod val="95000"/>
                  <a:lumOff val="5000"/>
                </a:schemeClr>
              </a:solidFill>
            </a:endParaRPr>
          </a:p>
        </p:txBody>
      </p:sp>
      <p:sp>
        <p:nvSpPr>
          <p:cNvPr id="26" name="TextBox 25"/>
          <p:cNvSpPr txBox="1"/>
          <p:nvPr/>
        </p:nvSpPr>
        <p:spPr>
          <a:xfrm>
            <a:off x="4137941" y="5452839"/>
            <a:ext cx="2420663"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làm</a:t>
            </a:r>
            <a:r>
              <a:rPr lang="en-US" sz="2400" b="1" dirty="0">
                <a:solidFill>
                  <a:schemeClr val="tx1">
                    <a:lumMod val="95000"/>
                    <a:lumOff val="5000"/>
                  </a:schemeClr>
                </a:solidFill>
              </a:rPr>
              <a:t> </a:t>
            </a:r>
            <a:r>
              <a:rPr lang="en-US" sz="2400" b="1" dirty="0" err="1">
                <a:solidFill>
                  <a:schemeClr val="tx1">
                    <a:lumMod val="95000"/>
                    <a:lumOff val="5000"/>
                  </a:schemeClr>
                </a:solidFill>
              </a:rPr>
              <a:t>lại</a:t>
            </a:r>
            <a:r>
              <a:rPr lang="en-US" sz="2400" b="1" dirty="0">
                <a:solidFill>
                  <a:schemeClr val="tx1">
                    <a:lumMod val="95000"/>
                    <a:lumOff val="5000"/>
                  </a:schemeClr>
                </a:solidFill>
              </a:rPr>
              <a:t> </a:t>
            </a:r>
            <a:r>
              <a:rPr lang="en-US" sz="2400" b="1" dirty="0" err="1">
                <a:solidFill>
                  <a:schemeClr val="tx1">
                    <a:lumMod val="95000"/>
                    <a:lumOff val="5000"/>
                  </a:schemeClr>
                </a:solidFill>
              </a:rPr>
              <a:t>câu</a:t>
            </a:r>
            <a:r>
              <a:rPr lang="en-US" sz="2400" b="1" dirty="0">
                <a:solidFill>
                  <a:schemeClr val="tx1">
                    <a:lumMod val="95000"/>
                    <a:lumOff val="5000"/>
                  </a:schemeClr>
                </a:solidFill>
              </a:rPr>
              <a:t> </a:t>
            </a:r>
            <a:r>
              <a:rPr lang="en-US" sz="2400" b="1" dirty="0" err="1">
                <a:solidFill>
                  <a:schemeClr val="tx1">
                    <a:lumMod val="95000"/>
                    <a:lumOff val="5000"/>
                  </a:schemeClr>
                </a:solidFill>
              </a:rPr>
              <a:t>hỏi</a:t>
            </a:r>
            <a:endParaRPr lang="vi-VN" sz="2400" b="1" dirty="0">
              <a:solidFill>
                <a:schemeClr val="tx1">
                  <a:lumMod val="95000"/>
                  <a:lumOff val="5000"/>
                </a:schemeClr>
              </a:solidFill>
            </a:endParaRPr>
          </a:p>
        </p:txBody>
      </p:sp>
      <p:sp>
        <p:nvSpPr>
          <p:cNvPr id="27" name="TextBox 26"/>
          <p:cNvSpPr txBox="1"/>
          <p:nvPr/>
        </p:nvSpPr>
        <p:spPr>
          <a:xfrm>
            <a:off x="4061527" y="6265710"/>
            <a:ext cx="2980047" cy="461665"/>
          </a:xfrm>
          <a:prstGeom prst="rect">
            <a:avLst/>
          </a:prstGeom>
          <a:noFill/>
        </p:spPr>
        <p:txBody>
          <a:bodyPr wrap="none" rtlCol="0">
            <a:spAutoFit/>
          </a:bodyPr>
          <a:lstStyle/>
          <a:p>
            <a:r>
              <a:rPr lang="en-US" sz="2400" b="1" dirty="0" err="1">
                <a:solidFill>
                  <a:schemeClr val="tx1">
                    <a:lumMod val="95000"/>
                    <a:lumOff val="5000"/>
                  </a:schemeClr>
                </a:solidFill>
              </a:rPr>
              <a:t>để</a:t>
            </a:r>
            <a:r>
              <a:rPr lang="en-US" sz="2400" b="1" dirty="0">
                <a:solidFill>
                  <a:schemeClr val="tx1">
                    <a:lumMod val="95000"/>
                    <a:lumOff val="5000"/>
                  </a:schemeClr>
                </a:solidFill>
              </a:rPr>
              <a:t> </a:t>
            </a:r>
            <a:r>
              <a:rPr lang="en-US" sz="2400" b="1" dirty="0" err="1">
                <a:solidFill>
                  <a:schemeClr val="tx1">
                    <a:lumMod val="95000"/>
                    <a:lumOff val="5000"/>
                  </a:schemeClr>
                </a:solidFill>
              </a:rPr>
              <a:t>thoát</a:t>
            </a:r>
            <a:r>
              <a:rPr lang="en-US" sz="2400" b="1" dirty="0">
                <a:solidFill>
                  <a:schemeClr val="tx1">
                    <a:lumMod val="95000"/>
                    <a:lumOff val="5000"/>
                  </a:schemeClr>
                </a:solidFill>
              </a:rPr>
              <a:t> </a:t>
            </a:r>
            <a:r>
              <a:rPr lang="en-US" sz="2400" b="1" dirty="0" err="1">
                <a:solidFill>
                  <a:schemeClr val="tx1">
                    <a:lumMod val="95000"/>
                    <a:lumOff val="5000"/>
                  </a:schemeClr>
                </a:solidFill>
              </a:rPr>
              <a:t>khỏi</a:t>
            </a:r>
            <a:r>
              <a:rPr lang="en-US" sz="2400" b="1" dirty="0">
                <a:solidFill>
                  <a:schemeClr val="tx1">
                    <a:lumMod val="95000"/>
                    <a:lumOff val="5000"/>
                  </a:schemeClr>
                </a:solidFill>
              </a:rPr>
              <a:t> </a:t>
            </a:r>
            <a:r>
              <a:rPr lang="en-US" sz="2400" b="1" dirty="0" err="1">
                <a:solidFill>
                  <a:schemeClr val="tx1">
                    <a:lumMod val="95000"/>
                    <a:lumOff val="5000"/>
                  </a:schemeClr>
                </a:solidFill>
              </a:rPr>
              <a:t>trò</a:t>
            </a:r>
            <a:r>
              <a:rPr lang="en-US" sz="2400" b="1" dirty="0">
                <a:solidFill>
                  <a:schemeClr val="tx1">
                    <a:lumMod val="95000"/>
                    <a:lumOff val="5000"/>
                  </a:schemeClr>
                </a:solidFill>
              </a:rPr>
              <a:t> </a:t>
            </a:r>
            <a:r>
              <a:rPr lang="en-US" sz="2400" b="1" dirty="0" err="1">
                <a:solidFill>
                  <a:schemeClr val="tx1">
                    <a:lumMod val="95000"/>
                    <a:lumOff val="5000"/>
                  </a:schemeClr>
                </a:solidFill>
              </a:rPr>
              <a:t>chơi</a:t>
            </a:r>
            <a:endParaRPr lang="vi-VN" sz="2400" b="1" dirty="0">
              <a:solidFill>
                <a:schemeClr val="tx1">
                  <a:lumMod val="95000"/>
                  <a:lumOff val="5000"/>
                </a:schemeClr>
              </a:solidFill>
            </a:endParaRPr>
          </a:p>
        </p:txBody>
      </p:sp>
      <p:pic>
        <p:nvPicPr>
          <p:cNvPr id="29" name="Picture 28" descr="images (10).jpg"/>
          <p:cNvPicPr>
            <a:picLocks noChangeAspect="1"/>
          </p:cNvPicPr>
          <p:nvPr/>
        </p:nvPicPr>
        <p:blipFill>
          <a:blip r:embed="rId9">
            <a:clrChange>
              <a:clrFrom>
                <a:srgbClr val="FAFAFA"/>
              </a:clrFrom>
              <a:clrTo>
                <a:srgbClr val="FAFAFA">
                  <a:alpha val="0"/>
                </a:srgbClr>
              </a:clrTo>
            </a:clrChange>
          </a:blip>
          <a:srcRect l="41304" r="4348" b="7471"/>
          <a:stretch>
            <a:fillRect/>
          </a:stretch>
        </p:blipFill>
        <p:spPr>
          <a:xfrm>
            <a:off x="5381620" y="0"/>
            <a:ext cx="1785950" cy="928670"/>
          </a:xfrm>
          <a:prstGeom prst="rect">
            <a:avLst/>
          </a:prstGeom>
        </p:spPr>
      </p:pic>
      <p:sp>
        <p:nvSpPr>
          <p:cNvPr id="30" name="TextBox 29"/>
          <p:cNvSpPr txBox="1"/>
          <p:nvPr/>
        </p:nvSpPr>
        <p:spPr>
          <a:xfrm>
            <a:off x="1601996" y="2029269"/>
            <a:ext cx="7643865" cy="830997"/>
          </a:xfrm>
          <a:prstGeom prst="rect">
            <a:avLst/>
          </a:prstGeom>
          <a:noFill/>
        </p:spPr>
        <p:txBody>
          <a:bodyPr wrap="square" rtlCol="0">
            <a:spAutoFit/>
          </a:bodyPr>
          <a:lstStyle/>
          <a:p>
            <a:r>
              <a:rPr lang="en-US" sz="2400" b="1" dirty="0">
                <a:solidFill>
                  <a:schemeClr val="tx1">
                    <a:lumMod val="95000"/>
                    <a:lumOff val="5000"/>
                  </a:schemeClr>
                </a:solidFill>
              </a:rPr>
              <a:t>- </a:t>
            </a:r>
            <a:r>
              <a:rPr lang="en-US" sz="2400" b="1" dirty="0" err="1">
                <a:solidFill>
                  <a:schemeClr val="tx1">
                    <a:lumMod val="95000"/>
                    <a:lumOff val="5000"/>
                  </a:schemeClr>
                </a:solidFill>
              </a:rPr>
              <a:t>Khi</a:t>
            </a:r>
            <a:r>
              <a:rPr lang="en-US" sz="2400" b="1" dirty="0">
                <a:solidFill>
                  <a:schemeClr val="tx1">
                    <a:lumMod val="95000"/>
                    <a:lumOff val="5000"/>
                  </a:schemeClr>
                </a:solidFill>
              </a:rPr>
              <a:t> </a:t>
            </a:r>
            <a:r>
              <a:rPr lang="en-US" sz="2400" b="1" dirty="0" err="1">
                <a:solidFill>
                  <a:schemeClr val="tx1">
                    <a:lumMod val="95000"/>
                    <a:lumOff val="5000"/>
                  </a:schemeClr>
                </a:solidFill>
              </a:rPr>
              <a:t>vào</a:t>
            </a:r>
            <a:r>
              <a:rPr lang="en-US" sz="2400" b="1" dirty="0">
                <a:solidFill>
                  <a:schemeClr val="tx1">
                    <a:lumMod val="95000"/>
                    <a:lumOff val="5000"/>
                  </a:schemeClr>
                </a:solidFill>
              </a:rPr>
              <a:t> </a:t>
            </a:r>
            <a:r>
              <a:rPr lang="en-US" sz="2400" b="1" dirty="0" err="1">
                <a:solidFill>
                  <a:schemeClr val="tx1">
                    <a:lumMod val="95000"/>
                    <a:lumOff val="5000"/>
                  </a:schemeClr>
                </a:solidFill>
              </a:rPr>
              <a:t>chơi</a:t>
            </a:r>
            <a:r>
              <a:rPr lang="en-US" sz="2400" b="1" dirty="0">
                <a:solidFill>
                  <a:schemeClr val="tx1">
                    <a:lumMod val="95000"/>
                    <a:lumOff val="5000"/>
                  </a:schemeClr>
                </a:solidFill>
              </a:rPr>
              <a:t>, </a:t>
            </a:r>
            <a:r>
              <a:rPr lang="en-US" sz="2400" b="1" dirty="0" err="1">
                <a:solidFill>
                  <a:schemeClr val="tx1">
                    <a:lumMod val="95000"/>
                    <a:lumOff val="5000"/>
                  </a:schemeClr>
                </a:solidFill>
              </a:rPr>
              <a:t>câu</a:t>
            </a:r>
            <a:r>
              <a:rPr lang="en-US" sz="2400" b="1" dirty="0">
                <a:solidFill>
                  <a:schemeClr val="tx1">
                    <a:lumMod val="95000"/>
                    <a:lumOff val="5000"/>
                  </a:schemeClr>
                </a:solidFill>
              </a:rPr>
              <a:t> </a:t>
            </a:r>
            <a:r>
              <a:rPr lang="en-US" sz="2400" b="1" dirty="0" err="1">
                <a:solidFill>
                  <a:schemeClr val="tx1">
                    <a:lumMod val="95000"/>
                    <a:lumOff val="5000"/>
                  </a:schemeClr>
                </a:solidFill>
              </a:rPr>
              <a:t>hỏi</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phương</a:t>
            </a:r>
            <a:r>
              <a:rPr lang="en-US" sz="2400" b="1" dirty="0">
                <a:solidFill>
                  <a:schemeClr val="tx1">
                    <a:lumMod val="95000"/>
                    <a:lumOff val="5000"/>
                  </a:schemeClr>
                </a:solidFill>
              </a:rPr>
              <a:t> </a:t>
            </a:r>
            <a:r>
              <a:rPr lang="en-US" sz="2400" b="1" dirty="0" err="1">
                <a:solidFill>
                  <a:schemeClr val="tx1">
                    <a:lumMod val="95000"/>
                    <a:lumOff val="5000"/>
                  </a:schemeClr>
                </a:solidFill>
              </a:rPr>
              <a:t>án</a:t>
            </a:r>
            <a:r>
              <a:rPr lang="en-US" sz="2400" b="1" dirty="0">
                <a:solidFill>
                  <a:schemeClr val="tx1">
                    <a:lumMod val="95000"/>
                    <a:lumOff val="5000"/>
                  </a:schemeClr>
                </a:solidFill>
              </a:rPr>
              <a:t> </a:t>
            </a:r>
            <a:r>
              <a:rPr lang="en-US" sz="2400" b="1" dirty="0" err="1">
                <a:solidFill>
                  <a:schemeClr val="tx1">
                    <a:lumMod val="95000"/>
                    <a:lumOff val="5000"/>
                  </a:schemeClr>
                </a:solidFill>
              </a:rPr>
              <a:t>sẽ</a:t>
            </a:r>
            <a:r>
              <a:rPr lang="en-US" sz="2400" b="1" dirty="0">
                <a:solidFill>
                  <a:schemeClr val="tx1">
                    <a:lumMod val="95000"/>
                    <a:lumOff val="5000"/>
                  </a:schemeClr>
                </a:solidFill>
              </a:rPr>
              <a:t> </a:t>
            </a:r>
            <a:r>
              <a:rPr lang="en-US" sz="2400" b="1" dirty="0" err="1">
                <a:solidFill>
                  <a:schemeClr val="tx1">
                    <a:lumMod val="95000"/>
                    <a:lumOff val="5000"/>
                  </a:schemeClr>
                </a:solidFill>
              </a:rPr>
              <a:t>tự</a:t>
            </a:r>
            <a:r>
              <a:rPr lang="en-US" sz="2400" b="1" dirty="0">
                <a:solidFill>
                  <a:schemeClr val="tx1">
                    <a:lumMod val="95000"/>
                    <a:lumOff val="5000"/>
                  </a:schemeClr>
                </a:solidFill>
              </a:rPr>
              <a:t> </a:t>
            </a:r>
            <a:r>
              <a:rPr lang="en-US" sz="2400" b="1" dirty="0" err="1">
                <a:solidFill>
                  <a:schemeClr val="tx1">
                    <a:lumMod val="95000"/>
                    <a:lumOff val="5000"/>
                  </a:schemeClr>
                </a:solidFill>
              </a:rPr>
              <a:t>xuất</a:t>
            </a:r>
            <a:r>
              <a:rPr lang="en-US" sz="2400" b="1" dirty="0">
                <a:solidFill>
                  <a:schemeClr val="tx1">
                    <a:lumMod val="95000"/>
                    <a:lumOff val="5000"/>
                  </a:schemeClr>
                </a:solidFill>
              </a:rPr>
              <a:t> </a:t>
            </a:r>
            <a:r>
              <a:rPr lang="en-US" sz="2400" b="1" dirty="0" err="1">
                <a:solidFill>
                  <a:schemeClr val="tx1">
                    <a:lumMod val="95000"/>
                    <a:lumOff val="5000"/>
                  </a:schemeClr>
                </a:solidFill>
              </a:rPr>
              <a:t>hiện</a:t>
            </a:r>
            <a:r>
              <a:rPr lang="en-US" sz="2400" b="1" dirty="0">
                <a:solidFill>
                  <a:schemeClr val="tx1">
                    <a:lumMod val="95000"/>
                    <a:lumOff val="5000"/>
                  </a:schemeClr>
                </a:solidFill>
              </a:rPr>
              <a:t>, </a:t>
            </a:r>
            <a:r>
              <a:rPr lang="en-US" sz="2400" b="1" dirty="0" err="1">
                <a:solidFill>
                  <a:schemeClr val="tx1">
                    <a:lumMod val="95000"/>
                    <a:lumOff val="5000"/>
                  </a:schemeClr>
                </a:solidFill>
              </a:rPr>
              <a:t>bạn</a:t>
            </a:r>
            <a:r>
              <a:rPr lang="en-US" sz="2400" b="1" dirty="0">
                <a:solidFill>
                  <a:schemeClr val="tx1">
                    <a:lumMod val="95000"/>
                    <a:lumOff val="5000"/>
                  </a:schemeClr>
                </a:solidFill>
              </a:rPr>
              <a:t> </a:t>
            </a:r>
            <a:r>
              <a:rPr lang="en-US" sz="2400" b="1" dirty="0" err="1">
                <a:solidFill>
                  <a:schemeClr val="tx1">
                    <a:lumMod val="95000"/>
                    <a:lumOff val="5000"/>
                  </a:schemeClr>
                </a:solidFill>
              </a:rPr>
              <a:t>không</a:t>
            </a:r>
            <a:r>
              <a:rPr lang="en-US" sz="2400" b="1" dirty="0">
                <a:solidFill>
                  <a:schemeClr val="tx1">
                    <a:lumMod val="95000"/>
                    <a:lumOff val="5000"/>
                  </a:schemeClr>
                </a:solidFill>
              </a:rPr>
              <a:t> </a:t>
            </a:r>
            <a:r>
              <a:rPr lang="en-US" sz="2400" b="1" dirty="0" err="1">
                <a:solidFill>
                  <a:schemeClr val="tx1">
                    <a:lumMod val="95000"/>
                    <a:lumOff val="5000"/>
                  </a:schemeClr>
                </a:solidFill>
              </a:rPr>
              <a:t>phải</a:t>
            </a:r>
            <a:r>
              <a:rPr lang="en-US" sz="2400" b="1" dirty="0">
                <a:solidFill>
                  <a:schemeClr val="tx1">
                    <a:lumMod val="95000"/>
                    <a:lumOff val="5000"/>
                  </a:schemeClr>
                </a:solidFill>
              </a:rPr>
              <a:t> </a:t>
            </a:r>
            <a:r>
              <a:rPr lang="en-US" sz="2400" b="1" dirty="0" err="1">
                <a:solidFill>
                  <a:schemeClr val="tx1">
                    <a:lumMod val="95000"/>
                    <a:lumOff val="5000"/>
                  </a:schemeClr>
                </a:solidFill>
              </a:rPr>
              <a:t>nháy</a:t>
            </a:r>
            <a:r>
              <a:rPr lang="en-US" sz="2400" b="1" dirty="0">
                <a:solidFill>
                  <a:schemeClr val="tx1">
                    <a:lumMod val="95000"/>
                    <a:lumOff val="5000"/>
                  </a:schemeClr>
                </a:solidFill>
              </a:rPr>
              <a:t> </a:t>
            </a:r>
            <a:r>
              <a:rPr lang="en-US" sz="2400" b="1" dirty="0" err="1">
                <a:solidFill>
                  <a:schemeClr val="tx1">
                    <a:lumMod val="95000"/>
                    <a:lumOff val="5000"/>
                  </a:schemeClr>
                </a:solidFill>
              </a:rPr>
              <a:t>chuột</a:t>
            </a:r>
            <a:endParaRPr lang="vi-VN" sz="2400" b="1" dirty="0">
              <a:solidFill>
                <a:schemeClr val="tx1">
                  <a:lumMod val="95000"/>
                  <a:lumOff val="5000"/>
                </a:schemeClr>
              </a:solidFill>
            </a:endParaRPr>
          </a:p>
        </p:txBody>
      </p:sp>
      <p:pic>
        <p:nvPicPr>
          <p:cNvPr id="33" name="Picture 32" descr="tải xuống (6).jpg">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85156" l="1563" r="90625">
                        <a14:foregroundMark x1="42188" y1="50781" x2="82813" y2="53906"/>
                      </a14:backgroundRemoval>
                    </a14:imgEffect>
                  </a14:imgLayer>
                </a14:imgProps>
              </a:ext>
            </a:extLst>
          </a:blip>
          <a:stretch>
            <a:fillRect/>
          </a:stretch>
        </p:blipFill>
        <p:spPr>
          <a:xfrm>
            <a:off x="10629900" y="5914504"/>
            <a:ext cx="1219200" cy="1219200"/>
          </a:xfrm>
          <a:prstGeom prst="rect">
            <a:avLst/>
          </a:prstGeom>
        </p:spPr>
      </p:pic>
    </p:spTree>
    <p:extLst>
      <p:ext uri="{BB962C8B-B14F-4D97-AF65-F5344CB8AC3E}">
        <p14:creationId xmlns:p14="http://schemas.microsoft.com/office/powerpoint/2010/main" val="94285672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2923968" y="1420250"/>
            <a:ext cx="7633146" cy="2018694"/>
          </a:xfrm>
          <a:prstGeom prst="rect">
            <a:avLst/>
          </a:prstGeom>
          <a:noFill/>
        </p:spPr>
        <p:txBody>
          <a:bodyPr wrap="square" rtlCol="0">
            <a:spAutoFit/>
          </a:bodyPr>
          <a:lstStyle/>
          <a:p>
            <a:pPr algn="ctr">
              <a:lnSpc>
                <a:spcPct val="150000"/>
              </a:lnSpc>
            </a:pPr>
            <a:r>
              <a:rPr lang="en-US" sz="4400" dirty="0" err="1">
                <a:solidFill>
                  <a:srgbClr val="FF0000"/>
                </a:solidFill>
                <a:latin typeface="iCiel Crocante" panose="02000000000000000000" pitchFamily="2" charset="0"/>
              </a:rPr>
              <a:t>Tạm</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biệt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và</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hẹn</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gặp</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lại</a:t>
            </a:r>
            <a:r>
              <a:rPr lang="en-US" sz="4400" dirty="0">
                <a:solidFill>
                  <a:srgbClr val="FF0000"/>
                </a:solidFill>
                <a:latin typeface="iCiel Crocante" panose="02000000000000000000" pitchFamily="2" charset="0"/>
              </a:rPr>
              <a:t> </a:t>
            </a:r>
          </a:p>
          <a:p>
            <a:pPr algn="ctr">
              <a:lnSpc>
                <a:spcPct val="150000"/>
              </a:lnSpc>
            </a:pPr>
            <a:r>
              <a:rPr lang="en-US" sz="4400" dirty="0" err="1">
                <a:solidFill>
                  <a:srgbClr val="FF0000"/>
                </a:solidFill>
                <a:latin typeface="iCiel Crocante" panose="02000000000000000000" pitchFamily="2" charset="0"/>
              </a:rPr>
              <a:t>các</a:t>
            </a:r>
            <a:r>
              <a:rPr lang="en-US" sz="4400" dirty="0">
                <a:solidFill>
                  <a:srgbClr val="FF0000"/>
                </a:solidFill>
                <a:latin typeface="iCiel Crocante" panose="02000000000000000000" pitchFamily="2" charset="0"/>
              </a:rPr>
              <a:t> con </a:t>
            </a:r>
            <a:r>
              <a:rPr lang="en-US" sz="4400" dirty="0" err="1">
                <a:solidFill>
                  <a:srgbClr val="FF0000"/>
                </a:solidFill>
                <a:latin typeface="iCiel Crocante" panose="02000000000000000000" pitchFamily="2" charset="0"/>
              </a:rPr>
              <a:t>vào</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những</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tiết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học</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sau</a:t>
            </a:r>
            <a:r>
              <a:rPr lang="en-US" sz="44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891319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732136" y="1431697"/>
            <a:ext cx="6429965" cy="1098506"/>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600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kumimoji="0" lang="vi-VN" sz="8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6747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54497" y="1506125"/>
            <a:ext cx="11683006" cy="3294107"/>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a:t>
            </a:r>
            <a:r>
              <a:rPr kumimoji="0" lang="en-US"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20: </a:t>
            </a:r>
            <a:r>
              <a:rPr kumimoji="0" lang="en-US" sz="5400" b="0" i="0" u="none" strike="noStrike" kern="1200" cap="none" spc="0" normalizeH="0" baseline="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Phép</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aseline="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hai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chữ</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với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hai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chữ</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endParaRPr kumimoji="0" lang="vi-VN"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vi-VN" sz="72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7064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F2913105-D98A-46DE-99B0-FB43124EA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81874" y="1375759"/>
            <a:ext cx="3429358" cy="4853802"/>
          </a:xfrm>
          <a:prstGeom prst="rect">
            <a:avLst/>
          </a:prstGeom>
        </p:spPr>
      </p:pic>
      <p:sp>
        <p:nvSpPr>
          <p:cNvPr id="2" name="Cloud 1">
            <a:extLst>
              <a:ext uri="{FF2B5EF4-FFF2-40B4-BE49-F238E27FC236}">
                <a16:creationId xmlns:a16="http://schemas.microsoft.com/office/drawing/2014/main" id="{0170D20E-AAE0-4C2C-A9BB-A5BD0CBC375E}"/>
              </a:ext>
            </a:extLst>
          </p:cNvPr>
          <p:cNvSpPr/>
          <p:nvPr/>
        </p:nvSpPr>
        <p:spPr>
          <a:xfrm rot="219724">
            <a:off x="4568179" y="1221544"/>
            <a:ext cx="6008783" cy="4661425"/>
          </a:xfrm>
          <a:custGeom>
            <a:avLst/>
            <a:gdLst>
              <a:gd name="connsiteX0" fmla="*/ 542459 w 6008783"/>
              <a:gd name="connsiteY0" fmla="*/ 1550571 h 4661425"/>
              <a:gd name="connsiteX1" fmla="*/ 782115 w 6008783"/>
              <a:gd name="connsiteY1" fmla="*/ 745288 h 4661425"/>
              <a:gd name="connsiteX2" fmla="*/ 1947986 w 6008783"/>
              <a:gd name="connsiteY2" fmla="*/ 561313 h 4661425"/>
              <a:gd name="connsiteX3" fmla="*/ 3123454 w 6008783"/>
              <a:gd name="connsiteY3" fmla="*/ 370324 h 4661425"/>
              <a:gd name="connsiteX4" fmla="*/ 3581485 w 6008783"/>
              <a:gd name="connsiteY4" fmla="*/ 21580 h 4661425"/>
              <a:gd name="connsiteX5" fmla="*/ 4149537 w 6008783"/>
              <a:gd name="connsiteY5" fmla="*/ 267708 h 4661425"/>
              <a:gd name="connsiteX6" fmla="*/ 4932626 w 6008783"/>
              <a:gd name="connsiteY6" fmla="*/ 74453 h 4661425"/>
              <a:gd name="connsiteX7" fmla="*/ 5329734 w 6008783"/>
              <a:gd name="connsiteY7" fmla="*/ 601669 h 4661425"/>
              <a:gd name="connsiteX8" fmla="*/ 5839368 w 6008783"/>
              <a:gd name="connsiteY8" fmla="*/ 1113346 h 4661425"/>
              <a:gd name="connsiteX9" fmla="*/ 5816557 w 6008783"/>
              <a:gd name="connsiteY9" fmla="*/ 1668185 h 4661425"/>
              <a:gd name="connsiteX10" fmla="*/ 5983190 w 6008783"/>
              <a:gd name="connsiteY10" fmla="*/ 2516522 h 4661425"/>
              <a:gd name="connsiteX11" fmla="*/ 5202604 w 6008783"/>
              <a:gd name="connsiteY11" fmla="*/ 3259112 h 4661425"/>
              <a:gd name="connsiteX12" fmla="*/ 4923168 w 6008783"/>
              <a:gd name="connsiteY12" fmla="*/ 3895419 h 4661425"/>
              <a:gd name="connsiteX13" fmla="*/ 3971777 w 6008783"/>
              <a:gd name="connsiteY13" fmla="*/ 3972462 h 4661425"/>
              <a:gd name="connsiteX14" fmla="*/ 3291895 w 6008783"/>
              <a:gd name="connsiteY14" fmla="*/ 4651282 h 4661425"/>
              <a:gd name="connsiteX15" fmla="*/ 2292239 w 6008783"/>
              <a:gd name="connsiteY15" fmla="*/ 4236933 h 4661425"/>
              <a:gd name="connsiteX16" fmla="*/ 807291 w 6008783"/>
              <a:gd name="connsiteY16" fmla="*/ 3827547 h 4661425"/>
              <a:gd name="connsiteX17" fmla="*/ 154392 w 6008783"/>
              <a:gd name="connsiteY17" fmla="*/ 3371979 h 4661425"/>
              <a:gd name="connsiteX18" fmla="*/ 293901 w 6008783"/>
              <a:gd name="connsiteY18" fmla="*/ 2757038 h 4661425"/>
              <a:gd name="connsiteX19" fmla="*/ -696 w 6008783"/>
              <a:gd name="connsiteY19" fmla="*/ 2126127 h 4661425"/>
              <a:gd name="connsiteX20" fmla="*/ 537313 w 6008783"/>
              <a:gd name="connsiteY20" fmla="*/ 1565353 h 4661425"/>
              <a:gd name="connsiteX21" fmla="*/ 542459 w 6008783"/>
              <a:gd name="connsiteY21" fmla="*/ 1550571 h 4661425"/>
              <a:gd name="connsiteX0" fmla="*/ 652759 w 6008783"/>
              <a:gd name="connsiteY0" fmla="*/ 2824586 h 4661425"/>
              <a:gd name="connsiteX1" fmla="*/ 300439 w 6008783"/>
              <a:gd name="connsiteY1" fmla="*/ 2738587 h 4661425"/>
              <a:gd name="connsiteX2" fmla="*/ 963630 w 6008783"/>
              <a:gd name="connsiteY2" fmla="*/ 3765719 h 4661425"/>
              <a:gd name="connsiteX3" fmla="*/ 809516 w 6008783"/>
              <a:gd name="connsiteY3" fmla="*/ 3806830 h 4661425"/>
              <a:gd name="connsiteX4" fmla="*/ 2291961 w 6008783"/>
              <a:gd name="connsiteY4" fmla="*/ 4217942 h 4661425"/>
              <a:gd name="connsiteX5" fmla="*/ 2199047 w 6008783"/>
              <a:gd name="connsiteY5" fmla="*/ 4030190 h 4661425"/>
              <a:gd name="connsiteX6" fmla="*/ 4009610 w 6008783"/>
              <a:gd name="connsiteY6" fmla="*/ 3749749 h 4661425"/>
              <a:gd name="connsiteX7" fmla="*/ 3972473 w 6008783"/>
              <a:gd name="connsiteY7" fmla="*/ 3955737 h 4661425"/>
              <a:gd name="connsiteX8" fmla="*/ 4747077 w 6008783"/>
              <a:gd name="connsiteY8" fmla="*/ 2476813 h 4661425"/>
              <a:gd name="connsiteX9" fmla="*/ 5199266 w 6008783"/>
              <a:gd name="connsiteY9" fmla="*/ 3246811 h 4661425"/>
              <a:gd name="connsiteX10" fmla="*/ 5813775 w 6008783"/>
              <a:gd name="connsiteY10" fmla="*/ 1656748 h 4661425"/>
              <a:gd name="connsiteX11" fmla="*/ 5612370 w 6008783"/>
              <a:gd name="connsiteY11" fmla="*/ 1945497 h 4661425"/>
              <a:gd name="connsiteX12" fmla="*/ 5330569 w 6008783"/>
              <a:gd name="connsiteY12" fmla="*/ 585483 h 4661425"/>
              <a:gd name="connsiteX13" fmla="*/ 5341140 w 6008783"/>
              <a:gd name="connsiteY13" fmla="*/ 721873 h 4661425"/>
              <a:gd name="connsiteX14" fmla="*/ 4044522 w 6008783"/>
              <a:gd name="connsiteY14" fmla="*/ 426434 h 4661425"/>
              <a:gd name="connsiteX15" fmla="*/ 4147729 w 6008783"/>
              <a:gd name="connsiteY15" fmla="*/ 252493 h 4661425"/>
              <a:gd name="connsiteX16" fmla="*/ 3079640 w 6008783"/>
              <a:gd name="connsiteY16" fmla="*/ 509303 h 4661425"/>
              <a:gd name="connsiteX17" fmla="*/ 3129574 w 6008783"/>
              <a:gd name="connsiteY17" fmla="*/ 359318 h 4661425"/>
              <a:gd name="connsiteX18" fmla="*/ 1947290 w 6008783"/>
              <a:gd name="connsiteY18" fmla="*/ 560234 h 4661425"/>
              <a:gd name="connsiteX19" fmla="*/ 2128110 w 6008783"/>
              <a:gd name="connsiteY19" fmla="*/ 705687 h 4661425"/>
              <a:gd name="connsiteX20" fmla="*/ 574033 w 6008783"/>
              <a:gd name="connsiteY20" fmla="*/ 1703686 h 4661425"/>
              <a:gd name="connsiteX21" fmla="*/ 542459 w 6008783"/>
              <a:gd name="connsiteY21" fmla="*/ 1550571 h 46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08783" h="4661425" fill="none" extrusionOk="0">
                <a:moveTo>
                  <a:pt x="542459" y="1550571"/>
                </a:moveTo>
                <a:cubicBezTo>
                  <a:pt x="489159" y="1279034"/>
                  <a:pt x="604742" y="976033"/>
                  <a:pt x="782115" y="745288"/>
                </a:cubicBezTo>
                <a:cubicBezTo>
                  <a:pt x="1004667" y="337888"/>
                  <a:pt x="1567268" y="452712"/>
                  <a:pt x="1947986" y="561313"/>
                </a:cubicBezTo>
                <a:cubicBezTo>
                  <a:pt x="2145112" y="232606"/>
                  <a:pt x="2733806" y="120310"/>
                  <a:pt x="3123454" y="370324"/>
                </a:cubicBezTo>
                <a:cubicBezTo>
                  <a:pt x="3212136" y="219451"/>
                  <a:pt x="3416202" y="22870"/>
                  <a:pt x="3581485" y="21580"/>
                </a:cubicBezTo>
                <a:cubicBezTo>
                  <a:pt x="3821546" y="-25642"/>
                  <a:pt x="3974964" y="107274"/>
                  <a:pt x="4149537" y="267708"/>
                </a:cubicBezTo>
                <a:cubicBezTo>
                  <a:pt x="4317694" y="59007"/>
                  <a:pt x="4677518" y="-43256"/>
                  <a:pt x="4932626" y="74453"/>
                </a:cubicBezTo>
                <a:cubicBezTo>
                  <a:pt x="5136501" y="195854"/>
                  <a:pt x="5253545" y="360434"/>
                  <a:pt x="5329734" y="601669"/>
                </a:cubicBezTo>
                <a:cubicBezTo>
                  <a:pt x="5589524" y="671597"/>
                  <a:pt x="5756127" y="849356"/>
                  <a:pt x="5839368" y="1113346"/>
                </a:cubicBezTo>
                <a:cubicBezTo>
                  <a:pt x="5892569" y="1288541"/>
                  <a:pt x="5917344" y="1473328"/>
                  <a:pt x="5816557" y="1668185"/>
                </a:cubicBezTo>
                <a:cubicBezTo>
                  <a:pt x="5951062" y="1900521"/>
                  <a:pt x="6016225" y="2181738"/>
                  <a:pt x="5983190" y="2516522"/>
                </a:cubicBezTo>
                <a:cubicBezTo>
                  <a:pt x="5908929" y="2964341"/>
                  <a:pt x="5541634" y="3209272"/>
                  <a:pt x="5202604" y="3259112"/>
                </a:cubicBezTo>
                <a:cubicBezTo>
                  <a:pt x="5162558" y="3491915"/>
                  <a:pt x="5082952" y="3730138"/>
                  <a:pt x="4923168" y="3895419"/>
                </a:cubicBezTo>
                <a:cubicBezTo>
                  <a:pt x="4691653" y="4128524"/>
                  <a:pt x="4260817" y="4142557"/>
                  <a:pt x="3971777" y="3972462"/>
                </a:cubicBezTo>
                <a:cubicBezTo>
                  <a:pt x="3879065" y="4270839"/>
                  <a:pt x="3633741" y="4654609"/>
                  <a:pt x="3291895" y="4651282"/>
                </a:cubicBezTo>
                <a:cubicBezTo>
                  <a:pt x="2948409" y="4764804"/>
                  <a:pt x="2622679" y="4550892"/>
                  <a:pt x="2292239" y="4236933"/>
                </a:cubicBezTo>
                <a:cubicBezTo>
                  <a:pt x="1852100" y="4460147"/>
                  <a:pt x="1208901" y="4228443"/>
                  <a:pt x="807291" y="3827547"/>
                </a:cubicBezTo>
                <a:cubicBezTo>
                  <a:pt x="511831" y="3836777"/>
                  <a:pt x="264661" y="3689013"/>
                  <a:pt x="154392" y="3371979"/>
                </a:cubicBezTo>
                <a:cubicBezTo>
                  <a:pt x="155007" y="3133559"/>
                  <a:pt x="193126" y="2890716"/>
                  <a:pt x="293901" y="2757038"/>
                </a:cubicBezTo>
                <a:cubicBezTo>
                  <a:pt x="106146" y="2675562"/>
                  <a:pt x="29960" y="2418304"/>
                  <a:pt x="-696" y="2126127"/>
                </a:cubicBezTo>
                <a:cubicBezTo>
                  <a:pt x="-9260" y="1877435"/>
                  <a:pt x="234614" y="1542993"/>
                  <a:pt x="537313" y="1565353"/>
                </a:cubicBezTo>
                <a:cubicBezTo>
                  <a:pt x="538505" y="1560824"/>
                  <a:pt x="540944" y="1556484"/>
                  <a:pt x="542459" y="1550571"/>
                </a:cubicBezTo>
                <a:close/>
              </a:path>
              <a:path w="6008783" h="4661425" fill="none" extrusionOk="0">
                <a:moveTo>
                  <a:pt x="652759" y="2824586"/>
                </a:moveTo>
                <a:cubicBezTo>
                  <a:pt x="529459" y="2838665"/>
                  <a:pt x="396227" y="2812484"/>
                  <a:pt x="300439" y="2738587"/>
                </a:cubicBezTo>
                <a:moveTo>
                  <a:pt x="963630" y="3765719"/>
                </a:moveTo>
                <a:cubicBezTo>
                  <a:pt x="903504" y="3791418"/>
                  <a:pt x="865345" y="3813238"/>
                  <a:pt x="809516" y="3806830"/>
                </a:cubicBezTo>
                <a:moveTo>
                  <a:pt x="2291961" y="4217942"/>
                </a:moveTo>
                <a:cubicBezTo>
                  <a:pt x="2253791" y="4151468"/>
                  <a:pt x="2230787" y="4090019"/>
                  <a:pt x="2199047" y="4030190"/>
                </a:cubicBezTo>
                <a:moveTo>
                  <a:pt x="4009610" y="3749749"/>
                </a:moveTo>
                <a:cubicBezTo>
                  <a:pt x="4006745" y="3817810"/>
                  <a:pt x="3989739" y="3879418"/>
                  <a:pt x="3972473" y="3955737"/>
                </a:cubicBezTo>
                <a:moveTo>
                  <a:pt x="4747077" y="2476813"/>
                </a:moveTo>
                <a:cubicBezTo>
                  <a:pt x="5025629" y="2603496"/>
                  <a:pt x="5207908" y="2954693"/>
                  <a:pt x="5199266" y="3246811"/>
                </a:cubicBezTo>
                <a:moveTo>
                  <a:pt x="5813775" y="1656748"/>
                </a:moveTo>
                <a:cubicBezTo>
                  <a:pt x="5762440" y="1756298"/>
                  <a:pt x="5696614" y="1852543"/>
                  <a:pt x="5612370" y="1945497"/>
                </a:cubicBezTo>
                <a:moveTo>
                  <a:pt x="5330569" y="585483"/>
                </a:moveTo>
                <a:cubicBezTo>
                  <a:pt x="5335752" y="624608"/>
                  <a:pt x="5333874" y="667129"/>
                  <a:pt x="5341140" y="721873"/>
                </a:cubicBezTo>
                <a:moveTo>
                  <a:pt x="4044522" y="426434"/>
                </a:moveTo>
                <a:cubicBezTo>
                  <a:pt x="4072102" y="362121"/>
                  <a:pt x="4097569" y="302236"/>
                  <a:pt x="4147729" y="252493"/>
                </a:cubicBezTo>
                <a:moveTo>
                  <a:pt x="3079640" y="509303"/>
                </a:moveTo>
                <a:cubicBezTo>
                  <a:pt x="3100939" y="455521"/>
                  <a:pt x="3095394" y="409994"/>
                  <a:pt x="3129574" y="359318"/>
                </a:cubicBezTo>
                <a:moveTo>
                  <a:pt x="1947290" y="560234"/>
                </a:moveTo>
                <a:cubicBezTo>
                  <a:pt x="2023331" y="587428"/>
                  <a:pt x="2075373" y="647929"/>
                  <a:pt x="2128110" y="705687"/>
                </a:cubicBezTo>
                <a:moveTo>
                  <a:pt x="574033" y="1703686"/>
                </a:moveTo>
                <a:cubicBezTo>
                  <a:pt x="562489" y="1658778"/>
                  <a:pt x="543813" y="1608213"/>
                  <a:pt x="542459" y="1550571"/>
                </a:cubicBezTo>
              </a:path>
              <a:path w="6008783" h="4661425" stroke="0" extrusionOk="0">
                <a:moveTo>
                  <a:pt x="542459" y="1550571"/>
                </a:moveTo>
                <a:cubicBezTo>
                  <a:pt x="503364" y="1271815"/>
                  <a:pt x="636612" y="905983"/>
                  <a:pt x="782115" y="745288"/>
                </a:cubicBezTo>
                <a:cubicBezTo>
                  <a:pt x="1155158" y="454866"/>
                  <a:pt x="1582373" y="313018"/>
                  <a:pt x="1947986" y="561313"/>
                </a:cubicBezTo>
                <a:cubicBezTo>
                  <a:pt x="2213877" y="129993"/>
                  <a:pt x="2678908" y="5284"/>
                  <a:pt x="3123454" y="370324"/>
                </a:cubicBezTo>
                <a:cubicBezTo>
                  <a:pt x="3236841" y="200719"/>
                  <a:pt x="3386027" y="45063"/>
                  <a:pt x="3581485" y="21580"/>
                </a:cubicBezTo>
                <a:cubicBezTo>
                  <a:pt x="3802301" y="-19394"/>
                  <a:pt x="4027739" y="110661"/>
                  <a:pt x="4149537" y="267708"/>
                </a:cubicBezTo>
                <a:cubicBezTo>
                  <a:pt x="4368571" y="108252"/>
                  <a:pt x="4621136" y="-97998"/>
                  <a:pt x="4932626" y="74453"/>
                </a:cubicBezTo>
                <a:cubicBezTo>
                  <a:pt x="5134891" y="176546"/>
                  <a:pt x="5267249" y="368345"/>
                  <a:pt x="5329734" y="601669"/>
                </a:cubicBezTo>
                <a:cubicBezTo>
                  <a:pt x="5562321" y="709694"/>
                  <a:pt x="5785176" y="868595"/>
                  <a:pt x="5839368" y="1113346"/>
                </a:cubicBezTo>
                <a:cubicBezTo>
                  <a:pt x="5886528" y="1293086"/>
                  <a:pt x="5892442" y="1510453"/>
                  <a:pt x="5816557" y="1668185"/>
                </a:cubicBezTo>
                <a:cubicBezTo>
                  <a:pt x="5994988" y="1896793"/>
                  <a:pt x="6023213" y="2173455"/>
                  <a:pt x="5983190" y="2516522"/>
                </a:cubicBezTo>
                <a:cubicBezTo>
                  <a:pt x="5967754" y="2945443"/>
                  <a:pt x="5561829" y="3147878"/>
                  <a:pt x="5202604" y="3259112"/>
                </a:cubicBezTo>
                <a:cubicBezTo>
                  <a:pt x="5194592" y="3507575"/>
                  <a:pt x="5132727" y="3785344"/>
                  <a:pt x="4923168" y="3895419"/>
                </a:cubicBezTo>
                <a:cubicBezTo>
                  <a:pt x="4603706" y="4184964"/>
                  <a:pt x="4200576" y="4135818"/>
                  <a:pt x="3971777" y="3972462"/>
                </a:cubicBezTo>
                <a:cubicBezTo>
                  <a:pt x="3826015" y="4223629"/>
                  <a:pt x="3602810" y="4584476"/>
                  <a:pt x="3291895" y="4651282"/>
                </a:cubicBezTo>
                <a:cubicBezTo>
                  <a:pt x="2839357" y="4761774"/>
                  <a:pt x="2503140" y="4502262"/>
                  <a:pt x="2292239" y="4236933"/>
                </a:cubicBezTo>
                <a:cubicBezTo>
                  <a:pt x="1898681" y="4559225"/>
                  <a:pt x="1131383" y="4456800"/>
                  <a:pt x="807291" y="3827547"/>
                </a:cubicBezTo>
                <a:cubicBezTo>
                  <a:pt x="504925" y="3875085"/>
                  <a:pt x="226028" y="3592959"/>
                  <a:pt x="154392" y="3371979"/>
                </a:cubicBezTo>
                <a:cubicBezTo>
                  <a:pt x="87519" y="3184872"/>
                  <a:pt x="183917" y="2939100"/>
                  <a:pt x="293901" y="2757038"/>
                </a:cubicBezTo>
                <a:cubicBezTo>
                  <a:pt x="120103" y="2664843"/>
                  <a:pt x="-13846" y="2357805"/>
                  <a:pt x="-696" y="2126127"/>
                </a:cubicBezTo>
                <a:cubicBezTo>
                  <a:pt x="-21751" y="1778337"/>
                  <a:pt x="200075" y="1586705"/>
                  <a:pt x="537313" y="1565353"/>
                </a:cubicBezTo>
                <a:cubicBezTo>
                  <a:pt x="539037" y="1561095"/>
                  <a:pt x="541445" y="1554801"/>
                  <a:pt x="542459" y="1550571"/>
                </a:cubicBezTo>
                <a:close/>
              </a:path>
              <a:path w="6008783" h="4661425" fill="none" stroke="0" extrusionOk="0">
                <a:moveTo>
                  <a:pt x="652759" y="2824586"/>
                </a:moveTo>
                <a:cubicBezTo>
                  <a:pt x="511307" y="2823638"/>
                  <a:pt x="405985" y="2808375"/>
                  <a:pt x="300439" y="2738587"/>
                </a:cubicBezTo>
                <a:moveTo>
                  <a:pt x="963630" y="3765719"/>
                </a:moveTo>
                <a:cubicBezTo>
                  <a:pt x="910983" y="3781763"/>
                  <a:pt x="864036" y="3792570"/>
                  <a:pt x="809516" y="3806830"/>
                </a:cubicBezTo>
                <a:moveTo>
                  <a:pt x="2291961" y="4217942"/>
                </a:moveTo>
                <a:cubicBezTo>
                  <a:pt x="2265089" y="4159227"/>
                  <a:pt x="2221815" y="4103844"/>
                  <a:pt x="2199047" y="4030190"/>
                </a:cubicBezTo>
                <a:moveTo>
                  <a:pt x="4009610" y="3749749"/>
                </a:moveTo>
                <a:cubicBezTo>
                  <a:pt x="4015141" y="3833853"/>
                  <a:pt x="3994481" y="3906207"/>
                  <a:pt x="3972473" y="3955737"/>
                </a:cubicBezTo>
                <a:moveTo>
                  <a:pt x="4747077" y="2476813"/>
                </a:moveTo>
                <a:cubicBezTo>
                  <a:pt x="5040544" y="2552652"/>
                  <a:pt x="5227974" y="2977574"/>
                  <a:pt x="5199266" y="3246811"/>
                </a:cubicBezTo>
                <a:moveTo>
                  <a:pt x="5813775" y="1656748"/>
                </a:moveTo>
                <a:cubicBezTo>
                  <a:pt x="5745651" y="1771084"/>
                  <a:pt x="5677722" y="1886548"/>
                  <a:pt x="5612370" y="1945497"/>
                </a:cubicBezTo>
                <a:moveTo>
                  <a:pt x="5330569" y="585483"/>
                </a:moveTo>
                <a:cubicBezTo>
                  <a:pt x="5330268" y="623821"/>
                  <a:pt x="5348931" y="681645"/>
                  <a:pt x="5341140" y="721873"/>
                </a:cubicBezTo>
                <a:moveTo>
                  <a:pt x="4044522" y="426434"/>
                </a:moveTo>
                <a:cubicBezTo>
                  <a:pt x="4053990" y="372571"/>
                  <a:pt x="4108355" y="285196"/>
                  <a:pt x="4147729" y="252493"/>
                </a:cubicBezTo>
                <a:moveTo>
                  <a:pt x="3079640" y="509303"/>
                </a:moveTo>
                <a:cubicBezTo>
                  <a:pt x="3077929" y="454364"/>
                  <a:pt x="3120507" y="407772"/>
                  <a:pt x="3129574" y="359318"/>
                </a:cubicBezTo>
                <a:moveTo>
                  <a:pt x="1947290" y="560234"/>
                </a:moveTo>
                <a:cubicBezTo>
                  <a:pt x="2017941" y="599678"/>
                  <a:pt x="2087594" y="659659"/>
                  <a:pt x="2128110" y="705687"/>
                </a:cubicBezTo>
                <a:moveTo>
                  <a:pt x="574033" y="1703686"/>
                </a:moveTo>
                <a:cubicBezTo>
                  <a:pt x="561296" y="1645930"/>
                  <a:pt x="555132" y="1594082"/>
                  <a:pt x="542459" y="1550571"/>
                </a:cubicBezTo>
              </a:path>
            </a:pathLst>
          </a:custGeom>
          <a:solidFill>
            <a:schemeClr val="accent6">
              <a:alpha val="50000"/>
            </a:schemeClr>
          </a:solidFill>
          <a:ln w="12700">
            <a:solidFill>
              <a:schemeClr val="accent6">
                <a:lumMod val="50000"/>
              </a:schemeClr>
            </a:solidFill>
            <a:extLst>
              <a:ext uri="{C807C97D-BFC1-408E-A445-0C87EB9F89A2}">
                <ask:lineSketchStyleProps xmlns:ask="http://schemas.microsoft.com/office/drawing/2018/sketchyshapes" sd="1050119024">
                  <a:prstGeom prst="cloud">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4F28DD7-2077-4CB0-8A48-7F1DF2792AEF}"/>
              </a:ext>
            </a:extLst>
          </p:cNvPr>
          <p:cNvSpPr txBox="1"/>
          <p:nvPr/>
        </p:nvSpPr>
        <p:spPr>
          <a:xfrm>
            <a:off x="5224905" y="2170063"/>
            <a:ext cx="49117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Tiết</a:t>
            </a:r>
            <a:r>
              <a:rPr kumimoji="0" lang="en-US" sz="7200" b="1" i="0" u="none" strike="noStrike" kern="1200" cap="none" spc="0" normalizeH="0" baseline="0" noProof="0" dirty="0">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dirty="0" err="1">
                <a:ln w="22225">
                  <a:solidFill>
                    <a:srgbClr val="00B050"/>
                  </a:solidFill>
                  <a:prstDash val="solid"/>
                </a:ln>
                <a:solidFill>
                  <a:srgbClr val="FF0000"/>
                </a:solidFill>
                <a:effectLst>
                  <a:outerShdw blurRad="50800" dist="38100" dir="8100000" algn="tr" rotWithShape="0">
                    <a:prstClr val="black">
                      <a:alpha val="40000"/>
                    </a:prstClr>
                  </a:outerShdw>
                </a:effectLst>
                <a:latin typeface="Arial" panose="020B0604020202020204"/>
              </a:rPr>
              <a:t>Luyện</a:t>
            </a:r>
            <a:r>
              <a:rPr lang="en-US" sz="7200" b="1" dirty="0">
                <a:ln w="22225">
                  <a:solidFill>
                    <a:srgbClr val="00B050"/>
                  </a:solidFill>
                  <a:prstDash val="solid"/>
                </a:ln>
                <a:solidFill>
                  <a:srgbClr val="FF0000"/>
                </a:solidFill>
                <a:effectLst>
                  <a:outerShdw blurRad="50800" dist="38100" dir="8100000" algn="tr" rotWithShape="0">
                    <a:prstClr val="black">
                      <a:alpha val="40000"/>
                    </a:prstClr>
                  </a:outerShdw>
                </a:effectLst>
                <a:latin typeface="Arial" panose="020B0604020202020204"/>
              </a:rPr>
              <a:t> </a:t>
            </a:r>
            <a:r>
              <a:rPr lang="en-US" sz="7200" b="1" dirty="0" err="1">
                <a:ln w="22225">
                  <a:solidFill>
                    <a:srgbClr val="00B050"/>
                  </a:solidFill>
                  <a:prstDash val="solid"/>
                </a:ln>
                <a:solidFill>
                  <a:srgbClr val="FF0000"/>
                </a:solidFill>
                <a:effectLst>
                  <a:outerShdw blurRad="50800" dist="38100" dir="8100000" algn="tr" rotWithShape="0">
                    <a:prstClr val="black">
                      <a:alpha val="40000"/>
                    </a:prstClr>
                  </a:outerShdw>
                </a:effectLst>
                <a:latin typeface="Arial" panose="020B0604020202020204"/>
              </a:rPr>
              <a:t>tập</a:t>
            </a:r>
            <a:endParaRPr kumimoji="0" lang="en-US" sz="7200" b="1" i="0" u="none" strike="noStrike" kern="1200" cap="none" spc="0" normalizeH="0" baseline="0" noProof="0" dirty="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63666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09" y="157625"/>
            <a:ext cx="9362505"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p:cNvSpPr txBox="1"/>
          <p:nvPr/>
        </p:nvSpPr>
        <p:spPr>
          <a:xfrm>
            <a:off x="340409" y="1433870"/>
            <a:ext cx="11754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HP001 4H" panose="020B0603050302020204" pitchFamily="34" charset="0"/>
                <a:ea typeface="+mn-ea"/>
                <a:cs typeface="Times New Roman" panose="02020603050405020304" pitchFamily="18" charset="0"/>
              </a:rPr>
              <a:t>Toán</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580132" y="1073118"/>
            <a:ext cx="2667636"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Toán</a:t>
            </a:r>
          </a:p>
        </p:txBody>
      </p:sp>
      <p:sp>
        <p:nvSpPr>
          <p:cNvPr id="23" name="TextBox 22">
            <a:extLst>
              <a:ext uri="{FF2B5EF4-FFF2-40B4-BE49-F238E27FC236}">
                <a16:creationId xmlns:a16="http://schemas.microsoft.com/office/drawing/2014/main" id="{7F954F0C-8853-46FB-B907-C94DD8FA7623}"/>
              </a:ext>
            </a:extLst>
          </p:cNvPr>
          <p:cNvSpPr txBox="1"/>
          <p:nvPr/>
        </p:nvSpPr>
        <p:spPr>
          <a:xfrm>
            <a:off x="2644814" y="463965"/>
            <a:ext cx="8065227"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Thứ </a:t>
            </a:r>
            <a:r>
              <a:rPr lang="en-US" sz="3200" b="1" dirty="0">
                <a:solidFill>
                  <a:prstClr val="white">
                    <a:lumMod val="10000"/>
                  </a:prstClr>
                </a:solidFill>
                <a:latin typeface="HP001 4 hàng" panose="020B0603050302020204" pitchFamily="34" charset="-93"/>
                <a:cs typeface="Times New Roman" pitchFamily="18" charset="0"/>
              </a:rPr>
              <a:t>hai</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ngày </a:t>
            </a:r>
            <a:r>
              <a:rPr kumimoji="0" lang="en-US" sz="3200" b="1" i="0" u="none" strike="noStrike" kern="1200" cap="none" spc="0" normalizeH="0" baseline="0" noProof="0">
                <a:ln>
                  <a:noFill/>
                </a:ln>
                <a:solidFill>
                  <a:prstClr val="white">
                    <a:lumMod val="10000"/>
                  </a:prstClr>
                </a:solidFill>
                <a:effectLst/>
                <a:uLnTx/>
                <a:uFillTx/>
                <a:latin typeface="HP001 4 hàng" panose="020B0603050302020204" pitchFamily="34" charset="-93"/>
                <a:ea typeface="+mn-ea"/>
                <a:cs typeface="Times New Roman" pitchFamily="18" charset="0"/>
              </a:rPr>
              <a:t>15 tháng 11 năm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2021</a:t>
            </a:r>
          </a:p>
        </p:txBody>
      </p:sp>
      <p:sp>
        <p:nvSpPr>
          <p:cNvPr id="35" name="TextBox 34">
            <a:extLst>
              <a:ext uri="{FF2B5EF4-FFF2-40B4-BE49-F238E27FC236}">
                <a16:creationId xmlns:a16="http://schemas.microsoft.com/office/drawing/2014/main" id="{44444465-4296-4724-87EF-E5D128E046BE}"/>
              </a:ext>
            </a:extLst>
          </p:cNvPr>
          <p:cNvSpPr txBox="1"/>
          <p:nvPr/>
        </p:nvSpPr>
        <p:spPr>
          <a:xfrm>
            <a:off x="5108081" y="1694651"/>
            <a:ext cx="3639173"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200" b="1" dirty="0">
                <a:solidFill>
                  <a:srgbClr val="FF0000"/>
                </a:solidFill>
                <a:latin typeface="HP001 4 hàng" panose="020B0603050302020204" pitchFamily="34" charset="-93"/>
                <a:cs typeface="Times New Roman" pitchFamily="18" charset="0"/>
              </a:rPr>
              <a:t>Luyện tập</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93"/>
                <a:ea typeface="+mn-ea"/>
                <a:cs typeface="Times New Roman" pitchFamily="18" charset="0"/>
              </a:rPr>
              <a:t> </a:t>
            </a:r>
          </a:p>
        </p:txBody>
      </p:sp>
    </p:spTree>
    <p:extLst>
      <p:ext uri="{BB962C8B-B14F-4D97-AF65-F5344CB8AC3E}">
        <p14:creationId xmlns:p14="http://schemas.microsoft.com/office/powerpoint/2010/main" val="341743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7D479BF8-24CA-4D55-8FCF-D94C2BF9A269}"/>
              </a:ext>
            </a:extLst>
          </p:cNvPr>
          <p:cNvPicPr>
            <a:picLocks noChangeAspect="1" noChangeArrowheads="1"/>
          </p:cNvPicPr>
          <p:nvPr/>
        </p:nvPicPr>
        <p:blipFill>
          <a:blip r:embed="rId2" cstate="print"/>
          <a:srcRect/>
          <a:stretch>
            <a:fillRect/>
          </a:stretch>
        </p:blipFill>
        <p:spPr bwMode="auto">
          <a:xfrm>
            <a:off x="1103688" y="536235"/>
            <a:ext cx="2237784" cy="863493"/>
          </a:xfrm>
          <a:prstGeom prst="rect">
            <a:avLst/>
          </a:prstGeom>
          <a:noFill/>
        </p:spPr>
      </p:pic>
      <p:sp>
        <p:nvSpPr>
          <p:cNvPr id="3" name="Oval 2">
            <a:extLst>
              <a:ext uri="{FF2B5EF4-FFF2-40B4-BE49-F238E27FC236}">
                <a16:creationId xmlns:a16="http://schemas.microsoft.com/office/drawing/2014/main" id="{5579D83B-819F-47E7-947A-0C7487C1F5D0}"/>
              </a:ext>
            </a:extLst>
          </p:cNvPr>
          <p:cNvSpPr/>
          <p:nvPr/>
        </p:nvSpPr>
        <p:spPr>
          <a:xfrm>
            <a:off x="867742" y="1547684"/>
            <a:ext cx="604308"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6F14BE3B-6502-4E5C-9890-BA9079400412}"/>
              </a:ext>
            </a:extLst>
          </p:cNvPr>
          <p:cNvSpPr txBox="1"/>
          <p:nvPr/>
        </p:nvSpPr>
        <p:spPr>
          <a:xfrm>
            <a:off x="1472050" y="1547684"/>
            <a:ext cx="30989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Arial"/>
                <a:cs typeface="+mn-cs"/>
              </a:rPr>
              <a:t>Đặt tính rồi tính.</a:t>
            </a:r>
          </a:p>
        </p:txBody>
      </p:sp>
      <p:grpSp>
        <p:nvGrpSpPr>
          <p:cNvPr id="5" name="Group 4">
            <a:extLst>
              <a:ext uri="{FF2B5EF4-FFF2-40B4-BE49-F238E27FC236}">
                <a16:creationId xmlns:a16="http://schemas.microsoft.com/office/drawing/2014/main" id="{336CF855-962F-4506-82BD-9D2B5C3A1AAD}"/>
              </a:ext>
            </a:extLst>
          </p:cNvPr>
          <p:cNvGrpSpPr/>
          <p:nvPr/>
        </p:nvGrpSpPr>
        <p:grpSpPr>
          <a:xfrm>
            <a:off x="2614864" y="2198280"/>
            <a:ext cx="7665729" cy="784848"/>
            <a:chOff x="1824226" y="3918824"/>
            <a:chExt cx="7665729" cy="784848"/>
          </a:xfrm>
        </p:grpSpPr>
        <p:sp>
          <p:nvSpPr>
            <p:cNvPr id="6" name="Rectangle 5">
              <a:extLst>
                <a:ext uri="{FF2B5EF4-FFF2-40B4-BE49-F238E27FC236}">
                  <a16:creationId xmlns:a16="http://schemas.microsoft.com/office/drawing/2014/main" id="{79F1113E-AAC8-4ADB-8C9F-E78BBCDA8F0F}"/>
                </a:ext>
              </a:extLst>
            </p:cNvPr>
            <p:cNvSpPr/>
            <p:nvPr/>
          </p:nvSpPr>
          <p:spPr>
            <a:xfrm>
              <a:off x="1824226" y="3918826"/>
              <a:ext cx="1563248" cy="739754"/>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a:cs typeface="+mn-cs"/>
                </a:rPr>
                <a:t>36 + 36</a:t>
              </a:r>
            </a:p>
          </p:txBody>
        </p:sp>
        <p:sp>
          <p:nvSpPr>
            <p:cNvPr id="7" name="Rectangle 6">
              <a:extLst>
                <a:ext uri="{FF2B5EF4-FFF2-40B4-BE49-F238E27FC236}">
                  <a16:creationId xmlns:a16="http://schemas.microsoft.com/office/drawing/2014/main" id="{4114BFC9-8CF1-44B8-B9E5-F19B97658426}"/>
                </a:ext>
              </a:extLst>
            </p:cNvPr>
            <p:cNvSpPr/>
            <p:nvPr/>
          </p:nvSpPr>
          <p:spPr>
            <a:xfrm>
              <a:off x="3901137" y="3918825"/>
              <a:ext cx="1563248" cy="739754"/>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a:cs typeface="+mn-cs"/>
                </a:rPr>
                <a:t>73 + 17</a:t>
              </a:r>
            </a:p>
          </p:txBody>
        </p:sp>
        <p:sp>
          <p:nvSpPr>
            <p:cNvPr id="8" name="Rectangle 7">
              <a:extLst>
                <a:ext uri="{FF2B5EF4-FFF2-40B4-BE49-F238E27FC236}">
                  <a16:creationId xmlns:a16="http://schemas.microsoft.com/office/drawing/2014/main" id="{A6B8C94A-D097-481A-A800-FBBE420E7E13}"/>
                </a:ext>
              </a:extLst>
            </p:cNvPr>
            <p:cNvSpPr/>
            <p:nvPr/>
          </p:nvSpPr>
          <p:spPr>
            <a:xfrm>
              <a:off x="5978048" y="3918824"/>
              <a:ext cx="1563248" cy="739754"/>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a:cs typeface="+mn-cs"/>
                </a:rPr>
                <a:t>28 + 53</a:t>
              </a:r>
            </a:p>
          </p:txBody>
        </p:sp>
        <p:sp>
          <p:nvSpPr>
            <p:cNvPr id="9" name="Rectangle 8">
              <a:extLst>
                <a:ext uri="{FF2B5EF4-FFF2-40B4-BE49-F238E27FC236}">
                  <a16:creationId xmlns:a16="http://schemas.microsoft.com/office/drawing/2014/main" id="{B73945C6-2A11-4F6C-B042-8E69870C57F9}"/>
                </a:ext>
              </a:extLst>
            </p:cNvPr>
            <p:cNvSpPr/>
            <p:nvPr/>
          </p:nvSpPr>
          <p:spPr>
            <a:xfrm>
              <a:off x="7926707" y="3963918"/>
              <a:ext cx="1563248" cy="739754"/>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a:cs typeface="+mn-cs"/>
                </a:rPr>
                <a:t>25 + 35</a:t>
              </a:r>
            </a:p>
          </p:txBody>
        </p:sp>
      </p:grpSp>
      <p:grpSp>
        <p:nvGrpSpPr>
          <p:cNvPr id="10" name="Group 9">
            <a:extLst>
              <a:ext uri="{FF2B5EF4-FFF2-40B4-BE49-F238E27FC236}">
                <a16:creationId xmlns:a16="http://schemas.microsoft.com/office/drawing/2014/main" id="{2EE9148F-D7DC-4439-9F3E-026CD856608B}"/>
              </a:ext>
            </a:extLst>
          </p:cNvPr>
          <p:cNvGrpSpPr/>
          <p:nvPr/>
        </p:nvGrpSpPr>
        <p:grpSpPr>
          <a:xfrm>
            <a:off x="2824183" y="2931011"/>
            <a:ext cx="837249" cy="1312215"/>
            <a:chOff x="1933616" y="4498692"/>
            <a:chExt cx="837249" cy="1312215"/>
          </a:xfrm>
        </p:grpSpPr>
        <p:sp>
          <p:nvSpPr>
            <p:cNvPr id="11" name="TextBox 10">
              <a:extLst>
                <a:ext uri="{FF2B5EF4-FFF2-40B4-BE49-F238E27FC236}">
                  <a16:creationId xmlns:a16="http://schemas.microsoft.com/office/drawing/2014/main" id="{610C8581-5261-45FC-B9D1-7EC61D9CC3CA}"/>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a:t>
              </a:r>
            </a:p>
          </p:txBody>
        </p:sp>
        <p:sp>
          <p:nvSpPr>
            <p:cNvPr id="12" name="TextBox 11">
              <a:extLst>
                <a:ext uri="{FF2B5EF4-FFF2-40B4-BE49-F238E27FC236}">
                  <a16:creationId xmlns:a16="http://schemas.microsoft.com/office/drawing/2014/main" id="{3FA23309-944D-41B6-A39A-EA1F503EC511}"/>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3" name="Straight Connector 12">
              <a:extLst>
                <a:ext uri="{FF2B5EF4-FFF2-40B4-BE49-F238E27FC236}">
                  <a16:creationId xmlns:a16="http://schemas.microsoft.com/office/drawing/2014/main" id="{159F97EC-4CFC-4A45-B8AE-26C12444212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9CCFF99-4E81-473E-819D-B84959919A93}"/>
              </a:ext>
            </a:extLst>
          </p:cNvPr>
          <p:cNvGrpSpPr/>
          <p:nvPr/>
        </p:nvGrpSpPr>
        <p:grpSpPr>
          <a:xfrm>
            <a:off x="4907024" y="2923961"/>
            <a:ext cx="837249" cy="1312215"/>
            <a:chOff x="1933616" y="4498692"/>
            <a:chExt cx="837249" cy="1312215"/>
          </a:xfrm>
        </p:grpSpPr>
        <p:sp>
          <p:nvSpPr>
            <p:cNvPr id="15" name="TextBox 14">
              <a:extLst>
                <a:ext uri="{FF2B5EF4-FFF2-40B4-BE49-F238E27FC236}">
                  <a16:creationId xmlns:a16="http://schemas.microsoft.com/office/drawing/2014/main" id="{48729276-9378-49F3-8516-0B4A0D4E67F9}"/>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73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17</a:t>
              </a:r>
            </a:p>
          </p:txBody>
        </p:sp>
        <p:sp>
          <p:nvSpPr>
            <p:cNvPr id="16" name="TextBox 15">
              <a:extLst>
                <a:ext uri="{FF2B5EF4-FFF2-40B4-BE49-F238E27FC236}">
                  <a16:creationId xmlns:a16="http://schemas.microsoft.com/office/drawing/2014/main" id="{F56626FD-AEC9-45BE-9DE3-9E87B7958A28}"/>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7" name="Straight Connector 16">
              <a:extLst>
                <a:ext uri="{FF2B5EF4-FFF2-40B4-BE49-F238E27FC236}">
                  <a16:creationId xmlns:a16="http://schemas.microsoft.com/office/drawing/2014/main" id="{2F131617-5857-49FE-9647-9D49E1A7C6B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6CE1AA0-BA0F-44D3-BCBA-5BF5AF19CD59}"/>
              </a:ext>
            </a:extLst>
          </p:cNvPr>
          <p:cNvGrpSpPr/>
          <p:nvPr/>
        </p:nvGrpSpPr>
        <p:grpSpPr>
          <a:xfrm>
            <a:off x="6989865" y="2931011"/>
            <a:ext cx="837249" cy="1312215"/>
            <a:chOff x="1933616" y="4498692"/>
            <a:chExt cx="837249" cy="1312215"/>
          </a:xfrm>
        </p:grpSpPr>
        <p:sp>
          <p:nvSpPr>
            <p:cNvPr id="19" name="TextBox 18">
              <a:extLst>
                <a:ext uri="{FF2B5EF4-FFF2-40B4-BE49-F238E27FC236}">
                  <a16:creationId xmlns:a16="http://schemas.microsoft.com/office/drawing/2014/main" id="{EB3CFBF9-51CD-470E-933E-DAD8ED3C2F61}"/>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53</a:t>
              </a:r>
            </a:p>
          </p:txBody>
        </p:sp>
        <p:sp>
          <p:nvSpPr>
            <p:cNvPr id="20" name="TextBox 19">
              <a:extLst>
                <a:ext uri="{FF2B5EF4-FFF2-40B4-BE49-F238E27FC236}">
                  <a16:creationId xmlns:a16="http://schemas.microsoft.com/office/drawing/2014/main" id="{9FC7FDCB-1167-4B7C-A823-253924E5BF1A}"/>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21" name="Straight Connector 20">
              <a:extLst>
                <a:ext uri="{FF2B5EF4-FFF2-40B4-BE49-F238E27FC236}">
                  <a16:creationId xmlns:a16="http://schemas.microsoft.com/office/drawing/2014/main" id="{E0F68466-6C2A-4B0D-BDE7-4F01DE314B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06400FB-43BA-4B62-A95C-FF9B4558EE65}"/>
              </a:ext>
            </a:extLst>
          </p:cNvPr>
          <p:cNvGrpSpPr/>
          <p:nvPr/>
        </p:nvGrpSpPr>
        <p:grpSpPr>
          <a:xfrm>
            <a:off x="9072706" y="2923961"/>
            <a:ext cx="837249" cy="1312215"/>
            <a:chOff x="1933616" y="4498692"/>
            <a:chExt cx="837249" cy="1312215"/>
          </a:xfrm>
        </p:grpSpPr>
        <p:sp>
          <p:nvSpPr>
            <p:cNvPr id="23" name="TextBox 22">
              <a:extLst>
                <a:ext uri="{FF2B5EF4-FFF2-40B4-BE49-F238E27FC236}">
                  <a16:creationId xmlns:a16="http://schemas.microsoft.com/office/drawing/2014/main" id="{99F79B3A-5355-4B08-BDC3-FAEE634AC25A}"/>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35</a:t>
              </a:r>
            </a:p>
          </p:txBody>
        </p:sp>
        <p:sp>
          <p:nvSpPr>
            <p:cNvPr id="24" name="TextBox 23">
              <a:extLst>
                <a:ext uri="{FF2B5EF4-FFF2-40B4-BE49-F238E27FC236}">
                  <a16:creationId xmlns:a16="http://schemas.microsoft.com/office/drawing/2014/main" id="{351C3408-D73B-4D13-9856-EB3C54E94022}"/>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25" name="Straight Connector 24">
              <a:extLst>
                <a:ext uri="{FF2B5EF4-FFF2-40B4-BE49-F238E27FC236}">
                  <a16:creationId xmlns:a16="http://schemas.microsoft.com/office/drawing/2014/main" id="{91620E56-F043-431D-B759-293C7E1A80B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1D75768B-2D04-437C-BF24-298CFB9B85A9}"/>
              </a:ext>
            </a:extLst>
          </p:cNvPr>
          <p:cNvSpPr txBox="1"/>
          <p:nvPr/>
        </p:nvSpPr>
        <p:spPr>
          <a:xfrm>
            <a:off x="3021513" y="4272103"/>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72</a:t>
            </a:r>
          </a:p>
        </p:txBody>
      </p:sp>
      <p:sp>
        <p:nvSpPr>
          <p:cNvPr id="27" name="TextBox 26">
            <a:extLst>
              <a:ext uri="{FF2B5EF4-FFF2-40B4-BE49-F238E27FC236}">
                <a16:creationId xmlns:a16="http://schemas.microsoft.com/office/drawing/2014/main" id="{289E83B2-ECED-40E5-99A1-1B0629415A78}"/>
              </a:ext>
            </a:extLst>
          </p:cNvPr>
          <p:cNvSpPr txBox="1"/>
          <p:nvPr/>
        </p:nvSpPr>
        <p:spPr>
          <a:xfrm>
            <a:off x="5104354" y="4241225"/>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90</a:t>
            </a:r>
          </a:p>
        </p:txBody>
      </p:sp>
      <p:sp>
        <p:nvSpPr>
          <p:cNvPr id="28" name="TextBox 27">
            <a:extLst>
              <a:ext uri="{FF2B5EF4-FFF2-40B4-BE49-F238E27FC236}">
                <a16:creationId xmlns:a16="http://schemas.microsoft.com/office/drawing/2014/main" id="{DEBA5670-333A-4485-A97A-B17703D1739B}"/>
              </a:ext>
            </a:extLst>
          </p:cNvPr>
          <p:cNvSpPr txBox="1"/>
          <p:nvPr/>
        </p:nvSpPr>
        <p:spPr>
          <a:xfrm>
            <a:off x="7213699" y="427210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81</a:t>
            </a:r>
          </a:p>
        </p:txBody>
      </p:sp>
      <p:sp>
        <p:nvSpPr>
          <p:cNvPr id="29" name="TextBox 28">
            <a:extLst>
              <a:ext uri="{FF2B5EF4-FFF2-40B4-BE49-F238E27FC236}">
                <a16:creationId xmlns:a16="http://schemas.microsoft.com/office/drawing/2014/main" id="{1D391248-7515-4051-B829-290682365E66}"/>
              </a:ext>
            </a:extLst>
          </p:cNvPr>
          <p:cNvSpPr txBox="1"/>
          <p:nvPr/>
        </p:nvSpPr>
        <p:spPr>
          <a:xfrm>
            <a:off x="9270036" y="4272102"/>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60</a:t>
            </a:r>
          </a:p>
        </p:txBody>
      </p:sp>
    </p:spTree>
    <p:extLst>
      <p:ext uri="{BB962C8B-B14F-4D97-AF65-F5344CB8AC3E}">
        <p14:creationId xmlns:p14="http://schemas.microsoft.com/office/powerpoint/2010/main" val="771582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2781625" y="2247414"/>
            <a:ext cx="2667636" cy="592470"/>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itchFamily="18" charset="0"/>
              </a:rPr>
              <a:t> </a:t>
            </a:r>
            <a:endParaRPr kumimoji="0" lang="en-US" sz="2600" b="1" i="0" u="none" strike="noStrike" kern="1200" cap="none" spc="0" normalizeH="0" baseline="0" noProof="0" dirty="0">
              <a:ln>
                <a:noFill/>
              </a:ln>
              <a:solidFill>
                <a:srgbClr val="000000">
                  <a:lumMod val="95000"/>
                  <a:lumOff val="5000"/>
                </a:srgbClr>
              </a:solidFill>
              <a:effectLst/>
              <a:uLnTx/>
              <a:uFillTx/>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09" y="182372"/>
            <a:ext cx="9362505" cy="7109445"/>
          </a:xfrm>
          <a:prstGeom prst="rect">
            <a:avLst/>
          </a:prstGeom>
        </p:spPr>
      </p:pic>
      <p:sp>
        <p:nvSpPr>
          <p:cNvPr id="14" name="Rounded Rectangle 13"/>
          <p:cNvSpPr/>
          <p:nvPr/>
        </p:nvSpPr>
        <p:spPr>
          <a:xfrm>
            <a:off x="265759"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p:cNvSpPr txBox="1"/>
          <p:nvPr/>
        </p:nvSpPr>
        <p:spPr>
          <a:xfrm>
            <a:off x="340409" y="1433870"/>
            <a:ext cx="11754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HP001 4H" panose="020B0603050302020204" pitchFamily="34" charset="0"/>
                <a:ea typeface="+mn-ea"/>
                <a:cs typeface="Times New Roman" panose="02020603050405020304" pitchFamily="18" charset="0"/>
              </a:rPr>
              <a:t>Toán</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74" y="-52495"/>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580132" y="1073118"/>
            <a:ext cx="2667636"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Toán</a:t>
            </a:r>
          </a:p>
        </p:txBody>
      </p:sp>
      <p:sp>
        <p:nvSpPr>
          <p:cNvPr id="23" name="TextBox 22">
            <a:extLst>
              <a:ext uri="{FF2B5EF4-FFF2-40B4-BE49-F238E27FC236}">
                <a16:creationId xmlns:a16="http://schemas.microsoft.com/office/drawing/2014/main" id="{7F954F0C-8853-46FB-B907-C94DD8FA7623}"/>
              </a:ext>
            </a:extLst>
          </p:cNvPr>
          <p:cNvSpPr txBox="1"/>
          <p:nvPr/>
        </p:nvSpPr>
        <p:spPr>
          <a:xfrm>
            <a:off x="2644814" y="463965"/>
            <a:ext cx="8065227"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Thứ </a:t>
            </a:r>
            <a:r>
              <a:rPr lang="en-US" sz="3200" b="1" dirty="0">
                <a:solidFill>
                  <a:prstClr val="white">
                    <a:lumMod val="10000"/>
                  </a:prstClr>
                </a:solidFill>
                <a:latin typeface="HP001 4 hàng" panose="020B0603050302020204" pitchFamily="34" charset="-93"/>
                <a:cs typeface="Times New Roman" pitchFamily="18" charset="0"/>
              </a:rPr>
              <a:t>hai</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ngày </a:t>
            </a:r>
            <a:r>
              <a:rPr kumimoji="0" lang="en-US" sz="3200" b="1" i="0" u="none" strike="noStrike" kern="1200" cap="none" spc="0" normalizeH="0" baseline="0" noProof="0">
                <a:ln>
                  <a:noFill/>
                </a:ln>
                <a:solidFill>
                  <a:prstClr val="white">
                    <a:lumMod val="10000"/>
                  </a:prstClr>
                </a:solidFill>
                <a:effectLst/>
                <a:uLnTx/>
                <a:uFillTx/>
                <a:latin typeface="HP001 4 hàng" panose="020B0603050302020204" pitchFamily="34" charset="-93"/>
                <a:ea typeface="+mn-ea"/>
                <a:cs typeface="Times New Roman" pitchFamily="18" charset="0"/>
              </a:rPr>
              <a:t>15 tháng 11 năm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2021</a:t>
            </a:r>
          </a:p>
        </p:txBody>
      </p:sp>
      <p:sp>
        <p:nvSpPr>
          <p:cNvPr id="12" name="TextBox 11"/>
          <p:cNvSpPr txBox="1"/>
          <p:nvPr/>
        </p:nvSpPr>
        <p:spPr>
          <a:xfrm>
            <a:off x="3101844" y="2314314"/>
            <a:ext cx="5540281"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2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Bài 1: Đặt tính rồi tính</a:t>
            </a:r>
          </a:p>
        </p:txBody>
      </p:sp>
      <p:sp>
        <p:nvSpPr>
          <p:cNvPr id="17" name="TextBox 16"/>
          <p:cNvSpPr txBox="1"/>
          <p:nvPr/>
        </p:nvSpPr>
        <p:spPr>
          <a:xfrm>
            <a:off x="3296998" y="2946366"/>
            <a:ext cx="985144"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0"/>
                <a:cs typeface="Times New Roman" pitchFamily="18" charset="0"/>
              </a:rPr>
              <a:t>36</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0"/>
              <a:cs typeface="Times New Roman" pitchFamily="18" charset="0"/>
            </a:endParaRPr>
          </a:p>
        </p:txBody>
      </p:sp>
      <p:sp>
        <p:nvSpPr>
          <p:cNvPr id="18" name="TextBox 17"/>
          <p:cNvSpPr txBox="1"/>
          <p:nvPr/>
        </p:nvSpPr>
        <p:spPr>
          <a:xfrm>
            <a:off x="3295605" y="3578582"/>
            <a:ext cx="919710"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93"/>
                <a:cs typeface="Times New Roman" pitchFamily="18" charset="0"/>
              </a:rPr>
              <a:t>36</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19" name="TextBox 18"/>
          <p:cNvSpPr txBox="1"/>
          <p:nvPr/>
        </p:nvSpPr>
        <p:spPr>
          <a:xfrm>
            <a:off x="3082000" y="3262031"/>
            <a:ext cx="655036"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0"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a:t>
            </a:r>
          </a:p>
        </p:txBody>
      </p:sp>
      <p:cxnSp>
        <p:nvCxnSpPr>
          <p:cNvPr id="5" name="Straight Connector 4"/>
          <p:cNvCxnSpPr/>
          <p:nvPr/>
        </p:nvCxnSpPr>
        <p:spPr>
          <a:xfrm>
            <a:off x="3347158" y="4174346"/>
            <a:ext cx="631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60361" y="2955229"/>
            <a:ext cx="860257"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93"/>
                <a:cs typeface="Times New Roman" pitchFamily="18" charset="0"/>
              </a:rPr>
              <a:t>73</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22" name="TextBox 21"/>
          <p:cNvSpPr txBox="1"/>
          <p:nvPr/>
        </p:nvSpPr>
        <p:spPr>
          <a:xfrm>
            <a:off x="5254465" y="3573409"/>
            <a:ext cx="756048"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17</a:t>
            </a:r>
          </a:p>
        </p:txBody>
      </p:sp>
      <p:sp>
        <p:nvSpPr>
          <p:cNvPr id="24" name="TextBox 23"/>
          <p:cNvSpPr txBox="1"/>
          <p:nvPr/>
        </p:nvSpPr>
        <p:spPr>
          <a:xfrm>
            <a:off x="4942492" y="3269952"/>
            <a:ext cx="627914"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0"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a:t>
            </a:r>
          </a:p>
        </p:txBody>
      </p:sp>
      <p:cxnSp>
        <p:nvCxnSpPr>
          <p:cNvPr id="25" name="Straight Connector 24"/>
          <p:cNvCxnSpPr/>
          <p:nvPr/>
        </p:nvCxnSpPr>
        <p:spPr>
          <a:xfrm>
            <a:off x="5207449" y="4173567"/>
            <a:ext cx="631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73825" y="2961251"/>
            <a:ext cx="860257"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93"/>
                <a:cs typeface="Times New Roman" pitchFamily="18" charset="0"/>
              </a:rPr>
              <a:t>28</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28" name="TextBox 27"/>
          <p:cNvSpPr txBox="1"/>
          <p:nvPr/>
        </p:nvSpPr>
        <p:spPr>
          <a:xfrm>
            <a:off x="6998919" y="3572113"/>
            <a:ext cx="835467"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93"/>
                <a:cs typeface="Times New Roman" pitchFamily="18" charset="0"/>
              </a:rPr>
              <a:t>53</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29" name="TextBox 28"/>
          <p:cNvSpPr txBox="1"/>
          <p:nvPr/>
        </p:nvSpPr>
        <p:spPr>
          <a:xfrm>
            <a:off x="6780548" y="3267929"/>
            <a:ext cx="631065"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0"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a:t>
            </a:r>
          </a:p>
        </p:txBody>
      </p:sp>
      <p:sp>
        <p:nvSpPr>
          <p:cNvPr id="30" name="TextBox 29"/>
          <p:cNvSpPr txBox="1"/>
          <p:nvPr/>
        </p:nvSpPr>
        <p:spPr>
          <a:xfrm>
            <a:off x="8646956" y="3261032"/>
            <a:ext cx="631065"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0"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a:t>
            </a:r>
          </a:p>
        </p:txBody>
      </p:sp>
      <p:sp>
        <p:nvSpPr>
          <p:cNvPr id="31" name="TextBox 30"/>
          <p:cNvSpPr txBox="1"/>
          <p:nvPr/>
        </p:nvSpPr>
        <p:spPr>
          <a:xfrm>
            <a:off x="8813070" y="2964752"/>
            <a:ext cx="854416"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lang="en-US" sz="3000" b="1" dirty="0">
                <a:solidFill>
                  <a:prstClr val="white">
                    <a:lumMod val="10000"/>
                  </a:prstClr>
                </a:solidFill>
                <a:latin typeface="HP001 4 hàng" panose="020B0603050302020204" pitchFamily="34" charset="-93"/>
                <a:cs typeface="Times New Roman" pitchFamily="18" charset="0"/>
              </a:rPr>
              <a:t>25</a:t>
            </a:r>
            <a:endPar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32" name="TextBox 31"/>
          <p:cNvSpPr txBox="1"/>
          <p:nvPr/>
        </p:nvSpPr>
        <p:spPr>
          <a:xfrm>
            <a:off x="8551572" y="3577248"/>
            <a:ext cx="1131100" cy="669414"/>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30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35</a:t>
            </a:r>
          </a:p>
        </p:txBody>
      </p:sp>
      <p:cxnSp>
        <p:nvCxnSpPr>
          <p:cNvPr id="33" name="Straight Connector 32"/>
          <p:cNvCxnSpPr/>
          <p:nvPr/>
        </p:nvCxnSpPr>
        <p:spPr>
          <a:xfrm>
            <a:off x="7042349" y="4174426"/>
            <a:ext cx="631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04467" y="4174426"/>
            <a:ext cx="631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444465-4296-4724-87EF-E5D128E046BE}"/>
              </a:ext>
            </a:extLst>
          </p:cNvPr>
          <p:cNvSpPr txBox="1"/>
          <p:nvPr/>
        </p:nvSpPr>
        <p:spPr>
          <a:xfrm>
            <a:off x="5108081" y="1694651"/>
            <a:ext cx="3639173" cy="70788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200" b="1" dirty="0">
                <a:solidFill>
                  <a:srgbClr val="FF0000"/>
                </a:solidFill>
                <a:latin typeface="HP001 4 hàng" panose="020B0603050302020204" pitchFamily="34" charset="-93"/>
                <a:cs typeface="Times New Roman" pitchFamily="18" charset="0"/>
              </a:rPr>
              <a:t>Luyện tập</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93"/>
                <a:ea typeface="+mn-ea"/>
                <a:cs typeface="Times New Roman" pitchFamily="18" charset="0"/>
              </a:rPr>
              <a:t> </a:t>
            </a:r>
          </a:p>
        </p:txBody>
      </p:sp>
      <p:sp>
        <p:nvSpPr>
          <p:cNvPr id="37" name="TextBox 36">
            <a:extLst>
              <a:ext uri="{FF2B5EF4-FFF2-40B4-BE49-F238E27FC236}">
                <a16:creationId xmlns:a16="http://schemas.microsoft.com/office/drawing/2014/main" id="{1355D2EB-2B08-4837-B688-548526876E80}"/>
              </a:ext>
            </a:extLst>
          </p:cNvPr>
          <p:cNvSpPr txBox="1"/>
          <p:nvPr/>
        </p:nvSpPr>
        <p:spPr>
          <a:xfrm>
            <a:off x="3381723" y="4229840"/>
            <a:ext cx="673582" cy="669414"/>
          </a:xfrm>
          <a:prstGeom prst="rect">
            <a:avLst/>
          </a:prstGeom>
          <a:noFill/>
        </p:spPr>
        <p:txBody>
          <a:bodyPr wrap="none" rtlCol="0">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000" b="1" dirty="0">
                <a:solidFill>
                  <a:srgbClr val="FF0000"/>
                </a:solidFill>
                <a:latin typeface="HP001 4 hàng" panose="020B0603050302020204" pitchFamily="34" charset="0"/>
                <a:cs typeface="Times New Roman" pitchFamily="18" charset="0"/>
              </a:rPr>
              <a:t>72</a:t>
            </a:r>
            <a:endParaRPr kumimoji="0" lang="en-US" sz="300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itchFamily="18" charset="0"/>
            </a:endParaRPr>
          </a:p>
        </p:txBody>
      </p:sp>
      <p:sp>
        <p:nvSpPr>
          <p:cNvPr id="41" name="TextBox 40">
            <a:extLst>
              <a:ext uri="{FF2B5EF4-FFF2-40B4-BE49-F238E27FC236}">
                <a16:creationId xmlns:a16="http://schemas.microsoft.com/office/drawing/2014/main" id="{1355D2EB-2B08-4837-B688-548526876E80}"/>
              </a:ext>
            </a:extLst>
          </p:cNvPr>
          <p:cNvSpPr txBox="1"/>
          <p:nvPr/>
        </p:nvSpPr>
        <p:spPr>
          <a:xfrm>
            <a:off x="5248775" y="4202638"/>
            <a:ext cx="761738" cy="669414"/>
          </a:xfrm>
          <a:prstGeom prst="rect">
            <a:avLst/>
          </a:prstGeom>
          <a:noFill/>
        </p:spPr>
        <p:txBody>
          <a:bodyPr wrap="square" rtlCol="0">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000" b="1" dirty="0">
                <a:solidFill>
                  <a:srgbClr val="FF0000"/>
                </a:solidFill>
                <a:latin typeface="HP001 4 hàng" panose="020B0603050302020204" pitchFamily="34" charset="0"/>
                <a:cs typeface="Times New Roman" pitchFamily="18" charset="0"/>
              </a:rPr>
              <a:t>90</a:t>
            </a:r>
            <a:endParaRPr kumimoji="0" lang="en-US" sz="300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itchFamily="18" charset="0"/>
            </a:endParaRPr>
          </a:p>
        </p:txBody>
      </p:sp>
      <p:sp>
        <p:nvSpPr>
          <p:cNvPr id="42" name="TextBox 41">
            <a:extLst>
              <a:ext uri="{FF2B5EF4-FFF2-40B4-BE49-F238E27FC236}">
                <a16:creationId xmlns:a16="http://schemas.microsoft.com/office/drawing/2014/main" id="{1355D2EB-2B08-4837-B688-548526876E80}"/>
              </a:ext>
            </a:extLst>
          </p:cNvPr>
          <p:cNvSpPr txBox="1"/>
          <p:nvPr/>
        </p:nvSpPr>
        <p:spPr>
          <a:xfrm>
            <a:off x="7174273" y="4202638"/>
            <a:ext cx="543739" cy="669414"/>
          </a:xfrm>
          <a:prstGeom prst="rect">
            <a:avLst/>
          </a:prstGeom>
          <a:noFill/>
        </p:spPr>
        <p:txBody>
          <a:bodyPr wrap="none" rtlCol="0">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000" b="1" dirty="0">
                <a:solidFill>
                  <a:srgbClr val="FF0000"/>
                </a:solidFill>
                <a:latin typeface="HP001 4 hàng" panose="020B0603050302020204" pitchFamily="34" charset="0"/>
                <a:cs typeface="Times New Roman" pitchFamily="18" charset="0"/>
              </a:rPr>
              <a:t>81</a:t>
            </a:r>
            <a:endParaRPr kumimoji="0" lang="en-US" sz="300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itchFamily="18" charset="0"/>
            </a:endParaRPr>
          </a:p>
        </p:txBody>
      </p:sp>
      <p:sp>
        <p:nvSpPr>
          <p:cNvPr id="43" name="TextBox 42">
            <a:extLst>
              <a:ext uri="{FF2B5EF4-FFF2-40B4-BE49-F238E27FC236}">
                <a16:creationId xmlns:a16="http://schemas.microsoft.com/office/drawing/2014/main" id="{1355D2EB-2B08-4837-B688-548526876E80}"/>
              </a:ext>
            </a:extLst>
          </p:cNvPr>
          <p:cNvSpPr txBox="1"/>
          <p:nvPr/>
        </p:nvSpPr>
        <p:spPr>
          <a:xfrm>
            <a:off x="8949245" y="4206689"/>
            <a:ext cx="657552" cy="669414"/>
          </a:xfrm>
          <a:prstGeom prst="rect">
            <a:avLst/>
          </a:prstGeom>
          <a:noFill/>
        </p:spPr>
        <p:txBody>
          <a:bodyPr wrap="none" rtlCol="0">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lang="en-US" sz="3000" b="1" dirty="0">
                <a:solidFill>
                  <a:srgbClr val="FF0000"/>
                </a:solidFill>
                <a:latin typeface="HP001 4 hàng" panose="020B0603050302020204" pitchFamily="34" charset="0"/>
                <a:cs typeface="Times New Roman" pitchFamily="18" charset="0"/>
              </a:rPr>
              <a:t>60</a:t>
            </a:r>
            <a:endParaRPr kumimoji="0" lang="en-US" sz="300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itchFamily="18" charset="0"/>
            </a:endParaRPr>
          </a:p>
        </p:txBody>
      </p:sp>
    </p:spTree>
    <p:extLst>
      <p:ext uri="{BB962C8B-B14F-4D97-AF65-F5344CB8AC3E}">
        <p14:creationId xmlns:p14="http://schemas.microsoft.com/office/powerpoint/2010/main" val="8167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500" fill="hold"/>
                                        <p:tgtEl>
                                          <p:spTgt spid="42"/>
                                        </p:tgtEl>
                                        <p:attrNameLst>
                                          <p:attrName>ppt_w</p:attrName>
                                        </p:attrNameLst>
                                      </p:cBhvr>
                                      <p:tavLst>
                                        <p:tav tm="0">
                                          <p:val>
                                            <p:fltVal val="0"/>
                                          </p:val>
                                        </p:tav>
                                        <p:tav tm="100000">
                                          <p:val>
                                            <p:strVal val="#ppt_w"/>
                                          </p:val>
                                        </p:tav>
                                      </p:tavLst>
                                    </p:anim>
                                    <p:anim calcmode="lin" valueType="num">
                                      <p:cBhvr>
                                        <p:cTn id="89" dur="500" fill="hold"/>
                                        <p:tgtEl>
                                          <p:spTgt spid="42"/>
                                        </p:tgtEl>
                                        <p:attrNameLst>
                                          <p:attrName>ppt_h</p:attrName>
                                        </p:attrNameLst>
                                      </p:cBhvr>
                                      <p:tavLst>
                                        <p:tav tm="0">
                                          <p:val>
                                            <p:fltVal val="0"/>
                                          </p:val>
                                        </p:tav>
                                        <p:tav tm="100000">
                                          <p:val>
                                            <p:strVal val="#ppt_h"/>
                                          </p:val>
                                        </p:tav>
                                      </p:tavLst>
                                    </p:anim>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barn(inVertical)">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barn(inVertical)">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 calcmode="lin" valueType="num">
                                      <p:cBhvr>
                                        <p:cTn id="118" dur="500" fill="hold"/>
                                        <p:tgtEl>
                                          <p:spTgt spid="43"/>
                                        </p:tgtEl>
                                        <p:attrNameLst>
                                          <p:attrName>ppt_w</p:attrName>
                                        </p:attrNameLst>
                                      </p:cBhvr>
                                      <p:tavLst>
                                        <p:tav tm="0">
                                          <p:val>
                                            <p:fltVal val="0"/>
                                          </p:val>
                                        </p:tav>
                                        <p:tav tm="100000">
                                          <p:val>
                                            <p:strVal val="#ppt_w"/>
                                          </p:val>
                                        </p:tav>
                                      </p:tavLst>
                                    </p:anim>
                                    <p:anim calcmode="lin" valueType="num">
                                      <p:cBhvr>
                                        <p:cTn id="119" dur="500" fill="hold"/>
                                        <p:tgtEl>
                                          <p:spTgt spid="43"/>
                                        </p:tgtEl>
                                        <p:attrNameLst>
                                          <p:attrName>ppt_h</p:attrName>
                                        </p:attrNameLst>
                                      </p:cBhvr>
                                      <p:tavLst>
                                        <p:tav tm="0">
                                          <p:val>
                                            <p:fltVal val="0"/>
                                          </p:val>
                                        </p:tav>
                                        <p:tav tm="100000">
                                          <p:val>
                                            <p:strVal val="#ppt_h"/>
                                          </p:val>
                                        </p:tav>
                                      </p:tavLst>
                                    </p:anim>
                                    <p:animEffect transition="in" filter="fade">
                                      <p:cBhvr>
                                        <p:cTn id="1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4" grpId="0"/>
      <p:bldP spid="27" grpId="0"/>
      <p:bldP spid="28" grpId="0"/>
      <p:bldP spid="29" grpId="0"/>
      <p:bldP spid="30" grpId="0"/>
      <p:bldP spid="31" grpId="0"/>
      <p:bldP spid="32" grpId="0"/>
      <p:bldP spid="37"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sp>
        <p:nvSpPr>
          <p:cNvPr id="15" name="Oval 14">
            <a:extLst>
              <a:ext uri="{FF2B5EF4-FFF2-40B4-BE49-F238E27FC236}">
                <a16:creationId xmlns:a16="http://schemas.microsoft.com/office/drawing/2014/main" id="{11DD274C-A6B0-4137-9DB0-1BC2F4929F79}"/>
              </a:ext>
            </a:extLst>
          </p:cNvPr>
          <p:cNvSpPr/>
          <p:nvPr/>
        </p:nvSpPr>
        <p:spPr>
          <a:xfrm>
            <a:off x="1275841" y="1382106"/>
            <a:ext cx="593956"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6" name="TextBox 15">
            <a:extLst>
              <a:ext uri="{FF2B5EF4-FFF2-40B4-BE49-F238E27FC236}">
                <a16:creationId xmlns:a16="http://schemas.microsoft.com/office/drawing/2014/main" id="{158DB5B3-EDF5-46DE-B318-61C5C40E3D8B}"/>
              </a:ext>
            </a:extLst>
          </p:cNvPr>
          <p:cNvSpPr txBox="1"/>
          <p:nvPr/>
        </p:nvSpPr>
        <p:spPr>
          <a:xfrm>
            <a:off x="1869797" y="1393470"/>
            <a:ext cx="57855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Arial"/>
                <a:cs typeface="+mn-cs"/>
              </a:rPr>
              <a:t>Con tàu nào ghi kết quả đúng?</a:t>
            </a:r>
          </a:p>
        </p:txBody>
      </p:sp>
      <p:pic>
        <p:nvPicPr>
          <p:cNvPr id="17" name="Picture 16">
            <a:extLst>
              <a:ext uri="{FF2B5EF4-FFF2-40B4-BE49-F238E27FC236}">
                <a16:creationId xmlns:a16="http://schemas.microsoft.com/office/drawing/2014/main" id="{B1BE0B0D-F910-484A-A97B-A04F59AEE7C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197812" y="2851908"/>
            <a:ext cx="6460725" cy="2326928"/>
          </a:xfrm>
          <a:prstGeom prst="rect">
            <a:avLst/>
          </a:prstGeom>
        </p:spPr>
      </p:pic>
      <p:sp>
        <p:nvSpPr>
          <p:cNvPr id="18" name="Rectangle 17">
            <a:extLst>
              <a:ext uri="{FF2B5EF4-FFF2-40B4-BE49-F238E27FC236}">
                <a16:creationId xmlns:a16="http://schemas.microsoft.com/office/drawing/2014/main" id="{C93069C3-57DD-4819-82D2-38216189A03C}"/>
              </a:ext>
            </a:extLst>
          </p:cNvPr>
          <p:cNvSpPr/>
          <p:nvPr/>
        </p:nvSpPr>
        <p:spPr>
          <a:xfrm>
            <a:off x="8044472" y="2156768"/>
            <a:ext cx="2714205" cy="739754"/>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65 + 5 =         </a:t>
            </a:r>
          </a:p>
        </p:txBody>
      </p:sp>
      <p:sp>
        <p:nvSpPr>
          <p:cNvPr id="19" name="Rectangle 18">
            <a:extLst>
              <a:ext uri="{FF2B5EF4-FFF2-40B4-BE49-F238E27FC236}">
                <a16:creationId xmlns:a16="http://schemas.microsoft.com/office/drawing/2014/main" id="{74DFBC18-C510-43B3-BE2D-79C8A884480A}"/>
              </a:ext>
            </a:extLst>
          </p:cNvPr>
          <p:cNvSpPr/>
          <p:nvPr/>
        </p:nvSpPr>
        <p:spPr>
          <a:xfrm>
            <a:off x="7983118" y="3188294"/>
            <a:ext cx="2714205" cy="739754"/>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23 + 18 =       </a:t>
            </a:r>
          </a:p>
        </p:txBody>
      </p:sp>
      <p:sp>
        <p:nvSpPr>
          <p:cNvPr id="20" name="Rectangle 19">
            <a:extLst>
              <a:ext uri="{FF2B5EF4-FFF2-40B4-BE49-F238E27FC236}">
                <a16:creationId xmlns:a16="http://schemas.microsoft.com/office/drawing/2014/main" id="{4C69464F-8970-4520-837B-71A6CD7AC5C7}"/>
              </a:ext>
            </a:extLst>
          </p:cNvPr>
          <p:cNvSpPr/>
          <p:nvPr/>
        </p:nvSpPr>
        <p:spPr>
          <a:xfrm>
            <a:off x="8009687" y="4225373"/>
            <a:ext cx="2714205" cy="739754"/>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5 + 41 =         </a:t>
            </a:r>
          </a:p>
        </p:txBody>
      </p:sp>
      <p:sp>
        <p:nvSpPr>
          <p:cNvPr id="21" name="TextBox 20">
            <a:extLst>
              <a:ext uri="{FF2B5EF4-FFF2-40B4-BE49-F238E27FC236}">
                <a16:creationId xmlns:a16="http://schemas.microsoft.com/office/drawing/2014/main" id="{218DAF1C-B80D-4758-9247-B7ABDFBD5171}"/>
              </a:ext>
            </a:extLst>
          </p:cNvPr>
          <p:cNvSpPr txBox="1"/>
          <p:nvPr/>
        </p:nvSpPr>
        <p:spPr>
          <a:xfrm>
            <a:off x="9811657" y="2311747"/>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70</a:t>
            </a:r>
          </a:p>
        </p:txBody>
      </p:sp>
      <p:sp>
        <p:nvSpPr>
          <p:cNvPr id="22" name="TextBox 21">
            <a:extLst>
              <a:ext uri="{FF2B5EF4-FFF2-40B4-BE49-F238E27FC236}">
                <a16:creationId xmlns:a16="http://schemas.microsoft.com/office/drawing/2014/main" id="{EACBFC3C-D9DD-4D39-A17D-8261202275E6}"/>
              </a:ext>
            </a:extLst>
          </p:cNvPr>
          <p:cNvSpPr txBox="1"/>
          <p:nvPr/>
        </p:nvSpPr>
        <p:spPr>
          <a:xfrm>
            <a:off x="9811658" y="3343273"/>
            <a:ext cx="639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41</a:t>
            </a:r>
          </a:p>
        </p:txBody>
      </p:sp>
      <p:sp>
        <p:nvSpPr>
          <p:cNvPr id="23" name="TextBox 22">
            <a:extLst>
              <a:ext uri="{FF2B5EF4-FFF2-40B4-BE49-F238E27FC236}">
                <a16:creationId xmlns:a16="http://schemas.microsoft.com/office/drawing/2014/main" id="{DEB835B7-F9A3-4AB1-A3D3-C4C891A10439}"/>
              </a:ext>
            </a:extLst>
          </p:cNvPr>
          <p:cNvSpPr txBox="1"/>
          <p:nvPr/>
        </p:nvSpPr>
        <p:spPr>
          <a:xfrm>
            <a:off x="9798638" y="4380352"/>
            <a:ext cx="6529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46</a:t>
            </a:r>
          </a:p>
        </p:txBody>
      </p:sp>
      <p:pic>
        <p:nvPicPr>
          <p:cNvPr id="24" name="Picture 2" descr="Free no sign cross 1194357 PNG with Transparent Background">
            <a:extLst>
              <a:ext uri="{FF2B5EF4-FFF2-40B4-BE49-F238E27FC236}">
                <a16:creationId xmlns:a16="http://schemas.microsoft.com/office/drawing/2014/main" id="{9BA8D820-8A30-4D34-A230-F07BE2F76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767" y="316892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no sign cross 1194357 PNG with Transparent Background">
            <a:extLst>
              <a:ext uri="{FF2B5EF4-FFF2-40B4-BE49-F238E27FC236}">
                <a16:creationId xmlns:a16="http://schemas.microsoft.com/office/drawing/2014/main" id="{873A40F3-3270-4203-89D1-DD135D0FF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037" y="3954690"/>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D6EDF892-0D52-4520-A8ED-3A8ADBF1EE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127" y="2701596"/>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animBg="1"/>
      <p:bldP spid="20" grpId="0" animBg="1"/>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1DA5C6A-4FF2-4CFC-93ED-92FF6CEE3CD4}"/>
              </a:ext>
            </a:extLst>
          </p:cNvPr>
          <p:cNvSpPr/>
          <p:nvPr/>
        </p:nvSpPr>
        <p:spPr>
          <a:xfrm>
            <a:off x="791901" y="685330"/>
            <a:ext cx="563982" cy="56398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5DF9E578-A5D0-4F4E-B420-D9CC06A90B40}"/>
              </a:ext>
            </a:extLst>
          </p:cNvPr>
          <p:cNvSpPr txBox="1"/>
          <p:nvPr/>
        </p:nvSpPr>
        <p:spPr>
          <a:xfrm>
            <a:off x="1398856" y="660954"/>
            <a:ext cx="81708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Arial"/>
                <a:cs typeface="+mn-cs"/>
              </a:rPr>
              <a:t>Tính rồi tìm thùng hoặc bao hàng thích hợp.</a:t>
            </a:r>
          </a:p>
        </p:txBody>
      </p:sp>
      <p:grpSp>
        <p:nvGrpSpPr>
          <p:cNvPr id="10" name="Group 9">
            <a:extLst>
              <a:ext uri="{FF2B5EF4-FFF2-40B4-BE49-F238E27FC236}">
                <a16:creationId xmlns:a16="http://schemas.microsoft.com/office/drawing/2014/main" id="{7CC18F78-39D9-4D62-8B93-CFB23219DDB8}"/>
              </a:ext>
            </a:extLst>
          </p:cNvPr>
          <p:cNvGrpSpPr/>
          <p:nvPr/>
        </p:nvGrpSpPr>
        <p:grpSpPr>
          <a:xfrm>
            <a:off x="1937912" y="1626670"/>
            <a:ext cx="8402987" cy="5012341"/>
            <a:chOff x="1931711" y="1192305"/>
            <a:chExt cx="8598302" cy="5204336"/>
          </a:xfrm>
        </p:grpSpPr>
        <p:pic>
          <p:nvPicPr>
            <p:cNvPr id="11" name="Picture 10">
              <a:extLst>
                <a:ext uri="{FF2B5EF4-FFF2-40B4-BE49-F238E27FC236}">
                  <a16:creationId xmlns:a16="http://schemas.microsoft.com/office/drawing/2014/main" id="{78FE126A-A935-4DE2-A766-3721139DD5A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12" name="Rectangle 11">
              <a:extLst>
                <a:ext uri="{FF2B5EF4-FFF2-40B4-BE49-F238E27FC236}">
                  <a16:creationId xmlns:a16="http://schemas.microsoft.com/office/drawing/2014/main" id="{2C336387-F81B-4696-9901-E488B80C9563}"/>
                </a:ext>
              </a:extLst>
            </p:cNvPr>
            <p:cNvSpPr/>
            <p:nvPr/>
          </p:nvSpPr>
          <p:spPr>
            <a:xfrm>
              <a:off x="1965173" y="1462953"/>
              <a:ext cx="2483559" cy="68407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15 kg + 35 kg</a:t>
              </a:r>
            </a:p>
          </p:txBody>
        </p:sp>
        <p:sp>
          <p:nvSpPr>
            <p:cNvPr id="13" name="Rectangle 12">
              <a:extLst>
                <a:ext uri="{FF2B5EF4-FFF2-40B4-BE49-F238E27FC236}">
                  <a16:creationId xmlns:a16="http://schemas.microsoft.com/office/drawing/2014/main" id="{44F650CD-90B6-4E79-BB36-87B9C3FB6623}"/>
                </a:ext>
              </a:extLst>
            </p:cNvPr>
            <p:cNvSpPr/>
            <p:nvPr/>
          </p:nvSpPr>
          <p:spPr>
            <a:xfrm>
              <a:off x="5993835" y="1414112"/>
              <a:ext cx="2682654" cy="68407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76 kg + 17 kg</a:t>
              </a:r>
            </a:p>
          </p:txBody>
        </p:sp>
        <p:sp>
          <p:nvSpPr>
            <p:cNvPr id="14" name="Rectangle 13">
              <a:extLst>
                <a:ext uri="{FF2B5EF4-FFF2-40B4-BE49-F238E27FC236}">
                  <a16:creationId xmlns:a16="http://schemas.microsoft.com/office/drawing/2014/main" id="{31D032E9-E2A6-4525-B472-1B83F9477A4F}"/>
                </a:ext>
              </a:extLst>
            </p:cNvPr>
            <p:cNvSpPr/>
            <p:nvPr/>
          </p:nvSpPr>
          <p:spPr>
            <a:xfrm>
              <a:off x="4022875" y="2312346"/>
              <a:ext cx="2579575" cy="68407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21 kg + 39 kg</a:t>
              </a:r>
            </a:p>
          </p:txBody>
        </p:sp>
        <p:sp>
          <p:nvSpPr>
            <p:cNvPr id="15" name="Rectangle 14">
              <a:extLst>
                <a:ext uri="{FF2B5EF4-FFF2-40B4-BE49-F238E27FC236}">
                  <a16:creationId xmlns:a16="http://schemas.microsoft.com/office/drawing/2014/main" id="{B6937204-3758-4155-98F7-A312CA20799E}"/>
                </a:ext>
              </a:extLst>
            </p:cNvPr>
            <p:cNvSpPr/>
            <p:nvPr/>
          </p:nvSpPr>
          <p:spPr>
            <a:xfrm>
              <a:off x="7914851" y="2408795"/>
              <a:ext cx="2615162" cy="68407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28 kg + 28 kg</a:t>
              </a:r>
            </a:p>
          </p:txBody>
        </p:sp>
        <p:grpSp>
          <p:nvGrpSpPr>
            <p:cNvPr id="16" name="Group 15">
              <a:extLst>
                <a:ext uri="{FF2B5EF4-FFF2-40B4-BE49-F238E27FC236}">
                  <a16:creationId xmlns:a16="http://schemas.microsoft.com/office/drawing/2014/main" id="{92450933-B80E-4727-A80E-5ABA8AFE198F}"/>
                </a:ext>
              </a:extLst>
            </p:cNvPr>
            <p:cNvGrpSpPr/>
            <p:nvPr/>
          </p:nvGrpSpPr>
          <p:grpSpPr>
            <a:xfrm>
              <a:off x="3662902" y="4959999"/>
              <a:ext cx="840295" cy="421926"/>
              <a:chOff x="3662902" y="4959999"/>
              <a:chExt cx="840295" cy="421926"/>
            </a:xfrm>
          </p:grpSpPr>
          <p:sp>
            <p:nvSpPr>
              <p:cNvPr id="22" name="Rectangle 21">
                <a:extLst>
                  <a:ext uri="{FF2B5EF4-FFF2-40B4-BE49-F238E27FC236}">
                    <a16:creationId xmlns:a16="http://schemas.microsoft.com/office/drawing/2014/main" id="{A4F9C1B0-9C32-4831-B6B7-78E11029C667}"/>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23" name="Rectangle 22">
                <a:extLst>
                  <a:ext uri="{FF2B5EF4-FFF2-40B4-BE49-F238E27FC236}">
                    <a16:creationId xmlns:a16="http://schemas.microsoft.com/office/drawing/2014/main" id="{1425E4E8-BDCE-47A0-A4C2-67DBB6B39E98}"/>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60kg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grpSp>
          <p:nvGrpSpPr>
            <p:cNvPr id="17" name="Group 16">
              <a:extLst>
                <a:ext uri="{FF2B5EF4-FFF2-40B4-BE49-F238E27FC236}">
                  <a16:creationId xmlns:a16="http://schemas.microsoft.com/office/drawing/2014/main" id="{3E042B2A-E2B9-44E6-BB35-98AE3D9FADF4}"/>
                </a:ext>
              </a:extLst>
            </p:cNvPr>
            <p:cNvGrpSpPr/>
            <p:nvPr/>
          </p:nvGrpSpPr>
          <p:grpSpPr>
            <a:xfrm>
              <a:off x="7491280" y="4898065"/>
              <a:ext cx="840295" cy="421926"/>
              <a:chOff x="3662902" y="4959999"/>
              <a:chExt cx="840295" cy="421926"/>
            </a:xfrm>
          </p:grpSpPr>
          <p:sp>
            <p:nvSpPr>
              <p:cNvPr id="20" name="Rectangle 19">
                <a:extLst>
                  <a:ext uri="{FF2B5EF4-FFF2-40B4-BE49-F238E27FC236}">
                    <a16:creationId xmlns:a16="http://schemas.microsoft.com/office/drawing/2014/main" id="{4752B23B-8658-47A5-A7D2-D1AA34A38DA1}"/>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21" name="Rectangle 20">
                <a:extLst>
                  <a:ext uri="{FF2B5EF4-FFF2-40B4-BE49-F238E27FC236}">
                    <a16:creationId xmlns:a16="http://schemas.microsoft.com/office/drawing/2014/main" id="{64DDB384-A399-475A-A6E5-04B00D80189A}"/>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50kg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sp>
          <p:nvSpPr>
            <p:cNvPr id="18" name="Rectangle 17">
              <a:extLst>
                <a:ext uri="{FF2B5EF4-FFF2-40B4-BE49-F238E27FC236}">
                  <a16:creationId xmlns:a16="http://schemas.microsoft.com/office/drawing/2014/main" id="{452912D4-A2F7-4316-9AF9-D0D8BFFA1D2C}"/>
                </a:ext>
              </a:extLst>
            </p:cNvPr>
            <p:cNvSpPr/>
            <p:nvPr/>
          </p:nvSpPr>
          <p:spPr>
            <a:xfrm>
              <a:off x="5339774" y="5227826"/>
              <a:ext cx="1237682" cy="684071"/>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56kg</a:t>
              </a:r>
            </a:p>
          </p:txBody>
        </p:sp>
        <p:sp>
          <p:nvSpPr>
            <p:cNvPr id="19" name="Rectangle 18">
              <a:extLst>
                <a:ext uri="{FF2B5EF4-FFF2-40B4-BE49-F238E27FC236}">
                  <a16:creationId xmlns:a16="http://schemas.microsoft.com/office/drawing/2014/main" id="{10B05790-E353-4742-B4C5-953C06FC822A}"/>
                </a:ext>
              </a:extLst>
            </p:cNvPr>
            <p:cNvSpPr/>
            <p:nvPr/>
          </p:nvSpPr>
          <p:spPr>
            <a:xfrm>
              <a:off x="8902233" y="5198368"/>
              <a:ext cx="1163280" cy="684071"/>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solidFill>
                      <a:prstClr val="white"/>
                    </a:solidFill>
                  </a:ln>
                  <a:solidFill>
                    <a:prstClr val="black"/>
                  </a:solidFill>
                  <a:effectLst/>
                  <a:uLnTx/>
                  <a:uFillTx/>
                  <a:latin typeface="Arial"/>
                  <a:cs typeface="+mn-cs"/>
                </a:rPr>
                <a:t>93kg</a:t>
              </a:r>
            </a:p>
          </p:txBody>
        </p:sp>
      </p:grpSp>
      <p:grpSp>
        <p:nvGrpSpPr>
          <p:cNvPr id="24" name="Group 23">
            <a:extLst>
              <a:ext uri="{FF2B5EF4-FFF2-40B4-BE49-F238E27FC236}">
                <a16:creationId xmlns:a16="http://schemas.microsoft.com/office/drawing/2014/main" id="{883C7066-2C24-43E3-ABC2-A56889EABCE0}"/>
              </a:ext>
            </a:extLst>
          </p:cNvPr>
          <p:cNvGrpSpPr/>
          <p:nvPr/>
        </p:nvGrpSpPr>
        <p:grpSpPr>
          <a:xfrm>
            <a:off x="4799670" y="2081791"/>
            <a:ext cx="780648" cy="662828"/>
            <a:chOff x="1750172" y="2926500"/>
            <a:chExt cx="780648" cy="662828"/>
          </a:xfrm>
        </p:grpSpPr>
        <p:sp>
          <p:nvSpPr>
            <p:cNvPr id="25" name="Oval 24">
              <a:extLst>
                <a:ext uri="{FF2B5EF4-FFF2-40B4-BE49-F238E27FC236}">
                  <a16:creationId xmlns:a16="http://schemas.microsoft.com/office/drawing/2014/main" id="{44DFAA45-F2EB-4DBA-8A6C-A9E4E47712F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26" name="TextBox 25">
              <a:extLst>
                <a:ext uri="{FF2B5EF4-FFF2-40B4-BE49-F238E27FC236}">
                  <a16:creationId xmlns:a16="http://schemas.microsoft.com/office/drawing/2014/main" id="{21809D6F-0922-424F-9424-E77EAD680910}"/>
                </a:ext>
              </a:extLst>
            </p:cNvPr>
            <p:cNvSpPr txBox="1"/>
            <p:nvPr/>
          </p:nvSpPr>
          <p:spPr>
            <a:xfrm>
              <a:off x="17501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60</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27" name="Freeform: Shape 26">
            <a:extLst>
              <a:ext uri="{FF2B5EF4-FFF2-40B4-BE49-F238E27FC236}">
                <a16:creationId xmlns:a16="http://schemas.microsoft.com/office/drawing/2014/main" id="{202823B1-CA86-4A95-B015-5C5D917AA01D}"/>
              </a:ext>
            </a:extLst>
          </p:cNvPr>
          <p:cNvSpPr/>
          <p:nvPr/>
        </p:nvSpPr>
        <p:spPr>
          <a:xfrm>
            <a:off x="4133700" y="3424591"/>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28" name="Group 27">
            <a:extLst>
              <a:ext uri="{FF2B5EF4-FFF2-40B4-BE49-F238E27FC236}">
                <a16:creationId xmlns:a16="http://schemas.microsoft.com/office/drawing/2014/main" id="{BD8F6949-050F-4091-86DF-C419E966850D}"/>
              </a:ext>
            </a:extLst>
          </p:cNvPr>
          <p:cNvGrpSpPr/>
          <p:nvPr/>
        </p:nvGrpSpPr>
        <p:grpSpPr>
          <a:xfrm>
            <a:off x="6750274" y="1344562"/>
            <a:ext cx="806047" cy="662828"/>
            <a:chOff x="1750173" y="2926500"/>
            <a:chExt cx="806047" cy="662828"/>
          </a:xfrm>
        </p:grpSpPr>
        <p:sp>
          <p:nvSpPr>
            <p:cNvPr id="29" name="Oval 28">
              <a:extLst>
                <a:ext uri="{FF2B5EF4-FFF2-40B4-BE49-F238E27FC236}">
                  <a16:creationId xmlns:a16="http://schemas.microsoft.com/office/drawing/2014/main" id="{B09A6B5E-B963-48E9-85AB-D3D6A21D6EE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30" name="TextBox 29">
              <a:extLst>
                <a:ext uri="{FF2B5EF4-FFF2-40B4-BE49-F238E27FC236}">
                  <a16:creationId xmlns:a16="http://schemas.microsoft.com/office/drawing/2014/main" id="{89E685CA-8659-4207-9070-36E48B09F677}"/>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93</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31" name="Freeform: Shape 30">
            <a:extLst>
              <a:ext uri="{FF2B5EF4-FFF2-40B4-BE49-F238E27FC236}">
                <a16:creationId xmlns:a16="http://schemas.microsoft.com/office/drawing/2014/main" id="{EB44F4F1-9D4F-4A0E-B8A8-F2CF1068FE1B}"/>
              </a:ext>
            </a:extLst>
          </p:cNvPr>
          <p:cNvSpPr/>
          <p:nvPr/>
        </p:nvSpPr>
        <p:spPr>
          <a:xfrm>
            <a:off x="7086119" y="2668071"/>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32" name="Group 31">
            <a:extLst>
              <a:ext uri="{FF2B5EF4-FFF2-40B4-BE49-F238E27FC236}">
                <a16:creationId xmlns:a16="http://schemas.microsoft.com/office/drawing/2014/main" id="{11C3A297-86C1-4B57-B160-8A5D902DA619}"/>
              </a:ext>
            </a:extLst>
          </p:cNvPr>
          <p:cNvGrpSpPr/>
          <p:nvPr/>
        </p:nvGrpSpPr>
        <p:grpSpPr>
          <a:xfrm>
            <a:off x="8647298" y="2182764"/>
            <a:ext cx="806047" cy="662828"/>
            <a:chOff x="1750173" y="2926500"/>
            <a:chExt cx="806047" cy="662828"/>
          </a:xfrm>
        </p:grpSpPr>
        <p:sp>
          <p:nvSpPr>
            <p:cNvPr id="33" name="Oval 32">
              <a:extLst>
                <a:ext uri="{FF2B5EF4-FFF2-40B4-BE49-F238E27FC236}">
                  <a16:creationId xmlns:a16="http://schemas.microsoft.com/office/drawing/2014/main" id="{0066B8E1-54CB-433E-BD7A-CEC9343914F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34" name="TextBox 33">
              <a:extLst>
                <a:ext uri="{FF2B5EF4-FFF2-40B4-BE49-F238E27FC236}">
                  <a16:creationId xmlns:a16="http://schemas.microsoft.com/office/drawing/2014/main" id="{CEFCFC0B-C4BD-401E-8E59-12ADDF937EEA}"/>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a:cs typeface="+mn-cs"/>
                </a:rPr>
                <a:t>56</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35" name="Freeform: Shape 34">
            <a:extLst>
              <a:ext uri="{FF2B5EF4-FFF2-40B4-BE49-F238E27FC236}">
                <a16:creationId xmlns:a16="http://schemas.microsoft.com/office/drawing/2014/main" id="{456207F5-D0D8-46CA-B7E1-173CA8F3D616}"/>
              </a:ext>
            </a:extLst>
          </p:cNvPr>
          <p:cNvSpPr/>
          <p:nvPr/>
        </p:nvSpPr>
        <p:spPr>
          <a:xfrm>
            <a:off x="5844059" y="3557070"/>
            <a:ext cx="3144217" cy="1714973"/>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940538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up)">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p:tgtEl>
                                          <p:spTgt spid="32"/>
                                        </p:tgtEl>
                                        <p:attrNameLst>
                                          <p:attrName>ppt_y</p:attrName>
                                        </p:attrNameLst>
                                      </p:cBhvr>
                                      <p:tavLst>
                                        <p:tav tm="0">
                                          <p:val>
                                            <p:strVal val="#ppt_y+#ppt_h*1.125000"/>
                                          </p:val>
                                        </p:tav>
                                        <p:tav tm="100000">
                                          <p:val>
                                            <p:strVal val="#ppt_y"/>
                                          </p:val>
                                        </p:tav>
                                      </p:tavLst>
                                    </p:anim>
                                    <p:animEffect transition="in" filter="wipe(up)">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7" grpId="0" animBg="1"/>
      <p:bldP spid="31"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59CF5CD-E66F-4CDE-B125-A606FA3479FA}"/>
              </a:ext>
            </a:extLst>
          </p:cNvPr>
          <p:cNvSpPr/>
          <p:nvPr/>
        </p:nvSpPr>
        <p:spPr>
          <a:xfrm>
            <a:off x="819659" y="787482"/>
            <a:ext cx="525563" cy="5253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4</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9BA6F5AB-7738-492B-BAF6-D4E46CDF7A25}"/>
              </a:ext>
            </a:extLst>
          </p:cNvPr>
          <p:cNvSpPr txBox="1"/>
          <p:nvPr/>
        </p:nvSpPr>
        <p:spPr>
          <a:xfrm>
            <a:off x="1477644" y="729781"/>
            <a:ext cx="680865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cs typeface="+mn-cs"/>
              </a:rPr>
              <a:t>Ngày thứ nhất, Mai làm được 29 tấm bưu thiếp. Ngày thứ hai, Mai làm được 31 tấm bưu thiếp. Hỏi cả hai ngày Mai làm được bao nhiêu tấm bưu thiếp?</a:t>
            </a:r>
          </a:p>
        </p:txBody>
      </p:sp>
      <p:sp>
        <p:nvSpPr>
          <p:cNvPr id="5" name="TextBox 4">
            <a:extLst>
              <a:ext uri="{FF2B5EF4-FFF2-40B4-BE49-F238E27FC236}">
                <a16:creationId xmlns:a16="http://schemas.microsoft.com/office/drawing/2014/main" id="{E16EAE8B-7FFA-4571-A9DD-B0884291E559}"/>
              </a:ext>
            </a:extLst>
          </p:cNvPr>
          <p:cNvSpPr txBox="1"/>
          <p:nvPr/>
        </p:nvSpPr>
        <p:spPr>
          <a:xfrm>
            <a:off x="5333686" y="3410988"/>
            <a:ext cx="15379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0000"/>
                </a:solidFill>
                <a:effectLst/>
                <a:uLnTx/>
                <a:uFillTx/>
                <a:latin typeface="Arial"/>
                <a:cs typeface="+mn-cs"/>
              </a:rPr>
              <a:t>Bài giải</a:t>
            </a:r>
          </a:p>
        </p:txBody>
      </p:sp>
      <p:sp>
        <p:nvSpPr>
          <p:cNvPr id="6" name="TextBox 5">
            <a:extLst>
              <a:ext uri="{FF2B5EF4-FFF2-40B4-BE49-F238E27FC236}">
                <a16:creationId xmlns:a16="http://schemas.microsoft.com/office/drawing/2014/main" id="{4688EE8E-F84C-415A-BD5E-52117807BAE4}"/>
              </a:ext>
            </a:extLst>
          </p:cNvPr>
          <p:cNvSpPr txBox="1"/>
          <p:nvPr/>
        </p:nvSpPr>
        <p:spPr>
          <a:xfrm>
            <a:off x="1859680" y="3967656"/>
            <a:ext cx="897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B050"/>
                </a:solidFill>
                <a:effectLst/>
                <a:uLnTx/>
                <a:uFillTx/>
                <a:latin typeface="Arial"/>
                <a:cs typeface="+mn-cs"/>
              </a:rPr>
              <a:t>Cả hai ngày Mai làm được số tấm bưu thiếp là:</a:t>
            </a:r>
          </a:p>
        </p:txBody>
      </p:sp>
      <p:sp>
        <p:nvSpPr>
          <p:cNvPr id="7" name="TextBox 6">
            <a:extLst>
              <a:ext uri="{FF2B5EF4-FFF2-40B4-BE49-F238E27FC236}">
                <a16:creationId xmlns:a16="http://schemas.microsoft.com/office/drawing/2014/main" id="{ED420321-CC8B-4025-AE02-EB7DDB02D899}"/>
              </a:ext>
            </a:extLst>
          </p:cNvPr>
          <p:cNvSpPr txBox="1"/>
          <p:nvPr/>
        </p:nvSpPr>
        <p:spPr>
          <a:xfrm>
            <a:off x="3100139" y="4532862"/>
            <a:ext cx="667290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B050"/>
                </a:solidFill>
                <a:effectLst/>
                <a:uLnTx/>
                <a:uFillTx/>
                <a:latin typeface="Arial"/>
                <a:cs typeface="+mn-cs"/>
              </a:rPr>
              <a:t>29 + 31 = 60 </a:t>
            </a:r>
            <a:r>
              <a:rPr kumimoji="0" lang="vi-VN" sz="3200" b="0" i="0" u="none" strike="noStrike" kern="1200" cap="none" spc="0" normalizeH="0" baseline="0" noProof="0">
                <a:ln>
                  <a:noFill/>
                </a:ln>
                <a:solidFill>
                  <a:srgbClr val="00B050"/>
                </a:solidFill>
                <a:effectLst/>
                <a:uLnTx/>
                <a:uFillTx/>
                <a:latin typeface="Arial"/>
                <a:cs typeface="+mn-cs"/>
              </a:rPr>
              <a:t>(tấm)</a:t>
            </a:r>
            <a:endParaRPr kumimoji="0" lang="vi-VN" sz="3200" b="0" i="0" u="none" strike="noStrike" kern="1200" cap="none" spc="0" normalizeH="0" baseline="0" noProof="0" dirty="0">
              <a:ln>
                <a:noFill/>
              </a:ln>
              <a:solidFill>
                <a:srgbClr val="00B050"/>
              </a:solidFill>
              <a:effectLst/>
              <a:uLnTx/>
              <a:uFillTx/>
              <a:latin typeface="Arial"/>
              <a:cs typeface="+mn-cs"/>
            </a:endParaRPr>
          </a:p>
        </p:txBody>
      </p:sp>
      <p:sp>
        <p:nvSpPr>
          <p:cNvPr id="8" name="TextBox 7">
            <a:extLst>
              <a:ext uri="{FF2B5EF4-FFF2-40B4-BE49-F238E27FC236}">
                <a16:creationId xmlns:a16="http://schemas.microsoft.com/office/drawing/2014/main" id="{9162F9C6-BCB9-440F-9565-C08DEA29C240}"/>
              </a:ext>
            </a:extLst>
          </p:cNvPr>
          <p:cNvSpPr txBox="1"/>
          <p:nvPr/>
        </p:nvSpPr>
        <p:spPr>
          <a:xfrm>
            <a:off x="4355122" y="5091087"/>
            <a:ext cx="502182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B050"/>
                </a:solidFill>
                <a:effectLst/>
                <a:uLnTx/>
                <a:uFillTx/>
                <a:latin typeface="Arial"/>
                <a:cs typeface="+mn-cs"/>
              </a:rPr>
              <a:t>Đáp số: 60 tấm bưu thiếp.</a:t>
            </a:r>
          </a:p>
        </p:txBody>
      </p:sp>
      <p:pic>
        <p:nvPicPr>
          <p:cNvPr id="9" name="Picture 8">
            <a:extLst>
              <a:ext uri="{FF2B5EF4-FFF2-40B4-BE49-F238E27FC236}">
                <a16:creationId xmlns:a16="http://schemas.microsoft.com/office/drawing/2014/main" id="{69641EA5-8306-4CC6-BD58-FEEEBDB0650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r="26947" b="26848"/>
          <a:stretch/>
        </p:blipFill>
        <p:spPr>
          <a:xfrm>
            <a:off x="8418722" y="568179"/>
            <a:ext cx="3307794" cy="2079772"/>
          </a:xfrm>
          <a:prstGeom prst="rect">
            <a:avLst/>
          </a:prstGeom>
        </p:spPr>
      </p:pic>
    </p:spTree>
    <p:extLst>
      <p:ext uri="{BB962C8B-B14F-4D97-AF65-F5344CB8AC3E}">
        <p14:creationId xmlns:p14="http://schemas.microsoft.com/office/powerpoint/2010/main" val="2563308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710</Words>
  <Application>Microsoft Office PowerPoint</Application>
  <PresentationFormat>Widescreen</PresentationFormat>
  <Paragraphs>162</Paragraphs>
  <Slides>19</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Arial-Rounded</vt:lpstr>
      <vt:lpstr>Calibri</vt:lpstr>
      <vt:lpstr>HP001 4 hàng</vt:lpstr>
      <vt:lpstr>HP001 4H</vt:lpstr>
      <vt:lpstr>iCiel Crocante</vt:lpstr>
      <vt:lpstr>Tahoma</vt:lpstr>
      <vt:lpstr>Utm AVO</vt:lpstr>
      <vt:lpstr>自定义设计方案</vt:lpstr>
      <vt:lpstr>第一PPT，www.1ppt.com</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Quyet</cp:lastModifiedBy>
  <cp:revision>30</cp:revision>
  <dcterms:created xsi:type="dcterms:W3CDTF">2021-07-09T06:30:31Z</dcterms:created>
  <dcterms:modified xsi:type="dcterms:W3CDTF">2021-11-15T11:36:40Z</dcterms:modified>
</cp:coreProperties>
</file>