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ms-office.activeX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  <p:sldMasterId id="2147483687" r:id="rId4"/>
  </p:sldMasterIdLst>
  <p:handoutMasterIdLst>
    <p:handoutMasterId r:id="rId27"/>
  </p:handoutMasterIdLst>
  <p:sldIdLst>
    <p:sldId id="2007577109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9" r:id="rId17"/>
    <p:sldId id="268" r:id="rId18"/>
    <p:sldId id="270" r:id="rId19"/>
    <p:sldId id="2007577096" r:id="rId20"/>
    <p:sldId id="2007577099" r:id="rId21"/>
    <p:sldId id="2007577105" r:id="rId22"/>
    <p:sldId id="2007577097" r:id="rId23"/>
    <p:sldId id="2007577110" r:id="rId24"/>
    <p:sldId id="2007577111" r:id="rId25"/>
    <p:sldId id="200757709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3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76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1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7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916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89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921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15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161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60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173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9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803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9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2021/11/18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056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191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022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268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86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793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392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1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4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4E05-1CD1-44AF-AF00-3A53277DE9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98289-D1DC-47C6-9FFB-98EBCDFC213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3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jpg"/><Relationship Id="rId7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Relationship Id="rId6" Type="http://schemas.openxmlformats.org/officeDocument/2006/relationships/slide" Target="slide4.xml"/><Relationship Id="rId5" Type="http://schemas.microsoft.com/office/2007/relationships/hdphoto" Target="../media/hdphoto5.wdp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jpg"/><Relationship Id="rId7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Relationship Id="rId6" Type="http://schemas.openxmlformats.org/officeDocument/2006/relationships/slide" Target="slide4.xml"/><Relationship Id="rId5" Type="http://schemas.microsoft.com/office/2007/relationships/hdphoto" Target="../media/hdphoto5.wdp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jpg"/><Relationship Id="rId7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Relationship Id="rId6" Type="http://schemas.openxmlformats.org/officeDocument/2006/relationships/slide" Target="slide4.xml"/><Relationship Id="rId5" Type="http://schemas.microsoft.com/office/2007/relationships/hdphoto" Target="../media/hdphoto5.wdp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jpg"/><Relationship Id="rId7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Relationship Id="rId6" Type="http://schemas.openxmlformats.org/officeDocument/2006/relationships/slide" Target="slide4.xml"/><Relationship Id="rId5" Type="http://schemas.microsoft.com/office/2007/relationships/hdphoto" Target="../media/hdphoto5.wdp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jpg"/><Relationship Id="rId7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Relationship Id="rId6" Type="http://schemas.openxmlformats.org/officeDocument/2006/relationships/slide" Target="slide4.xml"/><Relationship Id="rId5" Type="http://schemas.microsoft.com/office/2007/relationships/hdphoto" Target="../media/hdphoto5.wdp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.png"/><Relationship Id="rId5" Type="http://schemas.microsoft.com/office/2007/relationships/hdphoto" Target="../media/hdphoto7.wdp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31.png"/><Relationship Id="rId4" Type="http://schemas.openxmlformats.org/officeDocument/2006/relationships/image" Target="../media/image30.jpg"/><Relationship Id="rId9" Type="http://schemas.openxmlformats.org/officeDocument/2006/relationships/image" Target="../media/image3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microsoft.com/office/2007/relationships/hdphoto" Target="../media/hdphoto4.wdp"/><Relationship Id="rId18" Type="http://schemas.microsoft.com/office/2007/relationships/hdphoto" Target="../media/hdphoto2.wdp"/><Relationship Id="rId26" Type="http://schemas.openxmlformats.org/officeDocument/2006/relationships/image" Target="../media/image42.png"/><Relationship Id="rId3" Type="http://schemas.openxmlformats.org/officeDocument/2006/relationships/audio" Target="../media/media2.mp3"/><Relationship Id="rId21" Type="http://schemas.openxmlformats.org/officeDocument/2006/relationships/slide" Target="slide6.xml"/><Relationship Id="rId7" Type="http://schemas.openxmlformats.org/officeDocument/2006/relationships/image" Target="../media/image37.jpg"/><Relationship Id="rId12" Type="http://schemas.openxmlformats.org/officeDocument/2006/relationships/image" Target="../media/image39.png"/><Relationship Id="rId17" Type="http://schemas.openxmlformats.org/officeDocument/2006/relationships/image" Target="../media/image32.png"/><Relationship Id="rId25" Type="http://schemas.openxmlformats.org/officeDocument/2006/relationships/slide" Target="slide14.xml"/><Relationship Id="rId2" Type="http://schemas.microsoft.com/office/2007/relationships/media" Target="../media/media2.mp3"/><Relationship Id="rId16" Type="http://schemas.openxmlformats.org/officeDocument/2006/relationships/slide" Target="slide9.xml"/><Relationship Id="rId20" Type="http://schemas.openxmlformats.org/officeDocument/2006/relationships/slide" Target="slide8.xml"/><Relationship Id="rId29" Type="http://schemas.openxmlformats.org/officeDocument/2006/relationships/slide" Target="slide15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32.xml"/><Relationship Id="rId11" Type="http://schemas.openxmlformats.org/officeDocument/2006/relationships/slide" Target="slide13.xml"/><Relationship Id="rId24" Type="http://schemas.openxmlformats.org/officeDocument/2006/relationships/image" Target="../media/image41.png"/><Relationship Id="rId5" Type="http://schemas.openxmlformats.org/officeDocument/2006/relationships/control" Target="../activeX/activeX2.xml"/><Relationship Id="rId15" Type="http://schemas.openxmlformats.org/officeDocument/2006/relationships/slide" Target="slide10.xml"/><Relationship Id="rId23" Type="http://schemas.openxmlformats.org/officeDocument/2006/relationships/image" Target="../media/image40.png"/><Relationship Id="rId28" Type="http://schemas.openxmlformats.org/officeDocument/2006/relationships/image" Target="../media/image33.png"/><Relationship Id="rId10" Type="http://schemas.microsoft.com/office/2007/relationships/hdphoto" Target="../media/hdphoto3.wdp"/><Relationship Id="rId19" Type="http://schemas.openxmlformats.org/officeDocument/2006/relationships/slide" Target="slide5.xml"/><Relationship Id="rId31" Type="http://schemas.openxmlformats.org/officeDocument/2006/relationships/image" Target="../media/image44.wmf"/><Relationship Id="rId4" Type="http://schemas.openxmlformats.org/officeDocument/2006/relationships/control" Target="../activeX/activeX1.xml"/><Relationship Id="rId9" Type="http://schemas.openxmlformats.org/officeDocument/2006/relationships/image" Target="../media/image38.png"/><Relationship Id="rId14" Type="http://schemas.openxmlformats.org/officeDocument/2006/relationships/slide" Target="slide11.xml"/><Relationship Id="rId22" Type="http://schemas.openxmlformats.org/officeDocument/2006/relationships/slide" Target="slide7.xml"/><Relationship Id="rId27" Type="http://schemas.microsoft.com/office/2007/relationships/hdphoto" Target="../media/hdphoto5.wdp"/><Relationship Id="rId30" Type="http://schemas.openxmlformats.org/officeDocument/2006/relationships/image" Target="../media/image4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jpg"/><Relationship Id="rId7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Relationship Id="rId6" Type="http://schemas.openxmlformats.org/officeDocument/2006/relationships/slide" Target="slide4.xml"/><Relationship Id="rId5" Type="http://schemas.microsoft.com/office/2007/relationships/hdphoto" Target="../media/hdphoto5.wdp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jpg"/><Relationship Id="rId7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Relationship Id="rId6" Type="http://schemas.openxmlformats.org/officeDocument/2006/relationships/slide" Target="slide4.xml"/><Relationship Id="rId5" Type="http://schemas.microsoft.com/office/2007/relationships/hdphoto" Target="../media/hdphoto5.wdp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jpg"/><Relationship Id="rId7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Relationship Id="rId6" Type="http://schemas.openxmlformats.org/officeDocument/2006/relationships/slide" Target="slide4.xml"/><Relationship Id="rId5" Type="http://schemas.microsoft.com/office/2007/relationships/hdphoto" Target="../media/hdphoto5.wdp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jpg"/><Relationship Id="rId7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Relationship Id="rId6" Type="http://schemas.openxmlformats.org/officeDocument/2006/relationships/slide" Target="slide4.xml"/><Relationship Id="rId5" Type="http://schemas.microsoft.com/office/2007/relationships/hdphoto" Target="../media/hdphoto5.wdp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jpg"/><Relationship Id="rId7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Relationship Id="rId6" Type="http://schemas.openxmlformats.org/officeDocument/2006/relationships/slide" Target="slide4.xml"/><Relationship Id="rId5" Type="http://schemas.microsoft.com/office/2007/relationships/hdphoto" Target="../media/hdphoto5.wdp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1524000" y="4800601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9144001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623456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23 + 8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3810001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31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1545260" y="1789817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860374" y="38208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107" y="342588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1882593" y="919959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02877" y="96532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0291" y="1218969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04566" y="1002892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88463" y="719101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79603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1524000" y="4800601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9144001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637311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+ 1 + 38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3810001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1609153" y="1762108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924267" y="10499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4879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1946486" y="892250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66770" y="937613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14184" y="1191260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8459" y="975183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52356" y="691392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91291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1524000" y="4800601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9144001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609601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+ 18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3810001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1528099" y="1762108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843213" y="10499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46" y="314879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1865432" y="892250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85716" y="937613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33130" y="1191260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87405" y="975183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71302" y="691392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30322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1524000" y="4800601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9144001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623456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48 + 6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3810001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1546842" y="1734399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861956" y="-17211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89" y="287170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1884175" y="864541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04459" y="909904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1873" y="1163551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06148" y="947474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90045" y="663683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6169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1524000" y="4800601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9144001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5091" y="623456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18 + 7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3810001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1589446" y="1734399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904560" y="-17211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93" y="287170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1926779" y="864541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47063" y="909904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94477" y="1163551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48752" y="947474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32649" y="663683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0577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1984745" y="3258964"/>
            <a:ext cx="8371368" cy="164284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vi-VN" sz="4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0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20: PHÉP CỘNG ( CÓ NHỚ) SỐ CÓ HAI CHỮ SỐ VỚI SỐ CÓ HAI CHỮ SỐ</a:t>
            </a:r>
            <a:endParaRPr lang="vi-VN" sz="40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2DF9D99-C955-498F-8AAF-A669D903CB30}"/>
              </a:ext>
            </a:extLst>
          </p:cNvPr>
          <p:cNvGrpSpPr/>
          <p:nvPr/>
        </p:nvGrpSpPr>
        <p:grpSpPr>
          <a:xfrm>
            <a:off x="1314892" y="894087"/>
            <a:ext cx="2163960" cy="1200329"/>
            <a:chOff x="1523997" y="0"/>
            <a:chExt cx="2190752" cy="98066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414FDA3-4E02-4AA4-8C6B-1DDD0E991AFB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9" name="Rectangle: Top Corners Rounded 8">
                <a:extLst>
                  <a:ext uri="{FF2B5EF4-FFF2-40B4-BE49-F238E27FC236}">
                    <a16:creationId xmlns:a16="http://schemas.microsoft.com/office/drawing/2014/main" xmlns="" id="{FD7A34B8-1F06-497A-967C-820C2E1CD040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10" name="Rectangle: Top Corners Rounded 9">
                <a:extLst>
                  <a:ext uri="{FF2B5EF4-FFF2-40B4-BE49-F238E27FC236}">
                    <a16:creationId xmlns:a16="http://schemas.microsoft.com/office/drawing/2014/main" xmlns="" id="{71F67A10-B23F-478E-87AB-4489E1CBB294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F7A295F-FE06-4A8A-A236-091F136CCC67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4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C166BB3-1349-4599-B995-ABF4D8FB70DC}"/>
              </a:ext>
            </a:extLst>
          </p:cNvPr>
          <p:cNvSpPr txBox="1"/>
          <p:nvPr/>
        </p:nvSpPr>
        <p:spPr>
          <a:xfrm>
            <a:off x="3147238" y="1059621"/>
            <a:ext cx="79425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PHÉP CỘNG, PHÉP TRỪ (CÓ NHỚ) TRONG PHẠM VI 100</a:t>
            </a:r>
            <a:endParaRPr lang="vi-VN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846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BEFA160-3934-4188-842E-58F6991F37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1771" y="973674"/>
            <a:ext cx="3213258" cy="2317476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ED96B3ED-8C2C-4952-8699-EBC1F14A8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898205" y="496784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C25E5D3-3A3D-40CF-AE0C-44E3067DC187}"/>
              </a:ext>
            </a:extLst>
          </p:cNvPr>
          <p:cNvGrpSpPr/>
          <p:nvPr/>
        </p:nvGrpSpPr>
        <p:grpSpPr>
          <a:xfrm>
            <a:off x="6948269" y="468267"/>
            <a:ext cx="1760984" cy="1167449"/>
            <a:chOff x="2793877" y="927419"/>
            <a:chExt cx="1760984" cy="1167449"/>
          </a:xfrm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xmlns="" id="{E121A5A1-DB69-45CA-940F-379104FDE559}"/>
                </a:ext>
              </a:extLst>
            </p:cNvPr>
            <p:cNvSpPr/>
            <p:nvPr/>
          </p:nvSpPr>
          <p:spPr>
            <a:xfrm>
              <a:off x="2793877" y="1127778"/>
              <a:ext cx="1747057" cy="967090"/>
            </a:xfrm>
            <a:prstGeom prst="wedgeEllipseCallout">
              <a:avLst>
                <a:gd name="adj1" fmla="val 37276"/>
                <a:gd name="adj2" fmla="val 8350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80D1965-2703-47F0-ACB3-9F499ECDA444}"/>
                </a:ext>
              </a:extLst>
            </p:cNvPr>
            <p:cNvSpPr txBox="1"/>
            <p:nvPr/>
          </p:nvSpPr>
          <p:spPr>
            <a:xfrm>
              <a:off x="2807804" y="927419"/>
              <a:ext cx="17470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vi-VN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Cháu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36 cục pin.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D5A9145-2D49-4311-88B2-224873880D43}"/>
              </a:ext>
            </a:extLst>
          </p:cNvPr>
          <p:cNvGrpSpPr/>
          <p:nvPr/>
        </p:nvGrpSpPr>
        <p:grpSpPr>
          <a:xfrm>
            <a:off x="5682101" y="1681943"/>
            <a:ext cx="1867173" cy="1050323"/>
            <a:chOff x="3098395" y="2546599"/>
            <a:chExt cx="1867173" cy="1050323"/>
          </a:xfrm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xmlns="" id="{114FFC00-F4CC-427E-AD93-53E3CB52CFBF}"/>
                </a:ext>
              </a:extLst>
            </p:cNvPr>
            <p:cNvSpPr/>
            <p:nvPr/>
          </p:nvSpPr>
          <p:spPr>
            <a:xfrm>
              <a:off x="3236907" y="2546599"/>
              <a:ext cx="1580338" cy="1050323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88AC933-7077-4665-9FA1-6D917B1FE702}"/>
                </a:ext>
              </a:extLst>
            </p:cNvPr>
            <p:cNvSpPr txBox="1"/>
            <p:nvPr/>
          </p:nvSpPr>
          <p:spPr>
            <a:xfrm>
              <a:off x="3098395" y="2698386"/>
              <a:ext cx="18671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Cháu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17 cục pin.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9386A60-02FC-40BE-B39A-220A678A28A4}"/>
              </a:ext>
            </a:extLst>
          </p:cNvPr>
          <p:cNvGrpSpPr/>
          <p:nvPr/>
        </p:nvGrpSpPr>
        <p:grpSpPr>
          <a:xfrm>
            <a:off x="9199101" y="518596"/>
            <a:ext cx="2393819" cy="1311002"/>
            <a:chOff x="4584831" y="394347"/>
            <a:chExt cx="2393819" cy="122146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xmlns="" id="{A428E18A-0E3C-4206-9BCD-8241213C9EFD}"/>
                </a:ext>
              </a:extLst>
            </p:cNvPr>
            <p:cNvSpPr/>
            <p:nvPr/>
          </p:nvSpPr>
          <p:spPr>
            <a:xfrm>
              <a:off x="4687057" y="394347"/>
              <a:ext cx="2175644" cy="1221467"/>
            </a:xfrm>
            <a:prstGeom prst="wedgeEllipseCallout">
              <a:avLst>
                <a:gd name="adj1" fmla="val -29865"/>
                <a:gd name="adj2" fmla="val 6975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9390976-0765-4AF0-8482-0CDDCE99810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94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Cả hai cháu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bao nhiêu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cục pin?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84888EBD-305C-4FE2-82C3-9241631FD807}"/>
              </a:ext>
            </a:extLst>
          </p:cNvPr>
          <p:cNvSpPr/>
          <p:nvPr/>
        </p:nvSpPr>
        <p:spPr>
          <a:xfrm>
            <a:off x="2072530" y="1481585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36 + 17 = ?</a:t>
            </a:r>
          </a:p>
        </p:txBody>
      </p:sp>
      <p:graphicFrame>
        <p:nvGraphicFramePr>
          <p:cNvPr id="14" name="Table 20">
            <a:extLst>
              <a:ext uri="{FF2B5EF4-FFF2-40B4-BE49-F238E27FC236}">
                <a16:creationId xmlns:a16="http://schemas.microsoft.com/office/drawing/2014/main" xmlns="" id="{B1656642-AFF5-461D-906F-E3C011D50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387435"/>
              </p:ext>
            </p:extLst>
          </p:nvPr>
        </p:nvGraphicFramePr>
        <p:xfrm>
          <a:off x="1024936" y="2330835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xmlns="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xmlns="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00331"/>
                  </a:ext>
                </a:extLst>
              </a:tr>
            </a:tbl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CC4C8A2-C632-4971-B5A0-9DA0DBC04600}"/>
              </a:ext>
            </a:extLst>
          </p:cNvPr>
          <p:cNvCxnSpPr/>
          <p:nvPr/>
        </p:nvCxnSpPr>
        <p:spPr>
          <a:xfrm>
            <a:off x="1024936" y="4598346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F25AFAA-1A5B-4F1F-A219-B6E15F05CC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8669" y="2951620"/>
            <a:ext cx="401802" cy="1171968"/>
          </a:xfrm>
          <a:prstGeom prst="rect">
            <a:avLst/>
          </a:prstGeom>
        </p:spPr>
      </p:pic>
      <p:sp>
        <p:nvSpPr>
          <p:cNvPr id="17" name="Can 33">
            <a:extLst>
              <a:ext uri="{FF2B5EF4-FFF2-40B4-BE49-F238E27FC236}">
                <a16:creationId xmlns:a16="http://schemas.microsoft.com/office/drawing/2014/main" xmlns="" id="{7647F78A-0CA6-4A00-B88D-47A477FBC7D4}"/>
              </a:ext>
            </a:extLst>
          </p:cNvPr>
          <p:cNvSpPr/>
          <p:nvPr/>
        </p:nvSpPr>
        <p:spPr>
          <a:xfrm>
            <a:off x="4067441" y="2971290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2635A5F-8320-4629-9B27-7598557C3B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6968" y="2971290"/>
            <a:ext cx="401802" cy="11719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BADFEE4-CF3A-4151-BD8B-8B344EB870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539" y="2971290"/>
            <a:ext cx="401802" cy="1171968"/>
          </a:xfrm>
          <a:prstGeom prst="rect">
            <a:avLst/>
          </a:prstGeom>
        </p:spPr>
      </p:pic>
      <p:sp>
        <p:nvSpPr>
          <p:cNvPr id="20" name="Can 33">
            <a:extLst>
              <a:ext uri="{FF2B5EF4-FFF2-40B4-BE49-F238E27FC236}">
                <a16:creationId xmlns:a16="http://schemas.microsoft.com/office/drawing/2014/main" xmlns="" id="{194C560D-2FC3-4454-BA6E-3341428DD651}"/>
              </a:ext>
            </a:extLst>
          </p:cNvPr>
          <p:cNvSpPr/>
          <p:nvPr/>
        </p:nvSpPr>
        <p:spPr>
          <a:xfrm>
            <a:off x="3860801" y="2970670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an 33">
            <a:extLst>
              <a:ext uri="{FF2B5EF4-FFF2-40B4-BE49-F238E27FC236}">
                <a16:creationId xmlns:a16="http://schemas.microsoft.com/office/drawing/2014/main" xmlns="" id="{E9AFC598-789F-4C5E-83A8-452A76178078}"/>
              </a:ext>
            </a:extLst>
          </p:cNvPr>
          <p:cNvSpPr/>
          <p:nvPr/>
        </p:nvSpPr>
        <p:spPr>
          <a:xfrm>
            <a:off x="3647985" y="2970670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an 33">
            <a:extLst>
              <a:ext uri="{FF2B5EF4-FFF2-40B4-BE49-F238E27FC236}">
                <a16:creationId xmlns:a16="http://schemas.microsoft.com/office/drawing/2014/main" xmlns="" id="{F662D3D9-38D8-458F-8912-B866AC48B961}"/>
              </a:ext>
            </a:extLst>
          </p:cNvPr>
          <p:cNvSpPr/>
          <p:nvPr/>
        </p:nvSpPr>
        <p:spPr>
          <a:xfrm>
            <a:off x="4282479" y="2970670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an 33">
            <a:extLst>
              <a:ext uri="{FF2B5EF4-FFF2-40B4-BE49-F238E27FC236}">
                <a16:creationId xmlns:a16="http://schemas.microsoft.com/office/drawing/2014/main" xmlns="" id="{8E90B0D9-CBE0-4E5E-8E06-137082AC968F}"/>
              </a:ext>
            </a:extLst>
          </p:cNvPr>
          <p:cNvSpPr/>
          <p:nvPr/>
        </p:nvSpPr>
        <p:spPr>
          <a:xfrm>
            <a:off x="4497517" y="2970670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2F83BC09-083F-4C81-B73F-B9732F90B5DD}"/>
              </a:ext>
            </a:extLst>
          </p:cNvPr>
          <p:cNvSpPr/>
          <p:nvPr/>
        </p:nvSpPr>
        <p:spPr>
          <a:xfrm>
            <a:off x="3554208" y="2872967"/>
            <a:ext cx="1362891" cy="3372931"/>
          </a:xfrm>
          <a:custGeom>
            <a:avLst/>
            <a:gdLst>
              <a:gd name="connsiteX0" fmla="*/ 0 w 1053340"/>
              <a:gd name="connsiteY0" fmla="*/ 175560 h 3352793"/>
              <a:gd name="connsiteX1" fmla="*/ 175560 w 1053340"/>
              <a:gd name="connsiteY1" fmla="*/ 0 h 3352793"/>
              <a:gd name="connsiteX2" fmla="*/ 877780 w 1053340"/>
              <a:gd name="connsiteY2" fmla="*/ 0 h 3352793"/>
              <a:gd name="connsiteX3" fmla="*/ 1053340 w 1053340"/>
              <a:gd name="connsiteY3" fmla="*/ 175560 h 3352793"/>
              <a:gd name="connsiteX4" fmla="*/ 1053340 w 1053340"/>
              <a:gd name="connsiteY4" fmla="*/ 3177233 h 3352793"/>
              <a:gd name="connsiteX5" fmla="*/ 877780 w 1053340"/>
              <a:gd name="connsiteY5" fmla="*/ 3352793 h 3352793"/>
              <a:gd name="connsiteX6" fmla="*/ 175560 w 1053340"/>
              <a:gd name="connsiteY6" fmla="*/ 3352793 h 3352793"/>
              <a:gd name="connsiteX7" fmla="*/ 0 w 1053340"/>
              <a:gd name="connsiteY7" fmla="*/ 3177233 h 3352793"/>
              <a:gd name="connsiteX8" fmla="*/ 0 w 1053340"/>
              <a:gd name="connsiteY8" fmla="*/ 175560 h 3352793"/>
              <a:gd name="connsiteX0" fmla="*/ 0 w 1320040"/>
              <a:gd name="connsiteY0" fmla="*/ 190960 h 3368193"/>
              <a:gd name="connsiteX1" fmla="*/ 175560 w 1320040"/>
              <a:gd name="connsiteY1" fmla="*/ 15400 h 3368193"/>
              <a:gd name="connsiteX2" fmla="*/ 877780 w 1320040"/>
              <a:gd name="connsiteY2" fmla="*/ 15400 h 3368193"/>
              <a:gd name="connsiteX3" fmla="*/ 1320040 w 1320040"/>
              <a:gd name="connsiteY3" fmla="*/ 57610 h 3368193"/>
              <a:gd name="connsiteX4" fmla="*/ 1053340 w 1320040"/>
              <a:gd name="connsiteY4" fmla="*/ 3192633 h 3368193"/>
              <a:gd name="connsiteX5" fmla="*/ 877780 w 1320040"/>
              <a:gd name="connsiteY5" fmla="*/ 3368193 h 3368193"/>
              <a:gd name="connsiteX6" fmla="*/ 175560 w 1320040"/>
              <a:gd name="connsiteY6" fmla="*/ 3368193 h 3368193"/>
              <a:gd name="connsiteX7" fmla="*/ 0 w 1320040"/>
              <a:gd name="connsiteY7" fmla="*/ 3192633 h 3368193"/>
              <a:gd name="connsiteX8" fmla="*/ 0 w 1320040"/>
              <a:gd name="connsiteY8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1053340 w 1350052"/>
              <a:gd name="connsiteY5" fmla="*/ 3192633 h 3368193"/>
              <a:gd name="connsiteX6" fmla="*/ 877780 w 1350052"/>
              <a:gd name="connsiteY6" fmla="*/ 3368193 h 3368193"/>
              <a:gd name="connsiteX7" fmla="*/ 175560 w 1350052"/>
              <a:gd name="connsiteY7" fmla="*/ 3368193 h 3368193"/>
              <a:gd name="connsiteX8" fmla="*/ 0 w 1350052"/>
              <a:gd name="connsiteY8" fmla="*/ 3192633 h 3368193"/>
              <a:gd name="connsiteX9" fmla="*/ 0 w 1350052"/>
              <a:gd name="connsiteY9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1053340 w 1350052"/>
              <a:gd name="connsiteY5" fmla="*/ 3192633 h 3368193"/>
              <a:gd name="connsiteX6" fmla="*/ 877780 w 1350052"/>
              <a:gd name="connsiteY6" fmla="*/ 3368193 h 3368193"/>
              <a:gd name="connsiteX7" fmla="*/ 175560 w 1350052"/>
              <a:gd name="connsiteY7" fmla="*/ 3368193 h 3368193"/>
              <a:gd name="connsiteX8" fmla="*/ 0 w 1350052"/>
              <a:gd name="connsiteY8" fmla="*/ 3192633 h 3368193"/>
              <a:gd name="connsiteX9" fmla="*/ 0 w 1350052"/>
              <a:gd name="connsiteY9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1053340 w 1350052"/>
              <a:gd name="connsiteY6" fmla="*/ 3192633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872365 w 1350052"/>
              <a:gd name="connsiteY6" fmla="*/ 3202158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872365 w 1350052"/>
              <a:gd name="connsiteY6" fmla="*/ 3202158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201030 h 3378263"/>
              <a:gd name="connsiteX1" fmla="*/ 175560 w 1350052"/>
              <a:gd name="connsiteY1" fmla="*/ 25470 h 3378263"/>
              <a:gd name="connsiteX2" fmla="*/ 877780 w 1350052"/>
              <a:gd name="connsiteY2" fmla="*/ 6420 h 3378263"/>
              <a:gd name="connsiteX3" fmla="*/ 1320040 w 1350052"/>
              <a:gd name="connsiteY3" fmla="*/ 67680 h 3378263"/>
              <a:gd name="connsiteX4" fmla="*/ 1303321 w 1350052"/>
              <a:gd name="connsiteY4" fmla="*/ 1487948 h 3378263"/>
              <a:gd name="connsiteX5" fmla="*/ 884221 w 1350052"/>
              <a:gd name="connsiteY5" fmla="*/ 2030873 h 3378263"/>
              <a:gd name="connsiteX6" fmla="*/ 872365 w 1350052"/>
              <a:gd name="connsiteY6" fmla="*/ 3212228 h 3378263"/>
              <a:gd name="connsiteX7" fmla="*/ 877780 w 1350052"/>
              <a:gd name="connsiteY7" fmla="*/ 3378263 h 3378263"/>
              <a:gd name="connsiteX8" fmla="*/ 175560 w 1350052"/>
              <a:gd name="connsiteY8" fmla="*/ 3378263 h 3378263"/>
              <a:gd name="connsiteX9" fmla="*/ 0 w 1350052"/>
              <a:gd name="connsiteY9" fmla="*/ 3202703 h 3378263"/>
              <a:gd name="connsiteX10" fmla="*/ 0 w 1350052"/>
              <a:gd name="connsiteY10" fmla="*/ 201030 h 3378263"/>
              <a:gd name="connsiteX0" fmla="*/ 0 w 1350052"/>
              <a:gd name="connsiteY0" fmla="*/ 201030 h 3378263"/>
              <a:gd name="connsiteX1" fmla="*/ 175560 w 1350052"/>
              <a:gd name="connsiteY1" fmla="*/ 25470 h 3378263"/>
              <a:gd name="connsiteX2" fmla="*/ 877780 w 1350052"/>
              <a:gd name="connsiteY2" fmla="*/ 6420 h 3378263"/>
              <a:gd name="connsiteX3" fmla="*/ 1320040 w 1350052"/>
              <a:gd name="connsiteY3" fmla="*/ 67680 h 3378263"/>
              <a:gd name="connsiteX4" fmla="*/ 1303321 w 1350052"/>
              <a:gd name="connsiteY4" fmla="*/ 1487948 h 3378263"/>
              <a:gd name="connsiteX5" fmla="*/ 884221 w 1350052"/>
              <a:gd name="connsiteY5" fmla="*/ 2030873 h 3378263"/>
              <a:gd name="connsiteX6" fmla="*/ 872365 w 1350052"/>
              <a:gd name="connsiteY6" fmla="*/ 3212228 h 3378263"/>
              <a:gd name="connsiteX7" fmla="*/ 753955 w 1350052"/>
              <a:gd name="connsiteY7" fmla="*/ 3378263 h 3378263"/>
              <a:gd name="connsiteX8" fmla="*/ 175560 w 1350052"/>
              <a:gd name="connsiteY8" fmla="*/ 3378263 h 3378263"/>
              <a:gd name="connsiteX9" fmla="*/ 0 w 1350052"/>
              <a:gd name="connsiteY9" fmla="*/ 3202703 h 3378263"/>
              <a:gd name="connsiteX10" fmla="*/ 0 w 1350052"/>
              <a:gd name="connsiteY10" fmla="*/ 201030 h 3378263"/>
              <a:gd name="connsiteX0" fmla="*/ 0 w 1350052"/>
              <a:gd name="connsiteY0" fmla="*/ 195698 h 3372931"/>
              <a:gd name="connsiteX1" fmla="*/ 175560 w 1350052"/>
              <a:gd name="connsiteY1" fmla="*/ 20138 h 3372931"/>
              <a:gd name="connsiteX2" fmla="*/ 877780 w 1350052"/>
              <a:gd name="connsiteY2" fmla="*/ 1088 h 3372931"/>
              <a:gd name="connsiteX3" fmla="*/ 1320040 w 1350052"/>
              <a:gd name="connsiteY3" fmla="*/ 81398 h 3372931"/>
              <a:gd name="connsiteX4" fmla="*/ 1303321 w 1350052"/>
              <a:gd name="connsiteY4" fmla="*/ 1482616 h 3372931"/>
              <a:gd name="connsiteX5" fmla="*/ 884221 w 1350052"/>
              <a:gd name="connsiteY5" fmla="*/ 2025541 h 3372931"/>
              <a:gd name="connsiteX6" fmla="*/ 872365 w 1350052"/>
              <a:gd name="connsiteY6" fmla="*/ 3206896 h 3372931"/>
              <a:gd name="connsiteX7" fmla="*/ 753955 w 1350052"/>
              <a:gd name="connsiteY7" fmla="*/ 3372931 h 3372931"/>
              <a:gd name="connsiteX8" fmla="*/ 175560 w 1350052"/>
              <a:gd name="connsiteY8" fmla="*/ 3372931 h 3372931"/>
              <a:gd name="connsiteX9" fmla="*/ 0 w 1350052"/>
              <a:gd name="connsiteY9" fmla="*/ 3197371 h 3372931"/>
              <a:gd name="connsiteX10" fmla="*/ 0 w 1350052"/>
              <a:gd name="connsiteY10" fmla="*/ 195698 h 3372931"/>
              <a:gd name="connsiteX0" fmla="*/ 0 w 1362891"/>
              <a:gd name="connsiteY0" fmla="*/ 195698 h 3372931"/>
              <a:gd name="connsiteX1" fmla="*/ 175560 w 1362891"/>
              <a:gd name="connsiteY1" fmla="*/ 20138 h 3372931"/>
              <a:gd name="connsiteX2" fmla="*/ 877780 w 1362891"/>
              <a:gd name="connsiteY2" fmla="*/ 1088 h 3372931"/>
              <a:gd name="connsiteX3" fmla="*/ 1320040 w 1362891"/>
              <a:gd name="connsiteY3" fmla="*/ 81398 h 3372931"/>
              <a:gd name="connsiteX4" fmla="*/ 1331896 w 1362891"/>
              <a:gd name="connsiteY4" fmla="*/ 1482616 h 3372931"/>
              <a:gd name="connsiteX5" fmla="*/ 884221 w 1362891"/>
              <a:gd name="connsiteY5" fmla="*/ 2025541 h 3372931"/>
              <a:gd name="connsiteX6" fmla="*/ 872365 w 1362891"/>
              <a:gd name="connsiteY6" fmla="*/ 3206896 h 3372931"/>
              <a:gd name="connsiteX7" fmla="*/ 753955 w 1362891"/>
              <a:gd name="connsiteY7" fmla="*/ 3372931 h 3372931"/>
              <a:gd name="connsiteX8" fmla="*/ 175560 w 1362891"/>
              <a:gd name="connsiteY8" fmla="*/ 3372931 h 3372931"/>
              <a:gd name="connsiteX9" fmla="*/ 0 w 1362891"/>
              <a:gd name="connsiteY9" fmla="*/ 3197371 h 3372931"/>
              <a:gd name="connsiteX10" fmla="*/ 0 w 1362891"/>
              <a:gd name="connsiteY10" fmla="*/ 195698 h 337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2891" h="3372931">
                <a:moveTo>
                  <a:pt x="0" y="195698"/>
                </a:moveTo>
                <a:cubicBezTo>
                  <a:pt x="0" y="98739"/>
                  <a:pt x="78601" y="20138"/>
                  <a:pt x="175560" y="20138"/>
                </a:cubicBezTo>
                <a:lnTo>
                  <a:pt x="877780" y="1088"/>
                </a:lnTo>
                <a:cubicBezTo>
                  <a:pt x="974739" y="1088"/>
                  <a:pt x="1320040" y="-15561"/>
                  <a:pt x="1320040" y="81398"/>
                </a:cubicBezTo>
                <a:cubicBezTo>
                  <a:pt x="1373501" y="321969"/>
                  <a:pt x="1376346" y="960112"/>
                  <a:pt x="1331896" y="1482616"/>
                </a:cubicBezTo>
                <a:cubicBezTo>
                  <a:pt x="1295772" y="1808227"/>
                  <a:pt x="925885" y="1739749"/>
                  <a:pt x="884221" y="2025541"/>
                </a:cubicBezTo>
                <a:cubicBezTo>
                  <a:pt x="842558" y="2311334"/>
                  <a:pt x="890901" y="2980744"/>
                  <a:pt x="872365" y="3206896"/>
                </a:cubicBezTo>
                <a:cubicBezTo>
                  <a:pt x="872365" y="3303855"/>
                  <a:pt x="850914" y="3372931"/>
                  <a:pt x="753955" y="3372931"/>
                </a:cubicBezTo>
                <a:lnTo>
                  <a:pt x="175560" y="3372931"/>
                </a:lnTo>
                <a:cubicBezTo>
                  <a:pt x="78601" y="3372931"/>
                  <a:pt x="0" y="3294330"/>
                  <a:pt x="0" y="3197371"/>
                </a:cubicBezTo>
                <a:lnTo>
                  <a:pt x="0" y="195698"/>
                </a:lnTo>
                <a:close/>
              </a:path>
            </a:pathLst>
          </a:cu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Can 33">
            <a:extLst>
              <a:ext uri="{FF2B5EF4-FFF2-40B4-BE49-F238E27FC236}">
                <a16:creationId xmlns:a16="http://schemas.microsoft.com/office/drawing/2014/main" xmlns="" id="{8F0D4BF0-13EE-4A01-B0A8-E399720C27FD}"/>
              </a:ext>
            </a:extLst>
          </p:cNvPr>
          <p:cNvSpPr/>
          <p:nvPr/>
        </p:nvSpPr>
        <p:spPr>
          <a:xfrm>
            <a:off x="4073229" y="502888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an 33">
            <a:extLst>
              <a:ext uri="{FF2B5EF4-FFF2-40B4-BE49-F238E27FC236}">
                <a16:creationId xmlns:a16="http://schemas.microsoft.com/office/drawing/2014/main" xmlns="" id="{33C26AA1-87F5-468C-A126-017A5F8BE49F}"/>
              </a:ext>
            </a:extLst>
          </p:cNvPr>
          <p:cNvSpPr/>
          <p:nvPr/>
        </p:nvSpPr>
        <p:spPr>
          <a:xfrm>
            <a:off x="3866589" y="502826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an 33">
            <a:extLst>
              <a:ext uri="{FF2B5EF4-FFF2-40B4-BE49-F238E27FC236}">
                <a16:creationId xmlns:a16="http://schemas.microsoft.com/office/drawing/2014/main" xmlns="" id="{41C801BC-CB9F-40ED-974D-F63C0A5B29B7}"/>
              </a:ext>
            </a:extLst>
          </p:cNvPr>
          <p:cNvSpPr/>
          <p:nvPr/>
        </p:nvSpPr>
        <p:spPr>
          <a:xfrm>
            <a:off x="3653773" y="502826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Can 33">
            <a:extLst>
              <a:ext uri="{FF2B5EF4-FFF2-40B4-BE49-F238E27FC236}">
                <a16:creationId xmlns:a16="http://schemas.microsoft.com/office/drawing/2014/main" xmlns="" id="{6BBE9753-A27F-484B-8350-B37322F0E86B}"/>
              </a:ext>
            </a:extLst>
          </p:cNvPr>
          <p:cNvSpPr/>
          <p:nvPr/>
        </p:nvSpPr>
        <p:spPr>
          <a:xfrm>
            <a:off x="4288267" y="502826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Can 33">
            <a:extLst>
              <a:ext uri="{FF2B5EF4-FFF2-40B4-BE49-F238E27FC236}">
                <a16:creationId xmlns:a16="http://schemas.microsoft.com/office/drawing/2014/main" xmlns="" id="{5F07B45B-B92D-4EAA-991B-77D41869585A}"/>
              </a:ext>
            </a:extLst>
          </p:cNvPr>
          <p:cNvSpPr/>
          <p:nvPr/>
        </p:nvSpPr>
        <p:spPr>
          <a:xfrm>
            <a:off x="4503305" y="502826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Can 33">
            <a:extLst>
              <a:ext uri="{FF2B5EF4-FFF2-40B4-BE49-F238E27FC236}">
                <a16:creationId xmlns:a16="http://schemas.microsoft.com/office/drawing/2014/main" xmlns="" id="{B4A41599-4048-48EB-9DDB-9627925CAC44}"/>
              </a:ext>
            </a:extLst>
          </p:cNvPr>
          <p:cNvSpPr/>
          <p:nvPr/>
        </p:nvSpPr>
        <p:spPr>
          <a:xfrm>
            <a:off x="4718343" y="502826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xmlns="" id="{508E9A11-681E-47CC-925D-EC3272DE4043}"/>
              </a:ext>
            </a:extLst>
          </p:cNvPr>
          <p:cNvSpPr/>
          <p:nvPr/>
        </p:nvSpPr>
        <p:spPr>
          <a:xfrm>
            <a:off x="4933381" y="5028261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17BC5F02-1C72-4AC9-AA5B-0A05ACF1BBCD}"/>
              </a:ext>
            </a:extLst>
          </p:cNvPr>
          <p:cNvCxnSpPr/>
          <p:nvPr/>
        </p:nvCxnSpPr>
        <p:spPr>
          <a:xfrm flipH="1" flipV="1">
            <a:off x="3112063" y="4143258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37866D8E-EF79-4D0E-9106-2C7504351DC1}"/>
              </a:ext>
            </a:extLst>
          </p:cNvPr>
          <p:cNvGrpSpPr/>
          <p:nvPr/>
        </p:nvGrpSpPr>
        <p:grpSpPr>
          <a:xfrm>
            <a:off x="2575443" y="3189875"/>
            <a:ext cx="503059" cy="1328054"/>
            <a:chOff x="2394689" y="3072917"/>
            <a:chExt cx="503059" cy="132805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CB6A7B9B-7D18-4EB6-8FE2-761E88318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xmlns="" id="{2FC54894-D321-4B73-92BF-8C5768E3B26A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29552F00-95D2-4E78-A64E-DECBDB62A4E8}"/>
              </a:ext>
            </a:extLst>
          </p:cNvPr>
          <p:cNvSpPr/>
          <p:nvPr/>
        </p:nvSpPr>
        <p:spPr>
          <a:xfrm>
            <a:off x="5830971" y="3457981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A15CFE7D-26E3-4ECB-9E21-608AFFB82248}"/>
              </a:ext>
            </a:extLst>
          </p:cNvPr>
          <p:cNvSpPr/>
          <p:nvPr/>
        </p:nvSpPr>
        <p:spPr>
          <a:xfrm>
            <a:off x="6105298" y="3474835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05DF0292-F09F-44AF-85FD-1D6360FED030}"/>
              </a:ext>
            </a:extLst>
          </p:cNvPr>
          <p:cNvSpPr/>
          <p:nvPr/>
        </p:nvSpPr>
        <p:spPr>
          <a:xfrm>
            <a:off x="5853896" y="3985514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B45962BE-EF93-4276-AF6C-84B52A2E6C62}"/>
              </a:ext>
            </a:extLst>
          </p:cNvPr>
          <p:cNvSpPr/>
          <p:nvPr/>
        </p:nvSpPr>
        <p:spPr>
          <a:xfrm>
            <a:off x="6076064" y="4337674"/>
            <a:ext cx="872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/>
              <a:t>17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60C87187-F933-4B06-9D98-04AE6717460F}"/>
              </a:ext>
            </a:extLst>
          </p:cNvPr>
          <p:cNvCxnSpPr/>
          <p:nvPr/>
        </p:nvCxnSpPr>
        <p:spPr>
          <a:xfrm>
            <a:off x="5968134" y="5168671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2C1AC0C-A383-4723-9572-59245D7EFB7D}"/>
              </a:ext>
            </a:extLst>
          </p:cNvPr>
          <p:cNvSpPr/>
          <p:nvPr/>
        </p:nvSpPr>
        <p:spPr>
          <a:xfrm>
            <a:off x="6426420" y="5194707"/>
            <a:ext cx="52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6A5E4C7E-EC92-494B-81CF-902434BAE404}"/>
              </a:ext>
            </a:extLst>
          </p:cNvPr>
          <p:cNvSpPr/>
          <p:nvPr/>
        </p:nvSpPr>
        <p:spPr>
          <a:xfrm>
            <a:off x="6093188" y="518939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F7CEFD1-DA41-4CCD-A180-457F626880E7}"/>
              </a:ext>
            </a:extLst>
          </p:cNvPr>
          <p:cNvSpPr txBox="1"/>
          <p:nvPr/>
        </p:nvSpPr>
        <p:spPr>
          <a:xfrm>
            <a:off x="7433083" y="3469489"/>
            <a:ext cx="39407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6 cộng 7 bằng 13, viết 3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4 cộng 1 bằng 5, viết 5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01998863-052D-47EF-A004-18D1DD40768F}"/>
              </a:ext>
            </a:extLst>
          </p:cNvPr>
          <p:cNvSpPr/>
          <p:nvPr/>
        </p:nvSpPr>
        <p:spPr>
          <a:xfrm>
            <a:off x="8010180" y="5438565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36 + 17 = </a:t>
            </a:r>
            <a:r>
              <a:rPr lang="vi-VN" sz="2800" dirty="0">
                <a:solidFill>
                  <a:srgbClr val="FF0000"/>
                </a:solidFill>
              </a:rPr>
              <a:t>53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068325BA-9022-4822-801C-94A64E6495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9666" y="4949718"/>
            <a:ext cx="401802" cy="1171968"/>
          </a:xfrm>
          <a:prstGeom prst="rect">
            <a:avLst/>
          </a:prstGeom>
        </p:spPr>
      </p:pic>
      <p:sp>
        <p:nvSpPr>
          <p:cNvPr id="46" name="Can 33">
            <a:extLst>
              <a:ext uri="{FF2B5EF4-FFF2-40B4-BE49-F238E27FC236}">
                <a16:creationId xmlns:a16="http://schemas.microsoft.com/office/drawing/2014/main" xmlns="" id="{E13FC2AE-3251-4E46-BEDE-12444551C1AA}"/>
              </a:ext>
            </a:extLst>
          </p:cNvPr>
          <p:cNvSpPr/>
          <p:nvPr/>
        </p:nvSpPr>
        <p:spPr>
          <a:xfrm>
            <a:off x="4718343" y="2970670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6" grpId="0" animBg="1"/>
      <p:bldP spid="37" grpId="0"/>
      <p:bldP spid="38" grpId="0"/>
      <p:bldP spid="39" grpId="0"/>
      <p:bldP spid="41" grpId="0"/>
      <p:bldP spid="42" grpId="0"/>
      <p:bldP spid="43" grpId="0" uiExpand="1" build="p"/>
      <p:bldP spid="44" grpId="0" animBg="1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13" b="66764" l="51566" r="897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768" r="26011" b="40882"/>
          <a:stretch/>
        </p:blipFill>
        <p:spPr>
          <a:xfrm>
            <a:off x="6096000" y="1695254"/>
            <a:ext cx="2286000" cy="2343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7689274" y="4953001"/>
            <a:ext cx="3114559" cy="1752745"/>
          </a:xfrm>
          <a:prstGeom prst="rect">
            <a:avLst/>
          </a:prstGeom>
        </p:spPr>
      </p:pic>
      <p:pic>
        <p:nvPicPr>
          <p:cNvPr id="2" name="KhuVuonTrenMay-Dangcapnhat_vfb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24000" y="207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3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BC8A446-66B4-4CE2-B712-7305E5782E9D}"/>
              </a:ext>
            </a:extLst>
          </p:cNvPr>
          <p:cNvGrpSpPr/>
          <p:nvPr/>
        </p:nvGrpSpPr>
        <p:grpSpPr>
          <a:xfrm>
            <a:off x="2478156" y="1422788"/>
            <a:ext cx="8229600" cy="2199588"/>
            <a:chOff x="2478157" y="1382506"/>
            <a:chExt cx="8229600" cy="219958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B62B1021-2131-4282-87F8-AF14A87E974A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5A8176CC-B6DA-4F77-8C20-4B7EDE7B7C4B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68BFB680-FFCF-4240-9B83-D5C3167CDC7D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17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24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655CFB20-6001-4DEE-B03F-DBB939E3DA45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F81BDFEC-F859-42DE-807B-F5A73077A73D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8BDFA997-555F-4F43-ADD7-9B4DC0D5848A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B5AC14FB-B3E2-4FEF-888B-714185AB67D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37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36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40F35D20-A9FF-46DA-A37A-D1EE1FAA6038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63A9D0C9-E331-4CA1-9930-8B72D0EB8D48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6CE6FFB0-C844-450A-AFAF-E624DE8B4BE7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5694AADB-3239-4D35-B9F9-D171F5DA270E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48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6D382B7A-AA1A-4263-9D84-D3B82CD90BBF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CD1A5AA2-C0DC-4369-8D73-37979971A58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B44697ED-5EA6-4F45-9E63-31ECC4CBC8F5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C83180B7-0CAB-4D82-AC02-844F2073873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59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25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330E0236-101E-4864-B254-D76EE3816BEA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F2B1264B-7E28-4A59-AD8C-BF68A5662722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" name="Picture 4" descr="Không có mô tả.">
            <a:extLst>
              <a:ext uri="{FF2B5EF4-FFF2-40B4-BE49-F238E27FC236}">
                <a16:creationId xmlns:a16="http://schemas.microsoft.com/office/drawing/2014/main" xmlns="" id="{52CF1517-5E59-4C13-B1FD-FBFDDDD5E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46645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xmlns="" id="{292C79D3-939D-43B5-B20C-95A097FB3F4F}"/>
              </a:ext>
            </a:extLst>
          </p:cNvPr>
          <p:cNvSpPr/>
          <p:nvPr/>
        </p:nvSpPr>
        <p:spPr>
          <a:xfrm>
            <a:off x="974416" y="157132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C0D5519-6D99-4C44-AEB9-C5DD6E65F3B1}"/>
              </a:ext>
            </a:extLst>
          </p:cNvPr>
          <p:cNvSpPr txBox="1"/>
          <p:nvPr/>
        </p:nvSpPr>
        <p:spPr>
          <a:xfrm>
            <a:off x="1411738" y="1571323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DA632F3-14E3-4EE3-8EF0-00263D2830C8}"/>
              </a:ext>
            </a:extLst>
          </p:cNvPr>
          <p:cNvSpPr txBox="1"/>
          <p:nvPr/>
        </p:nvSpPr>
        <p:spPr>
          <a:xfrm>
            <a:off x="2831296" y="283826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FB04092-1481-4948-BB7E-F53849AEAC44}"/>
              </a:ext>
            </a:extLst>
          </p:cNvPr>
          <p:cNvSpPr txBox="1"/>
          <p:nvPr/>
        </p:nvSpPr>
        <p:spPr>
          <a:xfrm>
            <a:off x="5051035" y="283826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8D734C4-3E15-40E6-954B-0B6FB8E7FDCD}"/>
              </a:ext>
            </a:extLst>
          </p:cNvPr>
          <p:cNvSpPr txBox="1"/>
          <p:nvPr/>
        </p:nvSpPr>
        <p:spPr>
          <a:xfrm>
            <a:off x="7270774" y="283826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350E701-5452-47B1-AE7D-97490E9E14E9}"/>
              </a:ext>
            </a:extLst>
          </p:cNvPr>
          <p:cNvSpPr txBox="1"/>
          <p:nvPr/>
        </p:nvSpPr>
        <p:spPr>
          <a:xfrm>
            <a:off x="9490513" y="283826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ADAFD02D-3043-4A72-96CD-8B10B7523BE1}"/>
              </a:ext>
            </a:extLst>
          </p:cNvPr>
          <p:cNvSpPr/>
          <p:nvPr/>
        </p:nvSpPr>
        <p:spPr>
          <a:xfrm>
            <a:off x="964574" y="364733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ABD0D0C-8F09-4E68-BB51-2CB84C31C845}"/>
              </a:ext>
            </a:extLst>
          </p:cNvPr>
          <p:cNvSpPr txBox="1"/>
          <p:nvPr/>
        </p:nvSpPr>
        <p:spPr>
          <a:xfrm>
            <a:off x="1401896" y="3647334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CC64079B-12B4-4421-BD00-78D4FB4EF386}"/>
              </a:ext>
            </a:extLst>
          </p:cNvPr>
          <p:cNvGrpSpPr/>
          <p:nvPr/>
        </p:nvGrpSpPr>
        <p:grpSpPr>
          <a:xfrm>
            <a:off x="1824226" y="4025149"/>
            <a:ext cx="7625667" cy="658838"/>
            <a:chOff x="1824226" y="3918823"/>
            <a:chExt cx="7625667" cy="65883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91F376EC-EA8F-46C9-BF22-31C146875B27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23 + 67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9E6F3C6-9AC4-4CBA-98E8-D11D9C9CAD80}"/>
                </a:ext>
              </a:extLst>
            </p:cNvPr>
            <p:cNvSpPr/>
            <p:nvPr/>
          </p:nvSpPr>
          <p:spPr>
            <a:xfrm>
              <a:off x="3901137" y="3918825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46 + 18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38711DA9-C59E-43B9-A3DF-0478215830E7}"/>
                </a:ext>
              </a:extLst>
            </p:cNvPr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59 + 21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EB9D9BF9-91A7-43CB-AC57-55871172D6A5}"/>
                </a:ext>
              </a:extLst>
            </p:cNvPr>
            <p:cNvSpPr/>
            <p:nvPr/>
          </p:nvSpPr>
          <p:spPr>
            <a:xfrm>
              <a:off x="8054959" y="3918823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 + 19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798C39B3-4F72-4D7A-98BD-740E220D1FB9}"/>
              </a:ext>
            </a:extLst>
          </p:cNvPr>
          <p:cNvGrpSpPr/>
          <p:nvPr/>
        </p:nvGrpSpPr>
        <p:grpSpPr>
          <a:xfrm>
            <a:off x="1923773" y="4527792"/>
            <a:ext cx="837249" cy="1312215"/>
            <a:chOff x="1933616" y="4498692"/>
            <a:chExt cx="837249" cy="131221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614BD3CD-E2E3-4D4B-9C87-5C552FFCAB3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67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814F66DD-B760-408B-A93E-4CA17E4DA6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2D745A2C-E514-4AB2-8BB5-EA34D5F77171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3EFD3559-D3AB-4E40-BE3E-627C844B4073}"/>
              </a:ext>
            </a:extLst>
          </p:cNvPr>
          <p:cNvGrpSpPr/>
          <p:nvPr/>
        </p:nvGrpSpPr>
        <p:grpSpPr>
          <a:xfrm>
            <a:off x="4006614" y="4520742"/>
            <a:ext cx="837249" cy="1312215"/>
            <a:chOff x="1933616" y="4498692"/>
            <a:chExt cx="837249" cy="131221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3B02539C-4E95-4CCA-A911-4F78207B9089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18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6A0D2C3-4BEC-4284-931E-7293A41C367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18F62BF2-5572-47DD-9ABF-797723DD3C9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E225E647-1B82-4B58-BCE7-577AFABDCCF2}"/>
              </a:ext>
            </a:extLst>
          </p:cNvPr>
          <p:cNvGrpSpPr/>
          <p:nvPr/>
        </p:nvGrpSpPr>
        <p:grpSpPr>
          <a:xfrm>
            <a:off x="6089455" y="4527792"/>
            <a:ext cx="837249" cy="1312215"/>
            <a:chOff x="1933616" y="4498692"/>
            <a:chExt cx="837249" cy="13122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C633180D-8119-4C0F-827E-1B7CC8BFA48C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C0D44D87-95BA-49D7-94FB-635ECC4CEF2A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AEE76AF1-DDC1-43FC-940B-F6FA3697D94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38C0154C-9290-467E-9D96-47671B9443C0}"/>
              </a:ext>
            </a:extLst>
          </p:cNvPr>
          <p:cNvGrpSpPr/>
          <p:nvPr/>
        </p:nvGrpSpPr>
        <p:grpSpPr>
          <a:xfrm>
            <a:off x="8172296" y="4520742"/>
            <a:ext cx="837249" cy="1312215"/>
            <a:chOff x="1933616" y="4498692"/>
            <a:chExt cx="837249" cy="131221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CD35D8D5-BB61-41F0-B0FE-8B2477C0BCEC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0ADD4A50-F612-4677-90A6-6F9E19F0076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D99F2E40-9368-4557-B39B-82A11294571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CC5A24D-2FF3-4BF4-9EC1-575EF014CFFC}"/>
              </a:ext>
            </a:extLst>
          </p:cNvPr>
          <p:cNvSpPr txBox="1"/>
          <p:nvPr/>
        </p:nvSpPr>
        <p:spPr>
          <a:xfrm>
            <a:off x="2121103" y="586888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92F1B23-3990-4975-B314-C932B1526A44}"/>
              </a:ext>
            </a:extLst>
          </p:cNvPr>
          <p:cNvSpPr txBox="1"/>
          <p:nvPr/>
        </p:nvSpPr>
        <p:spPr>
          <a:xfrm>
            <a:off x="4203944" y="583800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07CE488-08C8-477C-802C-9AE860283221}"/>
              </a:ext>
            </a:extLst>
          </p:cNvPr>
          <p:cNvSpPr txBox="1"/>
          <p:nvPr/>
        </p:nvSpPr>
        <p:spPr>
          <a:xfrm>
            <a:off x="6286785" y="586888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B0371F99-9F53-4AFC-AB97-BD4CDB9A3269}"/>
              </a:ext>
            </a:extLst>
          </p:cNvPr>
          <p:cNvSpPr txBox="1"/>
          <p:nvPr/>
        </p:nvSpPr>
        <p:spPr>
          <a:xfrm>
            <a:off x="8369626" y="586888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83</a:t>
            </a:r>
          </a:p>
        </p:txBody>
      </p:sp>
    </p:spTree>
    <p:extLst>
      <p:ext uri="{BB962C8B-B14F-4D97-AF65-F5344CB8AC3E}">
        <p14:creationId xmlns:p14="http://schemas.microsoft.com/office/powerpoint/2010/main" val="411983110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50" grpId="0"/>
      <p:bldP spid="51" grpId="0"/>
      <p:bldP spid="52" grpId="0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F7030E7A-E843-46CE-B4D8-C1A788C68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85476" y="44491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65F54E26-39D0-4D01-8246-967EB6C16E06}"/>
              </a:ext>
            </a:extLst>
          </p:cNvPr>
          <p:cNvSpPr/>
          <p:nvPr/>
        </p:nvSpPr>
        <p:spPr>
          <a:xfrm>
            <a:off x="1037979" y="12744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02309A-9DF9-48DD-8562-BF39601F9A3C}"/>
              </a:ext>
            </a:extLst>
          </p:cNvPr>
          <p:cNvSpPr txBox="1"/>
          <p:nvPr/>
        </p:nvSpPr>
        <p:spPr>
          <a:xfrm>
            <a:off x="1475534" y="1274497"/>
            <a:ext cx="10025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hình có 1 que tính đặt sai vị trí. Em hãy đặt lại cho đúng. Biết rằng: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7F2AF8-C745-492A-997B-3DEA9D733C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9149698" y="307886"/>
            <a:ext cx="2771775" cy="1285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08CEAD-28D3-452E-8A0E-9B4F5529F6AB}"/>
              </a:ext>
            </a:extLst>
          </p:cNvPr>
          <p:cNvSpPr txBox="1"/>
          <p:nvPr/>
        </p:nvSpPr>
        <p:spPr>
          <a:xfrm>
            <a:off x="947546" y="1908318"/>
            <a:ext cx="458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Que tính ở kết quả đặt sai.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F484F37-379E-40D3-96AB-680C7A622047}"/>
              </a:ext>
            </a:extLst>
          </p:cNvPr>
          <p:cNvGrpSpPr/>
          <p:nvPr/>
        </p:nvGrpSpPr>
        <p:grpSpPr>
          <a:xfrm>
            <a:off x="985119" y="2571474"/>
            <a:ext cx="4551941" cy="857526"/>
            <a:chOff x="921323" y="2660374"/>
            <a:chExt cx="4929420" cy="86669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50115DA3-827B-4518-9C5C-43D45AC76838}"/>
                </a:ext>
              </a:extLst>
            </p:cNvPr>
            <p:cNvCxnSpPr/>
            <p:nvPr/>
          </p:nvCxnSpPr>
          <p:spPr>
            <a:xfrm>
              <a:off x="921323" y="2663687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710A3299-5FE5-4543-8478-334869DECAD7}"/>
                </a:ext>
              </a:extLst>
            </p:cNvPr>
            <p:cNvCxnSpPr/>
            <p:nvPr/>
          </p:nvCxnSpPr>
          <p:spPr>
            <a:xfrm>
              <a:off x="921323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633449B4-6D46-4553-B921-3FB2298437EE}"/>
                </a:ext>
              </a:extLst>
            </p:cNvPr>
            <p:cNvCxnSpPr/>
            <p:nvPr/>
          </p:nvCxnSpPr>
          <p:spPr>
            <a:xfrm>
              <a:off x="921323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3960C7A6-EA67-4FC8-B9A8-B0B272FCFE82}"/>
                </a:ext>
              </a:extLst>
            </p:cNvPr>
            <p:cNvCxnSpPr>
              <a:cxnSpLocks/>
            </p:cNvCxnSpPr>
            <p:nvPr/>
          </p:nvCxnSpPr>
          <p:spPr>
            <a:xfrm>
              <a:off x="1411505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924CAF08-800E-43D4-8BF2-EB8ACE1F5A80}"/>
                </a:ext>
              </a:extLst>
            </p:cNvPr>
            <p:cNvCxnSpPr>
              <a:cxnSpLocks/>
            </p:cNvCxnSpPr>
            <p:nvPr/>
          </p:nvCxnSpPr>
          <p:spPr>
            <a:xfrm>
              <a:off x="1411505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12A32A72-3CEC-4350-BE83-5E679AE85C01}"/>
                </a:ext>
              </a:extLst>
            </p:cNvPr>
            <p:cNvCxnSpPr/>
            <p:nvPr/>
          </p:nvCxnSpPr>
          <p:spPr>
            <a:xfrm>
              <a:off x="1602360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A7826CAD-677E-4636-8EA3-013CED48135C}"/>
                </a:ext>
              </a:extLst>
            </p:cNvPr>
            <p:cNvCxnSpPr/>
            <p:nvPr/>
          </p:nvCxnSpPr>
          <p:spPr>
            <a:xfrm>
              <a:off x="1602360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3F01C4C5-1C87-4BC1-869C-E2EED5AEC8BF}"/>
                </a:ext>
              </a:extLst>
            </p:cNvPr>
            <p:cNvCxnSpPr>
              <a:cxnSpLocks/>
            </p:cNvCxnSpPr>
            <p:nvPr/>
          </p:nvCxnSpPr>
          <p:spPr>
            <a:xfrm>
              <a:off x="2092542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81895FBF-D000-41E4-AEB7-12719D3F4B15}"/>
                </a:ext>
              </a:extLst>
            </p:cNvPr>
            <p:cNvCxnSpPr>
              <a:cxnSpLocks/>
            </p:cNvCxnSpPr>
            <p:nvPr/>
          </p:nvCxnSpPr>
          <p:spPr>
            <a:xfrm>
              <a:off x="1612447" y="3099756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A056FBEE-8AFA-46E9-89D1-40FF56B6A84B}"/>
                </a:ext>
              </a:extLst>
            </p:cNvPr>
            <p:cNvCxnSpPr>
              <a:cxnSpLocks/>
            </p:cNvCxnSpPr>
            <p:nvPr/>
          </p:nvCxnSpPr>
          <p:spPr>
            <a:xfrm>
              <a:off x="1616853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501C25E9-9FDB-4C12-B859-F3D54BB28EC1}"/>
                </a:ext>
              </a:extLst>
            </p:cNvPr>
            <p:cNvCxnSpPr/>
            <p:nvPr/>
          </p:nvCxnSpPr>
          <p:spPr>
            <a:xfrm>
              <a:off x="1612447" y="2660374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11B6BC7A-2C4E-466B-B2A5-AEE89DFF46A6}"/>
                </a:ext>
              </a:extLst>
            </p:cNvPr>
            <p:cNvCxnSpPr>
              <a:cxnSpLocks/>
            </p:cNvCxnSpPr>
            <p:nvPr/>
          </p:nvCxnSpPr>
          <p:spPr>
            <a:xfrm>
              <a:off x="2336347" y="3091858"/>
              <a:ext cx="2747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E6506082-587F-4FBC-A4F3-FF76C5515A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3719" y="2971802"/>
              <a:ext cx="0" cy="24438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7C339D98-FF6C-403E-9075-2933FFE5062F}"/>
                </a:ext>
              </a:extLst>
            </p:cNvPr>
            <p:cNvCxnSpPr/>
            <p:nvPr/>
          </p:nvCxnSpPr>
          <p:spPr>
            <a:xfrm>
              <a:off x="2772061" y="3089955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1CB6F001-AB97-4737-A10F-D656F4391807}"/>
                </a:ext>
              </a:extLst>
            </p:cNvPr>
            <p:cNvCxnSpPr>
              <a:cxnSpLocks/>
            </p:cNvCxnSpPr>
            <p:nvPr/>
          </p:nvCxnSpPr>
          <p:spPr>
            <a:xfrm>
              <a:off x="3262243" y="2664505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7D4C3726-0B74-4134-818E-75E454227758}"/>
                </a:ext>
              </a:extLst>
            </p:cNvPr>
            <p:cNvCxnSpPr>
              <a:cxnSpLocks/>
            </p:cNvCxnSpPr>
            <p:nvPr/>
          </p:nvCxnSpPr>
          <p:spPr>
            <a:xfrm>
              <a:off x="3262243" y="3089955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96B739F6-1D69-4BB1-8CB0-62DEFC87FD3F}"/>
                </a:ext>
              </a:extLst>
            </p:cNvPr>
            <p:cNvCxnSpPr>
              <a:cxnSpLocks/>
            </p:cNvCxnSpPr>
            <p:nvPr/>
          </p:nvCxnSpPr>
          <p:spPr>
            <a:xfrm>
              <a:off x="2774458" y="2660374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53A28DF2-6576-433F-8B81-505A3A5385F9}"/>
                </a:ext>
              </a:extLst>
            </p:cNvPr>
            <p:cNvCxnSpPr/>
            <p:nvPr/>
          </p:nvCxnSpPr>
          <p:spPr>
            <a:xfrm>
              <a:off x="3450210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A28726C7-AD73-4392-B453-8CEA68E3BB80}"/>
                </a:ext>
              </a:extLst>
            </p:cNvPr>
            <p:cNvCxnSpPr/>
            <p:nvPr/>
          </p:nvCxnSpPr>
          <p:spPr>
            <a:xfrm>
              <a:off x="3450210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BB41AD3B-FC8E-4B01-BAC7-BCB04DF889AD}"/>
                </a:ext>
              </a:extLst>
            </p:cNvPr>
            <p:cNvCxnSpPr>
              <a:cxnSpLocks/>
            </p:cNvCxnSpPr>
            <p:nvPr/>
          </p:nvCxnSpPr>
          <p:spPr>
            <a:xfrm>
              <a:off x="3940392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C05F24D3-C249-41CB-8398-15D7A605F35A}"/>
                </a:ext>
              </a:extLst>
            </p:cNvPr>
            <p:cNvCxnSpPr>
              <a:cxnSpLocks/>
            </p:cNvCxnSpPr>
            <p:nvPr/>
          </p:nvCxnSpPr>
          <p:spPr>
            <a:xfrm>
              <a:off x="3456452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3E75F5AF-BF86-4E86-A2E7-ED737BABCE3C}"/>
                </a:ext>
              </a:extLst>
            </p:cNvPr>
            <p:cNvCxnSpPr/>
            <p:nvPr/>
          </p:nvCxnSpPr>
          <p:spPr>
            <a:xfrm>
              <a:off x="3460297" y="2660374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AC0016CF-96AA-4680-A1FB-984377225F89}"/>
                </a:ext>
              </a:extLst>
            </p:cNvPr>
            <p:cNvCxnSpPr>
              <a:cxnSpLocks/>
            </p:cNvCxnSpPr>
            <p:nvPr/>
          </p:nvCxnSpPr>
          <p:spPr>
            <a:xfrm>
              <a:off x="4179434" y="3025183"/>
              <a:ext cx="42714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C0F66313-6126-44B0-B19B-387DF26CCC3B}"/>
                </a:ext>
              </a:extLst>
            </p:cNvPr>
            <p:cNvCxnSpPr>
              <a:cxnSpLocks/>
            </p:cNvCxnSpPr>
            <p:nvPr/>
          </p:nvCxnSpPr>
          <p:spPr>
            <a:xfrm>
              <a:off x="4179434" y="3216182"/>
              <a:ext cx="42714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E6351B45-2F42-4980-9167-79DCFC7E8F79}"/>
                </a:ext>
              </a:extLst>
            </p:cNvPr>
            <p:cNvCxnSpPr/>
            <p:nvPr/>
          </p:nvCxnSpPr>
          <p:spPr>
            <a:xfrm>
              <a:off x="4774212" y="3101620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253DEBAE-4C81-4E85-8C99-A713CF46C919}"/>
                </a:ext>
              </a:extLst>
            </p:cNvPr>
            <p:cNvCxnSpPr/>
            <p:nvPr/>
          </p:nvCxnSpPr>
          <p:spPr>
            <a:xfrm>
              <a:off x="4774212" y="3527070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B3E81B4E-A552-4A24-BD33-4A256DFC0824}"/>
                </a:ext>
              </a:extLst>
            </p:cNvPr>
            <p:cNvCxnSpPr>
              <a:cxnSpLocks/>
            </p:cNvCxnSpPr>
            <p:nvPr/>
          </p:nvCxnSpPr>
          <p:spPr>
            <a:xfrm>
              <a:off x="5264394" y="310162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43E79BAF-BC2B-4A30-ADAC-DC74B0A1C6EF}"/>
                </a:ext>
              </a:extLst>
            </p:cNvPr>
            <p:cNvCxnSpPr>
              <a:cxnSpLocks/>
            </p:cNvCxnSpPr>
            <p:nvPr/>
          </p:nvCxnSpPr>
          <p:spPr>
            <a:xfrm>
              <a:off x="4780454" y="267617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2784E38A-DAD8-4305-BDB1-0ECA77823072}"/>
                </a:ext>
              </a:extLst>
            </p:cNvPr>
            <p:cNvCxnSpPr/>
            <p:nvPr/>
          </p:nvCxnSpPr>
          <p:spPr>
            <a:xfrm>
              <a:off x="4784299" y="26682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13869EBB-6476-4131-BA57-27970DB06AEF}"/>
                </a:ext>
              </a:extLst>
            </p:cNvPr>
            <p:cNvCxnSpPr>
              <a:cxnSpLocks/>
            </p:cNvCxnSpPr>
            <p:nvPr/>
          </p:nvCxnSpPr>
          <p:spPr>
            <a:xfrm>
              <a:off x="5265266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B9C81CA0-8621-41D3-A49B-DD42A5AC4E66}"/>
                </a:ext>
              </a:extLst>
            </p:cNvPr>
            <p:cNvCxnSpPr>
              <a:cxnSpLocks/>
            </p:cNvCxnSpPr>
            <p:nvPr/>
          </p:nvCxnSpPr>
          <p:spPr>
            <a:xfrm>
              <a:off x="5848405" y="310162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45550545-3C93-4679-803D-11506F7EAC65}"/>
                </a:ext>
              </a:extLst>
            </p:cNvPr>
            <p:cNvCxnSpPr/>
            <p:nvPr/>
          </p:nvCxnSpPr>
          <p:spPr>
            <a:xfrm>
              <a:off x="5360561" y="26682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7FDA1994-D2A6-486E-A3A0-2AC1BC6D20D4}"/>
                </a:ext>
              </a:extLst>
            </p:cNvPr>
            <p:cNvCxnSpPr>
              <a:cxnSpLocks/>
            </p:cNvCxnSpPr>
            <p:nvPr/>
          </p:nvCxnSpPr>
          <p:spPr>
            <a:xfrm>
              <a:off x="5848405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B739CDD9-C2C5-4EB9-9ABF-40F33EA4A630}"/>
              </a:ext>
            </a:extLst>
          </p:cNvPr>
          <p:cNvSpPr/>
          <p:nvPr/>
        </p:nvSpPr>
        <p:spPr>
          <a:xfrm>
            <a:off x="1956027" y="3624680"/>
            <a:ext cx="2414592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36 + 45 = 81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7535BD64-5617-4431-AD01-E8C8E928ADA2}"/>
              </a:ext>
            </a:extLst>
          </p:cNvPr>
          <p:cNvGrpSpPr/>
          <p:nvPr/>
        </p:nvGrpSpPr>
        <p:grpSpPr>
          <a:xfrm>
            <a:off x="947546" y="4500005"/>
            <a:ext cx="3403052" cy="855682"/>
            <a:chOff x="883750" y="4588905"/>
            <a:chExt cx="3403052" cy="855682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7E779C2D-D678-42A0-B255-57F3D570C9C9}"/>
                </a:ext>
              </a:extLst>
            </p:cNvPr>
            <p:cNvCxnSpPr/>
            <p:nvPr/>
          </p:nvCxnSpPr>
          <p:spPr>
            <a:xfrm>
              <a:off x="883750" y="459218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464AA30E-8B6B-4E30-AA14-ECF80754224D}"/>
                </a:ext>
              </a:extLst>
            </p:cNvPr>
            <p:cNvCxnSpPr/>
            <p:nvPr/>
          </p:nvCxnSpPr>
          <p:spPr>
            <a:xfrm>
              <a:off x="883750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AA874316-F429-4AF8-8A7A-9A8EF8B25198}"/>
                </a:ext>
              </a:extLst>
            </p:cNvPr>
            <p:cNvCxnSpPr/>
            <p:nvPr/>
          </p:nvCxnSpPr>
          <p:spPr>
            <a:xfrm>
              <a:off x="883750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7C9B12BA-F995-4E39-9304-E9460886DA8F}"/>
                </a:ext>
              </a:extLst>
            </p:cNvPr>
            <p:cNvCxnSpPr>
              <a:cxnSpLocks/>
            </p:cNvCxnSpPr>
            <p:nvPr/>
          </p:nvCxnSpPr>
          <p:spPr>
            <a:xfrm>
              <a:off x="1336395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19202E85-D190-4DDC-9817-C352EAEA40BD}"/>
                </a:ext>
              </a:extLst>
            </p:cNvPr>
            <p:cNvCxnSpPr>
              <a:cxnSpLocks/>
            </p:cNvCxnSpPr>
            <p:nvPr/>
          </p:nvCxnSpPr>
          <p:spPr>
            <a:xfrm>
              <a:off x="1336395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588D8D54-1676-431E-8F4B-7B1EE57E1812}"/>
                </a:ext>
              </a:extLst>
            </p:cNvPr>
            <p:cNvCxnSpPr/>
            <p:nvPr/>
          </p:nvCxnSpPr>
          <p:spPr>
            <a:xfrm>
              <a:off x="1512635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C4E243F0-48EF-4894-9EAC-55EAD699BD51}"/>
                </a:ext>
              </a:extLst>
            </p:cNvPr>
            <p:cNvCxnSpPr/>
            <p:nvPr/>
          </p:nvCxnSpPr>
          <p:spPr>
            <a:xfrm>
              <a:off x="1512635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AA50211C-CCA0-4209-AD68-CC74BA9C3322}"/>
                </a:ext>
              </a:extLst>
            </p:cNvPr>
            <p:cNvCxnSpPr>
              <a:cxnSpLocks/>
            </p:cNvCxnSpPr>
            <p:nvPr/>
          </p:nvCxnSpPr>
          <p:spPr>
            <a:xfrm>
              <a:off x="1965281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79BC0E93-AEF5-4B62-9FF4-183EE2FB5E42}"/>
                </a:ext>
              </a:extLst>
            </p:cNvPr>
            <p:cNvCxnSpPr>
              <a:cxnSpLocks/>
            </p:cNvCxnSpPr>
            <p:nvPr/>
          </p:nvCxnSpPr>
          <p:spPr>
            <a:xfrm>
              <a:off x="1521950" y="502363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FA07AF38-40FF-4560-AB54-8D51A60305A1}"/>
                </a:ext>
              </a:extLst>
            </p:cNvPr>
            <p:cNvCxnSpPr>
              <a:cxnSpLocks/>
            </p:cNvCxnSpPr>
            <p:nvPr/>
          </p:nvCxnSpPr>
          <p:spPr>
            <a:xfrm>
              <a:off x="1526019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B9A9BB73-C24B-4E79-A671-7FB8394FDD48}"/>
                </a:ext>
              </a:extLst>
            </p:cNvPr>
            <p:cNvCxnSpPr/>
            <p:nvPr/>
          </p:nvCxnSpPr>
          <p:spPr>
            <a:xfrm>
              <a:off x="1521950" y="4588905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E9588E54-3BE5-401F-BF84-97C425882E3B}"/>
                </a:ext>
              </a:extLst>
            </p:cNvPr>
            <p:cNvCxnSpPr>
              <a:cxnSpLocks/>
            </p:cNvCxnSpPr>
            <p:nvPr/>
          </p:nvCxnSpPr>
          <p:spPr>
            <a:xfrm>
              <a:off x="2190416" y="5015824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55DCD22D-F96D-46C2-8C8F-AA8A3113DC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7269" y="4897038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7F405186-7954-497F-87C0-E32A80CA8612}"/>
                </a:ext>
              </a:extLst>
            </p:cNvPr>
            <p:cNvCxnSpPr/>
            <p:nvPr/>
          </p:nvCxnSpPr>
          <p:spPr>
            <a:xfrm>
              <a:off x="2592764" y="5013941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24258796-F9B9-43B1-B7C2-1D037D85A39D}"/>
                </a:ext>
              </a:extLst>
            </p:cNvPr>
            <p:cNvCxnSpPr>
              <a:cxnSpLocks/>
            </p:cNvCxnSpPr>
            <p:nvPr/>
          </p:nvCxnSpPr>
          <p:spPr>
            <a:xfrm>
              <a:off x="3045410" y="459299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BD34C599-F60D-4DBD-B006-015199FB6089}"/>
                </a:ext>
              </a:extLst>
            </p:cNvPr>
            <p:cNvCxnSpPr>
              <a:cxnSpLocks/>
            </p:cNvCxnSpPr>
            <p:nvPr/>
          </p:nvCxnSpPr>
          <p:spPr>
            <a:xfrm>
              <a:off x="3045410" y="5013941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F5D874AF-51D4-4E4F-9639-BC4BC5F6946B}"/>
                </a:ext>
              </a:extLst>
            </p:cNvPr>
            <p:cNvCxnSpPr>
              <a:cxnSpLocks/>
            </p:cNvCxnSpPr>
            <p:nvPr/>
          </p:nvCxnSpPr>
          <p:spPr>
            <a:xfrm>
              <a:off x="2594978" y="458890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4E92CEE1-867F-4A7C-9268-7BE0A8F1E76A}"/>
                </a:ext>
              </a:extLst>
            </p:cNvPr>
            <p:cNvCxnSpPr/>
            <p:nvPr/>
          </p:nvCxnSpPr>
          <p:spPr>
            <a:xfrm>
              <a:off x="3218983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DBDC1828-5BE1-4ED4-AA72-705CB4611D8B}"/>
                </a:ext>
              </a:extLst>
            </p:cNvPr>
            <p:cNvCxnSpPr/>
            <p:nvPr/>
          </p:nvCxnSpPr>
          <p:spPr>
            <a:xfrm>
              <a:off x="3218983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7DC502E7-677C-441A-82C1-57CFD45E3572}"/>
                </a:ext>
              </a:extLst>
            </p:cNvPr>
            <p:cNvCxnSpPr>
              <a:cxnSpLocks/>
            </p:cNvCxnSpPr>
            <p:nvPr/>
          </p:nvCxnSpPr>
          <p:spPr>
            <a:xfrm>
              <a:off x="3671628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44FEFD17-F55B-4665-9089-244658DE74C2}"/>
                </a:ext>
              </a:extLst>
            </p:cNvPr>
            <p:cNvCxnSpPr>
              <a:cxnSpLocks/>
            </p:cNvCxnSpPr>
            <p:nvPr/>
          </p:nvCxnSpPr>
          <p:spPr>
            <a:xfrm>
              <a:off x="3224747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34CCDF0C-CF38-473D-9E5D-25CEEBC18F84}"/>
                </a:ext>
              </a:extLst>
            </p:cNvPr>
            <p:cNvCxnSpPr/>
            <p:nvPr/>
          </p:nvCxnSpPr>
          <p:spPr>
            <a:xfrm>
              <a:off x="3228298" y="4588905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111B08C8-A10B-4569-83FB-113C7AB28A12}"/>
                </a:ext>
              </a:extLst>
            </p:cNvPr>
            <p:cNvCxnSpPr>
              <a:cxnSpLocks/>
            </p:cNvCxnSpPr>
            <p:nvPr/>
          </p:nvCxnSpPr>
          <p:spPr>
            <a:xfrm>
              <a:off x="3892365" y="4949854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6CA008E4-6788-42C0-8E78-BCEBC7299918}"/>
                </a:ext>
              </a:extLst>
            </p:cNvPr>
            <p:cNvCxnSpPr>
              <a:cxnSpLocks/>
            </p:cNvCxnSpPr>
            <p:nvPr/>
          </p:nvCxnSpPr>
          <p:spPr>
            <a:xfrm>
              <a:off x="3892365" y="5138832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9AC51649-FD55-4F78-A5E3-690C060FC807}"/>
              </a:ext>
            </a:extLst>
          </p:cNvPr>
          <p:cNvCxnSpPr/>
          <p:nvPr/>
        </p:nvCxnSpPr>
        <p:spPr>
          <a:xfrm>
            <a:off x="4505393" y="4936582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7B3369F8-CCC7-4B9F-ABC0-58D594C871F8}"/>
              </a:ext>
            </a:extLst>
          </p:cNvPr>
          <p:cNvCxnSpPr/>
          <p:nvPr/>
        </p:nvCxnSpPr>
        <p:spPr>
          <a:xfrm>
            <a:off x="4505393" y="5357531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D31950CD-C3FF-4DBD-A097-9944B80162AA}"/>
              </a:ext>
            </a:extLst>
          </p:cNvPr>
          <p:cNvCxnSpPr>
            <a:cxnSpLocks/>
          </p:cNvCxnSpPr>
          <p:nvPr/>
        </p:nvCxnSpPr>
        <p:spPr>
          <a:xfrm>
            <a:off x="4958039" y="4936582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5A4FA638-4D6E-4D1E-9E42-C44D0887756B}"/>
              </a:ext>
            </a:extLst>
          </p:cNvPr>
          <p:cNvCxnSpPr>
            <a:cxnSpLocks/>
          </p:cNvCxnSpPr>
          <p:nvPr/>
        </p:nvCxnSpPr>
        <p:spPr>
          <a:xfrm>
            <a:off x="4511157" y="4515634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144AD773-83CB-4052-8F80-2EF14FC9D7F5}"/>
              </a:ext>
            </a:extLst>
          </p:cNvPr>
          <p:cNvCxnSpPr/>
          <p:nvPr/>
        </p:nvCxnSpPr>
        <p:spPr>
          <a:xfrm>
            <a:off x="4514708" y="4507819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2F4C7BB9-AF0B-43DD-A274-23B03128BF95}"/>
              </a:ext>
            </a:extLst>
          </p:cNvPr>
          <p:cNvCxnSpPr>
            <a:cxnSpLocks/>
          </p:cNvCxnSpPr>
          <p:nvPr/>
        </p:nvCxnSpPr>
        <p:spPr>
          <a:xfrm>
            <a:off x="4958844" y="4507819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ADB7194E-21FF-4B13-9F37-6C43BB751E43}"/>
              </a:ext>
            </a:extLst>
          </p:cNvPr>
          <p:cNvCxnSpPr>
            <a:cxnSpLocks/>
          </p:cNvCxnSpPr>
          <p:nvPr/>
        </p:nvCxnSpPr>
        <p:spPr>
          <a:xfrm>
            <a:off x="5497328" y="4936582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43EBB74A-DBC8-4510-A282-C8B913574C8C}"/>
              </a:ext>
            </a:extLst>
          </p:cNvPr>
          <p:cNvCxnSpPr/>
          <p:nvPr/>
        </p:nvCxnSpPr>
        <p:spPr>
          <a:xfrm>
            <a:off x="5046842" y="4507819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96DD9B9F-A661-4F34-B2A5-3E4BBDA17495}"/>
              </a:ext>
            </a:extLst>
          </p:cNvPr>
          <p:cNvCxnSpPr>
            <a:cxnSpLocks/>
          </p:cNvCxnSpPr>
          <p:nvPr/>
        </p:nvCxnSpPr>
        <p:spPr>
          <a:xfrm>
            <a:off x="5497328" y="4507819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2DF708DC-DB9D-4F64-AE06-6031A93B6957}"/>
              </a:ext>
            </a:extLst>
          </p:cNvPr>
          <p:cNvSpPr txBox="1"/>
          <p:nvPr/>
        </p:nvSpPr>
        <p:spPr>
          <a:xfrm>
            <a:off x="6073385" y="1906474"/>
            <a:ext cx="529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</a:t>
            </a:r>
            <a:r>
              <a:rPr lang="vi-VN" sz="2400"/>
              <a:t>) Que tính ở số hạng thứ hai đặt sai.</a:t>
            </a:r>
            <a:endParaRPr lang="vi-VN" sz="2400" dirty="0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0F8E035D-5634-44F0-BF33-048828F0B834}"/>
              </a:ext>
            </a:extLst>
          </p:cNvPr>
          <p:cNvSpPr/>
          <p:nvPr/>
        </p:nvSpPr>
        <p:spPr>
          <a:xfrm>
            <a:off x="7441449" y="3622836"/>
            <a:ext cx="2414592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74 + 10 = 84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8CFA1CAA-435B-4970-95CD-864BCD9B2D07}"/>
              </a:ext>
            </a:extLst>
          </p:cNvPr>
          <p:cNvCxnSpPr>
            <a:cxnSpLocks/>
          </p:cNvCxnSpPr>
          <p:nvPr/>
        </p:nvCxnSpPr>
        <p:spPr>
          <a:xfrm>
            <a:off x="5961013" y="1906474"/>
            <a:ext cx="0" cy="414038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1784FFC3-CE21-46AF-BE59-8C6044ED1AC7}"/>
              </a:ext>
            </a:extLst>
          </p:cNvPr>
          <p:cNvGrpSpPr/>
          <p:nvPr/>
        </p:nvGrpSpPr>
        <p:grpSpPr>
          <a:xfrm>
            <a:off x="6441915" y="2553623"/>
            <a:ext cx="4548011" cy="883729"/>
            <a:chOff x="6421721" y="2641791"/>
            <a:chExt cx="4548011" cy="883729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D0EA7649-EA25-4803-BC6F-2DE1BD077250}"/>
                </a:ext>
              </a:extLst>
            </p:cNvPr>
            <p:cNvCxnSpPr/>
            <p:nvPr/>
          </p:nvCxnSpPr>
          <p:spPr>
            <a:xfrm>
              <a:off x="7035630" y="308729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7BA5203B-86F7-4708-8E82-58ED8D4D5D6A}"/>
                </a:ext>
              </a:extLst>
            </p:cNvPr>
            <p:cNvCxnSpPr>
              <a:cxnSpLocks/>
            </p:cNvCxnSpPr>
            <p:nvPr/>
          </p:nvCxnSpPr>
          <p:spPr>
            <a:xfrm>
              <a:off x="7488276" y="3087293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F43C842A-B2F1-4DE8-981C-96A3532F3EBB}"/>
                </a:ext>
              </a:extLst>
            </p:cNvPr>
            <p:cNvCxnSpPr>
              <a:cxnSpLocks/>
            </p:cNvCxnSpPr>
            <p:nvPr/>
          </p:nvCxnSpPr>
          <p:spPr>
            <a:xfrm>
              <a:off x="7489970" y="266653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0F7DA8DC-7E71-4C85-B97B-41EF203120B4}"/>
                </a:ext>
              </a:extLst>
            </p:cNvPr>
            <p:cNvCxnSpPr>
              <a:cxnSpLocks/>
            </p:cNvCxnSpPr>
            <p:nvPr/>
          </p:nvCxnSpPr>
          <p:spPr>
            <a:xfrm>
              <a:off x="7049014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A00E47F5-5402-4183-ABD3-95097A238753}"/>
                </a:ext>
              </a:extLst>
            </p:cNvPr>
            <p:cNvCxnSpPr>
              <a:cxnSpLocks/>
            </p:cNvCxnSpPr>
            <p:nvPr/>
          </p:nvCxnSpPr>
          <p:spPr>
            <a:xfrm>
              <a:off x="7713411" y="3085449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70E2E5F6-1AE1-4BBC-978D-846A5E0113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0264" y="2966663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2EEEFEFF-930A-4362-9862-A7D5964541A4}"/>
                </a:ext>
              </a:extLst>
            </p:cNvPr>
            <p:cNvCxnSpPr>
              <a:cxnSpLocks/>
            </p:cNvCxnSpPr>
            <p:nvPr/>
          </p:nvCxnSpPr>
          <p:spPr>
            <a:xfrm>
              <a:off x="8402061" y="264587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AF28A9AA-C05E-47B0-AA0D-12A08DC9B77C}"/>
                </a:ext>
              </a:extLst>
            </p:cNvPr>
            <p:cNvCxnSpPr>
              <a:cxnSpLocks/>
            </p:cNvCxnSpPr>
            <p:nvPr/>
          </p:nvCxnSpPr>
          <p:spPr>
            <a:xfrm>
              <a:off x="8402061" y="30668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3AEAFEE6-4E8E-44D1-94D1-53E913412EF8}"/>
                </a:ext>
              </a:extLst>
            </p:cNvPr>
            <p:cNvCxnSpPr>
              <a:cxnSpLocks/>
            </p:cNvCxnSpPr>
            <p:nvPr/>
          </p:nvCxnSpPr>
          <p:spPr>
            <a:xfrm>
              <a:off x="8584949" y="306458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517B7146-A40E-414F-BE7B-30629047A5B5}"/>
                </a:ext>
              </a:extLst>
            </p:cNvPr>
            <p:cNvCxnSpPr/>
            <p:nvPr/>
          </p:nvCxnSpPr>
          <p:spPr>
            <a:xfrm>
              <a:off x="8575634" y="307055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0772055F-94DC-40CF-9F70-4424BB21EC70}"/>
                </a:ext>
              </a:extLst>
            </p:cNvPr>
            <p:cNvCxnSpPr/>
            <p:nvPr/>
          </p:nvCxnSpPr>
          <p:spPr>
            <a:xfrm>
              <a:off x="8575634" y="349150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82804ED8-C70A-40F7-B652-93006F9AA420}"/>
                </a:ext>
              </a:extLst>
            </p:cNvPr>
            <p:cNvCxnSpPr>
              <a:cxnSpLocks/>
            </p:cNvCxnSpPr>
            <p:nvPr/>
          </p:nvCxnSpPr>
          <p:spPr>
            <a:xfrm>
              <a:off x="9028279" y="307055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2FAB175F-23B8-4DE3-B805-B581F336D998}"/>
                </a:ext>
              </a:extLst>
            </p:cNvPr>
            <p:cNvCxnSpPr>
              <a:cxnSpLocks/>
            </p:cNvCxnSpPr>
            <p:nvPr/>
          </p:nvCxnSpPr>
          <p:spPr>
            <a:xfrm>
              <a:off x="8584255" y="264960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EC00B3E1-679D-43C7-9D07-E2A9BB06B8D0}"/>
                </a:ext>
              </a:extLst>
            </p:cNvPr>
            <p:cNvCxnSpPr/>
            <p:nvPr/>
          </p:nvCxnSpPr>
          <p:spPr>
            <a:xfrm>
              <a:off x="8584949" y="2641791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00D736D3-DB3F-4827-8418-4DBC89E52335}"/>
                </a:ext>
              </a:extLst>
            </p:cNvPr>
            <p:cNvCxnSpPr>
              <a:cxnSpLocks/>
            </p:cNvCxnSpPr>
            <p:nvPr/>
          </p:nvCxnSpPr>
          <p:spPr>
            <a:xfrm>
              <a:off x="9301060" y="3021323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85CFDA2C-BCB3-4094-B25E-E348264E17FE}"/>
                </a:ext>
              </a:extLst>
            </p:cNvPr>
            <p:cNvCxnSpPr>
              <a:cxnSpLocks/>
            </p:cNvCxnSpPr>
            <p:nvPr/>
          </p:nvCxnSpPr>
          <p:spPr>
            <a:xfrm>
              <a:off x="9301060" y="3210301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8E23D4C7-BF86-4B14-9D00-09F4528F8FEF}"/>
                </a:ext>
              </a:extLst>
            </p:cNvPr>
            <p:cNvCxnSpPr/>
            <p:nvPr/>
          </p:nvCxnSpPr>
          <p:spPr>
            <a:xfrm>
              <a:off x="9964592" y="309510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98D5249C-580F-4D80-A871-422FA5005C91}"/>
                </a:ext>
              </a:extLst>
            </p:cNvPr>
            <p:cNvCxnSpPr/>
            <p:nvPr/>
          </p:nvCxnSpPr>
          <p:spPr>
            <a:xfrm>
              <a:off x="9964592" y="3516056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CECDA245-5AFF-49D1-B5CC-004CEF9081D2}"/>
                </a:ext>
              </a:extLst>
            </p:cNvPr>
            <p:cNvCxnSpPr>
              <a:cxnSpLocks/>
            </p:cNvCxnSpPr>
            <p:nvPr/>
          </p:nvCxnSpPr>
          <p:spPr>
            <a:xfrm>
              <a:off x="10417238" y="309510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758C8593-0420-4E07-8643-39340A6F13DE}"/>
                </a:ext>
              </a:extLst>
            </p:cNvPr>
            <p:cNvCxnSpPr>
              <a:cxnSpLocks/>
            </p:cNvCxnSpPr>
            <p:nvPr/>
          </p:nvCxnSpPr>
          <p:spPr>
            <a:xfrm>
              <a:off x="9975119" y="267415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903E0ED6-FF7B-44F7-A557-88F519FD292B}"/>
                </a:ext>
              </a:extLst>
            </p:cNvPr>
            <p:cNvCxnSpPr/>
            <p:nvPr/>
          </p:nvCxnSpPr>
          <p:spPr>
            <a:xfrm>
              <a:off x="9973907" y="266634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6E43F296-4678-401C-88AA-A0C2EA02C42F}"/>
                </a:ext>
              </a:extLst>
            </p:cNvPr>
            <p:cNvCxnSpPr>
              <a:cxnSpLocks/>
            </p:cNvCxnSpPr>
            <p:nvPr/>
          </p:nvCxnSpPr>
          <p:spPr>
            <a:xfrm>
              <a:off x="10413280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E9911300-E8CE-4337-9FB8-F002BB40469C}"/>
                </a:ext>
              </a:extLst>
            </p:cNvPr>
            <p:cNvCxnSpPr>
              <a:cxnSpLocks/>
            </p:cNvCxnSpPr>
            <p:nvPr/>
          </p:nvCxnSpPr>
          <p:spPr>
            <a:xfrm>
              <a:off x="6872207" y="309510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B57752FA-63E4-42D0-AB1F-860749B9ECE7}"/>
                </a:ext>
              </a:extLst>
            </p:cNvPr>
            <p:cNvCxnSpPr/>
            <p:nvPr/>
          </p:nvCxnSpPr>
          <p:spPr>
            <a:xfrm>
              <a:off x="6421721" y="266634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58586B32-DAEF-4850-805C-0FC78373AE7B}"/>
                </a:ext>
              </a:extLst>
            </p:cNvPr>
            <p:cNvCxnSpPr>
              <a:cxnSpLocks/>
            </p:cNvCxnSpPr>
            <p:nvPr/>
          </p:nvCxnSpPr>
          <p:spPr>
            <a:xfrm>
              <a:off x="6872207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5A6BC499-9938-4640-B50D-EAA1BF5F8F33}"/>
                </a:ext>
              </a:extLst>
            </p:cNvPr>
            <p:cNvCxnSpPr>
              <a:cxnSpLocks/>
            </p:cNvCxnSpPr>
            <p:nvPr/>
          </p:nvCxnSpPr>
          <p:spPr>
            <a:xfrm>
              <a:off x="9972212" y="3104571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E0D20349-B296-4BCA-812A-4D4791DE022F}"/>
                </a:ext>
              </a:extLst>
            </p:cNvPr>
            <p:cNvCxnSpPr/>
            <p:nvPr/>
          </p:nvCxnSpPr>
          <p:spPr>
            <a:xfrm>
              <a:off x="10515392" y="307528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4F06F4E5-45E7-452C-BF7B-0EEA25964582}"/>
                </a:ext>
              </a:extLst>
            </p:cNvPr>
            <p:cNvCxnSpPr>
              <a:cxnSpLocks/>
            </p:cNvCxnSpPr>
            <p:nvPr/>
          </p:nvCxnSpPr>
          <p:spPr>
            <a:xfrm>
              <a:off x="10968038" y="307528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32D55868-6674-4B23-A60F-D697812AFF96}"/>
                </a:ext>
              </a:extLst>
            </p:cNvPr>
            <p:cNvCxnSpPr>
              <a:cxnSpLocks/>
            </p:cNvCxnSpPr>
            <p:nvPr/>
          </p:nvCxnSpPr>
          <p:spPr>
            <a:xfrm>
              <a:off x="10969732" y="265453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1A8F0E21-DD0B-444B-A491-92E890A821C6}"/>
                </a:ext>
              </a:extLst>
            </p:cNvPr>
            <p:cNvCxnSpPr>
              <a:cxnSpLocks/>
            </p:cNvCxnSpPr>
            <p:nvPr/>
          </p:nvCxnSpPr>
          <p:spPr>
            <a:xfrm>
              <a:off x="10528776" y="265433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xmlns="" id="{0578BF90-9C38-4F1A-8BFC-C01262EF6702}"/>
              </a:ext>
            </a:extLst>
          </p:cNvPr>
          <p:cNvCxnSpPr>
            <a:cxnSpLocks/>
          </p:cNvCxnSpPr>
          <p:nvPr/>
        </p:nvCxnSpPr>
        <p:spPr>
          <a:xfrm>
            <a:off x="8537799" y="4526061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xmlns="" id="{C9277A23-C5DB-4265-991D-8493B566A577}"/>
              </a:ext>
            </a:extLst>
          </p:cNvPr>
          <p:cNvCxnSpPr>
            <a:cxnSpLocks/>
          </p:cNvCxnSpPr>
          <p:nvPr/>
        </p:nvCxnSpPr>
        <p:spPr>
          <a:xfrm>
            <a:off x="8537799" y="4947010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xmlns="" id="{F321393D-1F38-4CB9-A353-38E5F4599657}"/>
              </a:ext>
            </a:extLst>
          </p:cNvPr>
          <p:cNvCxnSpPr>
            <a:cxnSpLocks/>
          </p:cNvCxnSpPr>
          <p:nvPr/>
        </p:nvCxnSpPr>
        <p:spPr>
          <a:xfrm>
            <a:off x="8728307" y="4944767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xmlns="" id="{CB60572F-1957-4725-BBC4-39082C353C35}"/>
              </a:ext>
            </a:extLst>
          </p:cNvPr>
          <p:cNvCxnSpPr/>
          <p:nvPr/>
        </p:nvCxnSpPr>
        <p:spPr>
          <a:xfrm>
            <a:off x="8711372" y="4950737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xmlns="" id="{E49D2330-CC66-4F04-8329-77C92C83CE35}"/>
              </a:ext>
            </a:extLst>
          </p:cNvPr>
          <p:cNvCxnSpPr/>
          <p:nvPr/>
        </p:nvCxnSpPr>
        <p:spPr>
          <a:xfrm>
            <a:off x="8711372" y="5371686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xmlns="" id="{491BA70D-707D-4F35-A1B7-1A437A9E6F39}"/>
              </a:ext>
            </a:extLst>
          </p:cNvPr>
          <p:cNvCxnSpPr>
            <a:cxnSpLocks/>
          </p:cNvCxnSpPr>
          <p:nvPr/>
        </p:nvCxnSpPr>
        <p:spPr>
          <a:xfrm>
            <a:off x="9164017" y="4950737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xmlns="" id="{0EA15D5A-7B2B-4AB0-9A83-31D236450541}"/>
              </a:ext>
            </a:extLst>
          </p:cNvPr>
          <p:cNvCxnSpPr>
            <a:cxnSpLocks/>
          </p:cNvCxnSpPr>
          <p:nvPr/>
        </p:nvCxnSpPr>
        <p:spPr>
          <a:xfrm>
            <a:off x="8724756" y="4529788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xmlns="" id="{461F2144-5F5D-4940-9394-4393B1B5024C}"/>
              </a:ext>
            </a:extLst>
          </p:cNvPr>
          <p:cNvCxnSpPr/>
          <p:nvPr/>
        </p:nvCxnSpPr>
        <p:spPr>
          <a:xfrm>
            <a:off x="8720687" y="4521974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>
            <a:extLst>
              <a:ext uri="{FF2B5EF4-FFF2-40B4-BE49-F238E27FC236}">
                <a16:creationId xmlns:a16="http://schemas.microsoft.com/office/drawing/2014/main" xmlns="" id="{EEAF4FE8-F547-46F4-9C53-A1CC908920B9}"/>
              </a:ext>
            </a:extLst>
          </p:cNvPr>
          <p:cNvGrpSpPr/>
          <p:nvPr/>
        </p:nvGrpSpPr>
        <p:grpSpPr>
          <a:xfrm>
            <a:off x="6557459" y="4534518"/>
            <a:ext cx="4548011" cy="871185"/>
            <a:chOff x="6493663" y="4623418"/>
            <a:chExt cx="4548011" cy="871185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09655937-6CCC-4BE0-AAB2-74AC0AB02480}"/>
                </a:ext>
              </a:extLst>
            </p:cNvPr>
            <p:cNvCxnSpPr/>
            <p:nvPr/>
          </p:nvCxnSpPr>
          <p:spPr>
            <a:xfrm>
              <a:off x="7107572" y="5056376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679377FC-C8BE-48CF-A5F5-AD1B1BE26A0B}"/>
                </a:ext>
              </a:extLst>
            </p:cNvPr>
            <p:cNvCxnSpPr>
              <a:cxnSpLocks/>
            </p:cNvCxnSpPr>
            <p:nvPr/>
          </p:nvCxnSpPr>
          <p:spPr>
            <a:xfrm>
              <a:off x="7560218" y="5056376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B86CCFAB-60FA-4B30-B7FE-7837A8FD1811}"/>
                </a:ext>
              </a:extLst>
            </p:cNvPr>
            <p:cNvCxnSpPr>
              <a:cxnSpLocks/>
            </p:cNvCxnSpPr>
            <p:nvPr/>
          </p:nvCxnSpPr>
          <p:spPr>
            <a:xfrm>
              <a:off x="7561912" y="463562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9C85536A-7716-4AB3-891D-C069AB1D9C41}"/>
                </a:ext>
              </a:extLst>
            </p:cNvPr>
            <p:cNvCxnSpPr>
              <a:cxnSpLocks/>
            </p:cNvCxnSpPr>
            <p:nvPr/>
          </p:nvCxnSpPr>
          <p:spPr>
            <a:xfrm>
              <a:off x="7120956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E649328F-557D-4D2C-82C5-22F2FCA6B033}"/>
                </a:ext>
              </a:extLst>
            </p:cNvPr>
            <p:cNvCxnSpPr>
              <a:cxnSpLocks/>
            </p:cNvCxnSpPr>
            <p:nvPr/>
          </p:nvCxnSpPr>
          <p:spPr>
            <a:xfrm>
              <a:off x="7785353" y="5054532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E6514DB9-953F-4030-8648-EC21FFA6F9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12206" y="4935746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552A0C88-CC10-42D2-975B-1AC5B0001A93}"/>
                </a:ext>
              </a:extLst>
            </p:cNvPr>
            <p:cNvCxnSpPr>
              <a:cxnSpLocks/>
            </p:cNvCxnSpPr>
            <p:nvPr/>
          </p:nvCxnSpPr>
          <p:spPr>
            <a:xfrm>
              <a:off x="9373002" y="4990406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0865ED02-86F3-4F00-A424-30379396B4E0}"/>
                </a:ext>
              </a:extLst>
            </p:cNvPr>
            <p:cNvCxnSpPr>
              <a:cxnSpLocks/>
            </p:cNvCxnSpPr>
            <p:nvPr/>
          </p:nvCxnSpPr>
          <p:spPr>
            <a:xfrm>
              <a:off x="9373002" y="5179384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67C304E1-5994-4D7A-9C5D-41520795391C}"/>
                </a:ext>
              </a:extLst>
            </p:cNvPr>
            <p:cNvCxnSpPr/>
            <p:nvPr/>
          </p:nvCxnSpPr>
          <p:spPr>
            <a:xfrm>
              <a:off x="10036534" y="5064190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03734F7E-1D57-4AB0-9289-570A9D9E2608}"/>
                </a:ext>
              </a:extLst>
            </p:cNvPr>
            <p:cNvCxnSpPr/>
            <p:nvPr/>
          </p:nvCxnSpPr>
          <p:spPr>
            <a:xfrm>
              <a:off x="10036534" y="5485139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770DA0E4-E44F-432F-96B5-BCC01A4B8EC4}"/>
                </a:ext>
              </a:extLst>
            </p:cNvPr>
            <p:cNvCxnSpPr>
              <a:cxnSpLocks/>
            </p:cNvCxnSpPr>
            <p:nvPr/>
          </p:nvCxnSpPr>
          <p:spPr>
            <a:xfrm>
              <a:off x="10489180" y="506419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E617D879-B026-4D88-B679-9FFFF542A23B}"/>
                </a:ext>
              </a:extLst>
            </p:cNvPr>
            <p:cNvCxnSpPr>
              <a:cxnSpLocks/>
            </p:cNvCxnSpPr>
            <p:nvPr/>
          </p:nvCxnSpPr>
          <p:spPr>
            <a:xfrm>
              <a:off x="10047061" y="464324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E3077181-7C4A-4A90-B805-CD004082CC99}"/>
                </a:ext>
              </a:extLst>
            </p:cNvPr>
            <p:cNvCxnSpPr/>
            <p:nvPr/>
          </p:nvCxnSpPr>
          <p:spPr>
            <a:xfrm>
              <a:off x="10045849" y="463542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083559A1-3513-44FF-A83F-30E8FB0F3813}"/>
                </a:ext>
              </a:extLst>
            </p:cNvPr>
            <p:cNvCxnSpPr>
              <a:cxnSpLocks/>
            </p:cNvCxnSpPr>
            <p:nvPr/>
          </p:nvCxnSpPr>
          <p:spPr>
            <a:xfrm>
              <a:off x="10489985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C3C5BACF-05BF-43A9-9D77-95B626578436}"/>
                </a:ext>
              </a:extLst>
            </p:cNvPr>
            <p:cNvCxnSpPr>
              <a:cxnSpLocks/>
            </p:cNvCxnSpPr>
            <p:nvPr/>
          </p:nvCxnSpPr>
          <p:spPr>
            <a:xfrm>
              <a:off x="6944149" y="506419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17751EA2-994A-461B-A0A8-AB347979CD45}"/>
                </a:ext>
              </a:extLst>
            </p:cNvPr>
            <p:cNvCxnSpPr/>
            <p:nvPr/>
          </p:nvCxnSpPr>
          <p:spPr>
            <a:xfrm>
              <a:off x="6493663" y="463542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848D0D72-E451-4A0C-8017-5100AC72EC82}"/>
                </a:ext>
              </a:extLst>
            </p:cNvPr>
            <p:cNvCxnSpPr>
              <a:cxnSpLocks/>
            </p:cNvCxnSpPr>
            <p:nvPr/>
          </p:nvCxnSpPr>
          <p:spPr>
            <a:xfrm>
              <a:off x="6944149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8202B709-DB2A-44C2-BA91-D0FE43C0E537}"/>
                </a:ext>
              </a:extLst>
            </p:cNvPr>
            <p:cNvCxnSpPr>
              <a:cxnSpLocks/>
            </p:cNvCxnSpPr>
            <p:nvPr/>
          </p:nvCxnSpPr>
          <p:spPr>
            <a:xfrm>
              <a:off x="10044154" y="507365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1AC23792-5725-4C7F-B067-DD74B5D1633F}"/>
                </a:ext>
              </a:extLst>
            </p:cNvPr>
            <p:cNvCxnSpPr/>
            <p:nvPr/>
          </p:nvCxnSpPr>
          <p:spPr>
            <a:xfrm>
              <a:off x="10587334" y="504436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4D3F0A6C-BC63-400A-8C42-AADA82DBEEFC}"/>
                </a:ext>
              </a:extLst>
            </p:cNvPr>
            <p:cNvCxnSpPr>
              <a:cxnSpLocks/>
            </p:cNvCxnSpPr>
            <p:nvPr/>
          </p:nvCxnSpPr>
          <p:spPr>
            <a:xfrm>
              <a:off x="11039980" y="504436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FA7FAB20-55A2-4E7E-B829-9154DE47C9C4}"/>
                </a:ext>
              </a:extLst>
            </p:cNvPr>
            <p:cNvCxnSpPr>
              <a:cxnSpLocks/>
            </p:cNvCxnSpPr>
            <p:nvPr/>
          </p:nvCxnSpPr>
          <p:spPr>
            <a:xfrm>
              <a:off x="11041674" y="4623613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AA57F826-8A23-48A3-B4C0-ED155C2D248B}"/>
                </a:ext>
              </a:extLst>
            </p:cNvPr>
            <p:cNvCxnSpPr>
              <a:cxnSpLocks/>
            </p:cNvCxnSpPr>
            <p:nvPr/>
          </p:nvCxnSpPr>
          <p:spPr>
            <a:xfrm>
              <a:off x="10600718" y="462341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504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6315 0.091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01836 -0.0287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41" grpId="0" animBg="1"/>
      <p:bldP spid="76" grpId="0"/>
      <p:bldP spid="7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1924972"/>
            <a:ext cx="8077200" cy="409482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2590801"/>
            <a:ext cx="586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MỤC TIÊU</a:t>
            </a:r>
          </a:p>
          <a:p>
            <a:pPr algn="ctr"/>
            <a:r>
              <a:rPr lang="en-US" sz="8000" b="1">
                <a:solidFill>
                  <a:srgbClr val="1BA53F"/>
                </a:solidFill>
                <a:latin typeface="Times New Roman" pitchFamily="18" charset="0"/>
                <a:cs typeface="Times New Roman" pitchFamily="18" charset="0"/>
              </a:rPr>
              <a:t>$ 1000 </a:t>
            </a:r>
          </a:p>
        </p:txBody>
      </p:sp>
    </p:spTree>
    <p:extLst>
      <p:ext uri="{BB962C8B-B14F-4D97-AF65-F5344CB8AC3E}">
        <p14:creationId xmlns:p14="http://schemas.microsoft.com/office/powerpoint/2010/main" val="70014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C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91" b="74805" l="0" r="99671">
                        <a14:foregroundMark x1="9226" y1="27930" x2="26030" y2="1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1760" b="24574"/>
          <a:stretch/>
        </p:blipFill>
        <p:spPr>
          <a:xfrm>
            <a:off x="7243158" y="4744202"/>
            <a:ext cx="1088023" cy="680244"/>
          </a:xfrm>
          <a:prstGeom prst="rect">
            <a:avLst/>
          </a:prstGeom>
        </p:spPr>
      </p:pic>
      <p:pic>
        <p:nvPicPr>
          <p:cNvPr id="3" name="KC4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91" b="74805" l="0" r="99671">
                        <a14:foregroundMark x1="9226" y1="27930" x2="26030" y2="1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1760" b="24574"/>
          <a:stretch/>
        </p:blipFill>
        <p:spPr>
          <a:xfrm>
            <a:off x="9144001" y="3124200"/>
            <a:ext cx="1088023" cy="680244"/>
          </a:xfrm>
          <a:prstGeom prst="rect">
            <a:avLst/>
          </a:prstGeom>
        </p:spPr>
      </p:pic>
      <p:pic>
        <p:nvPicPr>
          <p:cNvPr id="4" name="KC2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91" b="74805" l="0" r="99671">
                        <a14:foregroundMark x1="9226" y1="27930" x2="26030" y2="1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1760" b="24574"/>
          <a:stretch/>
        </p:blipFill>
        <p:spPr>
          <a:xfrm>
            <a:off x="4048330" y="2825642"/>
            <a:ext cx="1088023" cy="680244"/>
          </a:xfrm>
          <a:prstGeom prst="rect">
            <a:avLst/>
          </a:prstGeom>
        </p:spPr>
      </p:pic>
      <p:pic>
        <p:nvPicPr>
          <p:cNvPr id="5" name="KC1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91" b="74805" l="0" r="99671">
                        <a14:foregroundMark x1="9226" y1="27930" x2="26030" y2="1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1760" b="24574"/>
          <a:stretch/>
        </p:blipFill>
        <p:spPr>
          <a:xfrm>
            <a:off x="2286001" y="5293841"/>
            <a:ext cx="1088023" cy="680244"/>
          </a:xfrm>
          <a:prstGeom prst="rect">
            <a:avLst/>
          </a:prstGeom>
        </p:spPr>
      </p:pic>
      <p:pic>
        <p:nvPicPr>
          <p:cNvPr id="6" name="vàng 5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8146930" y="5195501"/>
            <a:ext cx="2572684" cy="1447800"/>
          </a:xfrm>
          <a:prstGeom prst="rect">
            <a:avLst/>
          </a:prstGeom>
        </p:spPr>
      </p:pic>
      <p:pic>
        <p:nvPicPr>
          <p:cNvPr id="7" name="vàng 1">
            <a:hlinkClick r:id="rId19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1381779" y="2047986"/>
            <a:ext cx="1912390" cy="1076214"/>
          </a:xfrm>
          <a:prstGeom prst="rect">
            <a:avLst/>
          </a:prstGeom>
        </p:spPr>
      </p:pic>
      <p:pic>
        <p:nvPicPr>
          <p:cNvPr id="8" name="vàng 4">
            <a:hlinkClick r:id="rId20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7336899" y="3165764"/>
            <a:ext cx="1557279" cy="876372"/>
          </a:xfrm>
          <a:prstGeom prst="rect">
            <a:avLst/>
          </a:prstGeom>
        </p:spPr>
      </p:pic>
      <p:pic>
        <p:nvPicPr>
          <p:cNvPr id="9" name="vàng 2">
            <a:hlinkClick r:id="rId21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3408219" y="5413664"/>
            <a:ext cx="2019013" cy="1136217"/>
          </a:xfrm>
          <a:prstGeom prst="rect">
            <a:avLst/>
          </a:prstGeom>
        </p:spPr>
      </p:pic>
      <p:pic>
        <p:nvPicPr>
          <p:cNvPr id="10" name="vàng 3">
            <a:hlinkClick r:id="rId22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6000" b="66667" l="4333" r="2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545" r="79091" b="35766"/>
          <a:stretch/>
        </p:blipFill>
        <p:spPr>
          <a:xfrm>
            <a:off x="5029200" y="3447040"/>
            <a:ext cx="1231080" cy="6928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1778" b="90000" l="37167" r="4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72141" r="50519" b="10966"/>
          <a:stretch/>
        </p:blipFill>
        <p:spPr>
          <a:xfrm>
            <a:off x="6699541" y="5304809"/>
            <a:ext cx="1270559" cy="11476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1778" b="90000" l="37167" r="4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72141" r="50519" b="10966"/>
          <a:stretch/>
        </p:blipFill>
        <p:spPr>
          <a:xfrm>
            <a:off x="2556873" y="3376182"/>
            <a:ext cx="1474595" cy="13319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2000" b="68667" l="17333" r="27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67" t="48768" r="68667" b="41241"/>
          <a:stretch/>
        </p:blipFill>
        <p:spPr>
          <a:xfrm>
            <a:off x="6666982" y="1752600"/>
            <a:ext cx="2046337" cy="9788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1778" b="90000" l="37167" r="4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72141" r="50519" b="10966"/>
          <a:stretch/>
        </p:blipFill>
        <p:spPr>
          <a:xfrm>
            <a:off x="3421867" y="5991605"/>
            <a:ext cx="870014" cy="7858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98943" y="3109632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white"/>
                </a:solidFill>
                <a:latin typeface="Calibri"/>
              </a:rPr>
              <a:t>250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50558" y="3970272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white"/>
                </a:solidFill>
                <a:latin typeface="Calibri"/>
              </a:rPr>
              <a:t>220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44746" y="5699218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white"/>
                </a:solidFill>
                <a:latin typeface="Calibri"/>
              </a:rPr>
              <a:t>350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00112" y="5293842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white"/>
                </a:solidFill>
                <a:latin typeface="Calibri"/>
              </a:rPr>
              <a:t>50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98746" y="5936887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white"/>
                </a:solidFill>
                <a:latin typeface="Calibri"/>
              </a:rPr>
              <a:t>50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76806" y="3402019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white"/>
                </a:solidFill>
                <a:latin typeface="Calibri"/>
              </a:rPr>
              <a:t>100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88012" y="3694407"/>
            <a:ext cx="675189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white"/>
                </a:solidFill>
                <a:latin typeface="Calibri"/>
              </a:rPr>
              <a:t>50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29206" y="4123316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white"/>
                </a:solidFill>
                <a:latin typeface="Calibri"/>
              </a:rPr>
              <a:t>230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13672" y="6213369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white"/>
                </a:solidFill>
                <a:latin typeface="Calibri"/>
              </a:rPr>
              <a:t>200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66092" y="6235804"/>
            <a:ext cx="83106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white"/>
                </a:solidFill>
                <a:latin typeface="Calibri"/>
              </a:rPr>
              <a:t>250</a:t>
            </a:r>
          </a:p>
        </p:txBody>
      </p:sp>
      <p:pic>
        <p:nvPicPr>
          <p:cNvPr id="28" name="?">
            <a:hlinkClick r:id="rId25" action="ppaction://hlinksldjump"/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5844746" y="3853448"/>
            <a:ext cx="1588320" cy="1957692"/>
          </a:xfrm>
          <a:prstGeom prst="rect">
            <a:avLst/>
          </a:prstGeom>
        </p:spPr>
      </p:pic>
      <p:pic>
        <p:nvPicPr>
          <p:cNvPr id="3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267110" y="0"/>
            <a:ext cx="304800" cy="304800"/>
          </a:xfrm>
          <a:prstGeom prst="rect">
            <a:avLst/>
          </a:prstGeom>
        </p:spPr>
      </p:pic>
      <p:pic>
        <p:nvPicPr>
          <p:cNvPr id="31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223567" y="290286"/>
            <a:ext cx="304800" cy="304800"/>
          </a:xfrm>
          <a:prstGeom prst="rect">
            <a:avLst/>
          </a:prstGeom>
        </p:spPr>
      </p:pic>
      <p:pic>
        <p:nvPicPr>
          <p:cNvPr id="32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276906" y="609600"/>
            <a:ext cx="304800" cy="304800"/>
          </a:xfrm>
          <a:prstGeom prst="rect">
            <a:avLst/>
          </a:prstGeom>
        </p:spPr>
      </p:pic>
      <p:pic>
        <p:nvPicPr>
          <p:cNvPr id="33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293959" y="914400"/>
            <a:ext cx="304800" cy="304800"/>
          </a:xfrm>
          <a:prstGeom prst="rect">
            <a:avLst/>
          </a:prstGeom>
        </p:spPr>
      </p:pic>
      <p:pic>
        <p:nvPicPr>
          <p:cNvPr id="34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318269" y="1240971"/>
            <a:ext cx="304800" cy="304800"/>
          </a:xfrm>
          <a:prstGeom prst="rect">
            <a:avLst/>
          </a:prstGeom>
        </p:spPr>
      </p:pic>
      <p:pic>
        <p:nvPicPr>
          <p:cNvPr id="35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335321" y="1545771"/>
            <a:ext cx="304800" cy="304800"/>
          </a:xfrm>
          <a:prstGeom prst="rect">
            <a:avLst/>
          </a:prstGeom>
        </p:spPr>
      </p:pic>
      <p:pic>
        <p:nvPicPr>
          <p:cNvPr id="36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313550" y="2242001"/>
            <a:ext cx="304800" cy="304800"/>
          </a:xfrm>
          <a:prstGeom prst="rect">
            <a:avLst/>
          </a:prstGeom>
        </p:spPr>
      </p:pic>
      <p:pic>
        <p:nvPicPr>
          <p:cNvPr id="37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345475" y="2668804"/>
            <a:ext cx="304800" cy="304800"/>
          </a:xfrm>
          <a:prstGeom prst="rect">
            <a:avLst/>
          </a:prstGeom>
        </p:spPr>
      </p:pic>
      <p:pic>
        <p:nvPicPr>
          <p:cNvPr id="3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308832" y="2973604"/>
            <a:ext cx="304800" cy="304800"/>
          </a:xfrm>
          <a:prstGeom prst="rect">
            <a:avLst/>
          </a:prstGeom>
        </p:spPr>
      </p:pic>
      <p:pic>
        <p:nvPicPr>
          <p:cNvPr id="39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400277" y="1937201"/>
            <a:ext cx="304800" cy="304800"/>
          </a:xfrm>
          <a:prstGeom prst="rect">
            <a:avLst/>
          </a:prstGeom>
        </p:spPr>
      </p:pic>
      <p:pic>
        <p:nvPicPr>
          <p:cNvPr id="4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378506" y="3402018"/>
            <a:ext cx="304800" cy="304800"/>
          </a:xfrm>
          <a:prstGeom prst="rect">
            <a:avLst/>
          </a:prstGeom>
        </p:spPr>
      </p:pic>
      <p:sp>
        <p:nvSpPr>
          <p:cNvPr id="41" name="Rounded Rectangle 40">
            <a:hlinkClick r:id="rId29" action="ppaction://hlinksldjump"/>
          </p:cNvPr>
          <p:cNvSpPr/>
          <p:nvPr/>
        </p:nvSpPr>
        <p:spPr>
          <a:xfrm>
            <a:off x="9182866" y="6384520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TextBox1" r:id="rId4" imgW="1752480" imgH="838080"/>
        </mc:Choice>
        <mc:Fallback>
          <p:control name="TextBox1" r:id="rId4" imgW="1752480" imgH="83808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24000" y="304800"/>
                  <a:ext cx="1752600" cy="83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" name="TextBox2" r:id="rId5" imgW="1752480" imgH="838080"/>
        </mc:Choice>
        <mc:Fallback>
          <p:control name="TextBox2" r:id="rId5" imgW="1752480" imgH="838080">
            <p:pic>
              <p:nvPicPr>
                <p:cNvPr id="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15400" y="228600"/>
                  <a:ext cx="1752600" cy="83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3359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09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09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09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809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809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809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809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809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809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809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1524000" y="4800601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9144001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609601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 + 5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3810001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grpSp>
        <p:nvGrpSpPr>
          <p:cNvPr id="19" name="times up"/>
          <p:cNvGrpSpPr/>
          <p:nvPr/>
        </p:nvGrpSpPr>
        <p:grpSpPr>
          <a:xfrm>
            <a:off x="1587476" y="1734399"/>
            <a:ext cx="1205624" cy="362438"/>
            <a:chOff x="4284637" y="-304827"/>
            <a:chExt cx="2669678" cy="697560"/>
          </a:xfrm>
        </p:grpSpPr>
        <p:sp>
          <p:nvSpPr>
            <p:cNvPr id="20" name="Rounded Rectangle 19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902590" y="-17211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23" y="287170"/>
            <a:ext cx="1370670" cy="1366322"/>
          </a:xfrm>
          <a:prstGeom prst="rect">
            <a:avLst/>
          </a:prstGeom>
        </p:spPr>
      </p:pic>
      <p:grpSp>
        <p:nvGrpSpPr>
          <p:cNvPr id="24" name="Clock hand spin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1924809" y="864541"/>
            <a:ext cx="525701" cy="509437"/>
            <a:chOff x="840573" y="2379277"/>
            <a:chExt cx="3829048" cy="3849975"/>
          </a:xfrm>
        </p:grpSpPr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6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345093" y="909904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92507" y="1163551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46782" y="947474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30679" y="663683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02042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1524000" y="4800601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9144001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609601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 + 9 =?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3810001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1609153" y="1748254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924267" y="-3356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1025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1946486" y="878396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66770" y="923759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14184" y="1177406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8459" y="961329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52356" y="677538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342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1524000" y="4800601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9144001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609601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27 + 8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3810001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1597921" y="1803672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913035" y="52063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68" y="356443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1935254" y="933814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55538" y="979177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02952" y="1232824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57227" y="1016747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1124" y="732956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63106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1524000" y="4800601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9144001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637311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64 + 7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3810001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1545260" y="1762108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860374" y="10499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107" y="314879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1882593" y="892250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02877" y="937613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0291" y="1191260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04566" y="975183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88463" y="691392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470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10" b="65701" l="71364" r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82" t="42992" r="20303" b="40501"/>
          <a:stretch/>
        </p:blipFill>
        <p:spPr>
          <a:xfrm>
            <a:off x="1524000" y="4800601"/>
            <a:ext cx="1828800" cy="225409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701" b="78785" l="47864" r="53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72" t="68220" r="46061" b="19166"/>
          <a:stretch/>
        </p:blipFill>
        <p:spPr>
          <a:xfrm>
            <a:off x="9144001" y="-304800"/>
            <a:ext cx="1986841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623456"/>
            <a:ext cx="533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59 + 4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3810001"/>
            <a:ext cx="589510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grpSp>
        <p:nvGrpSpPr>
          <p:cNvPr id="7" name="times up"/>
          <p:cNvGrpSpPr/>
          <p:nvPr/>
        </p:nvGrpSpPr>
        <p:grpSpPr>
          <a:xfrm>
            <a:off x="1609153" y="1789817"/>
            <a:ext cx="1205624" cy="362438"/>
            <a:chOff x="4284637" y="-304827"/>
            <a:chExt cx="2669678" cy="697560"/>
          </a:xfrm>
        </p:grpSpPr>
        <p:sp>
          <p:nvSpPr>
            <p:cNvPr id="8" name="Rounded Rectangle 7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924267" y="38208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42588"/>
            <a:ext cx="1370670" cy="1366322"/>
          </a:xfrm>
          <a:prstGeom prst="rect">
            <a:avLst/>
          </a:prstGeom>
        </p:spPr>
      </p:pic>
      <p:grpSp>
        <p:nvGrpSpPr>
          <p:cNvPr id="12" name="Clock hand spin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1946486" y="919959"/>
            <a:ext cx="525701" cy="509437"/>
            <a:chOff x="840573" y="2379277"/>
            <a:chExt cx="3829048" cy="3849975"/>
          </a:xfrm>
        </p:grpSpPr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4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66770" y="96532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14184" y="1218969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8459" y="1002892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52356" y="719101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kern="0" dirty="0">
                <a:solidFill>
                  <a:srgbClr val="99B2C8"/>
                </a:solidFill>
                <a:latin typeface="Calibri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6531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364</Words>
  <Application>Microsoft Office PowerPoint</Application>
  <PresentationFormat>Custom</PresentationFormat>
  <Paragraphs>164</Paragraphs>
  <Slides>22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Office Theme</vt:lpstr>
      <vt:lpstr>5_Office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AutoBVT</cp:lastModifiedBy>
  <cp:revision>17</cp:revision>
  <dcterms:created xsi:type="dcterms:W3CDTF">2021-07-24T01:07:49Z</dcterms:created>
  <dcterms:modified xsi:type="dcterms:W3CDTF">2021-11-18T02:51:30Z</dcterms:modified>
</cp:coreProperties>
</file>