
<file path=[Content_Types].xml><?xml version="1.0" encoding="utf-8"?>
<Types xmlns="http://schemas.openxmlformats.org/package/2006/content-types">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2.xml" ContentType="application/vnd.openxmlformats-officedocument.presentationml.tags+xml"/>
  <Override PartName="/ppt/notesSlides/notesSlide10.xml" ContentType="application/vnd.openxmlformats-officedocument.presentationml.notesSlide+xml"/>
  <Override PartName="/ppt/tags/tag3.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 id="2147483681" r:id="rId2"/>
    <p:sldMasterId id="2147483693" r:id="rId3"/>
    <p:sldMasterId id="2147483698" r:id="rId4"/>
    <p:sldMasterId id="2147483709" r:id="rId5"/>
    <p:sldMasterId id="2147483718" r:id="rId6"/>
  </p:sldMasterIdLst>
  <p:notesMasterIdLst>
    <p:notesMasterId r:id="rId36"/>
  </p:notesMasterIdLst>
  <p:sldIdLst>
    <p:sldId id="2007577108" r:id="rId7"/>
    <p:sldId id="2007577109" r:id="rId8"/>
    <p:sldId id="262" r:id="rId9"/>
    <p:sldId id="519" r:id="rId10"/>
    <p:sldId id="543" r:id="rId11"/>
    <p:sldId id="345" r:id="rId12"/>
    <p:sldId id="520" r:id="rId13"/>
    <p:sldId id="371" r:id="rId14"/>
    <p:sldId id="564" r:id="rId15"/>
    <p:sldId id="2007577111" r:id="rId16"/>
    <p:sldId id="546" r:id="rId17"/>
    <p:sldId id="295" r:id="rId18"/>
    <p:sldId id="2007577097" r:id="rId19"/>
    <p:sldId id="2007577110" r:id="rId20"/>
    <p:sldId id="548" r:id="rId21"/>
    <p:sldId id="2007577112" r:id="rId22"/>
    <p:sldId id="2007577113" r:id="rId23"/>
    <p:sldId id="326" r:id="rId24"/>
    <p:sldId id="549" r:id="rId25"/>
    <p:sldId id="551" r:id="rId26"/>
    <p:sldId id="552" r:id="rId27"/>
    <p:sldId id="329" r:id="rId28"/>
    <p:sldId id="323" r:id="rId29"/>
    <p:sldId id="2007577114" r:id="rId30"/>
    <p:sldId id="306" r:id="rId31"/>
    <p:sldId id="315" r:id="rId32"/>
    <p:sldId id="318" r:id="rId33"/>
    <p:sldId id="308" r:id="rId34"/>
    <p:sldId id="283" r:id="rId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4632" autoAdjust="0"/>
  </p:normalViewPr>
  <p:slideViewPr>
    <p:cSldViewPr snapToGrid="0">
      <p:cViewPr varScale="1">
        <p:scale>
          <a:sx n="63" d="100"/>
          <a:sy n="63" d="100"/>
        </p:scale>
        <p:origin x="240"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theme" Target="theme/theme1.xml"/><Relationship Id="rId3" Type="http://schemas.openxmlformats.org/officeDocument/2006/relationships/slideMaster" Target="slideMasters/slideMaster3.xml"/><Relationship Id="rId21" Type="http://schemas.openxmlformats.org/officeDocument/2006/relationships/slide" Target="slides/slide15.xml"/><Relationship Id="rId34" Type="http://schemas.openxmlformats.org/officeDocument/2006/relationships/slide" Target="slides/slide28.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notesMaster" Target="notesMasters/notesMaster1.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92BF844-16AF-4A2D-A3B3-E430AF3670C8}" type="datetimeFigureOut">
              <a:rPr lang="en-US" smtClean="0"/>
              <a:t>11/15/2021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04E6872-A038-4EFD-B1C4-3D19190003ED}" type="slidenum">
              <a:rPr lang="en-US" smtClean="0"/>
              <a:t>‹#›</a:t>
            </a:fld>
            <a:endParaRPr lang="en-US"/>
          </a:p>
        </p:txBody>
      </p:sp>
    </p:spTree>
    <p:extLst>
      <p:ext uri="{BB962C8B-B14F-4D97-AF65-F5344CB8AC3E}">
        <p14:creationId xmlns:p14="http://schemas.microsoft.com/office/powerpoint/2010/main" val="38508322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409048557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a:extLst>
              <a:ext uri="{FF2B5EF4-FFF2-40B4-BE49-F238E27FC236}">
                <a16:creationId xmlns:a16="http://schemas.microsoft.com/office/drawing/2014/main" id="{39B90FEC-DA5F-4A0E-B53F-02BA70C435F5}"/>
              </a:ext>
            </a:extLst>
          </p:cNvPr>
          <p:cNvSpPr>
            <a:spLocks noGrp="1" noRot="1" noChangeAspect="1" noChangeArrowheads="1" noTextEdit="1"/>
          </p:cNvSpPr>
          <p:nvPr>
            <p:ph type="sldImg"/>
          </p:nvPr>
        </p:nvSpPr>
        <p:spPr>
          <a:ln/>
        </p:spPr>
      </p:sp>
      <p:sp>
        <p:nvSpPr>
          <p:cNvPr id="24579" name="备注占位符 2">
            <a:extLst>
              <a:ext uri="{FF2B5EF4-FFF2-40B4-BE49-F238E27FC236}">
                <a16:creationId xmlns:a16="http://schemas.microsoft.com/office/drawing/2014/main" id="{826CC1C5-6E22-4D58-A904-1E4B4829CF8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latin typeface="Arial" panose="020B0604020202020204" pitchFamily="34" charset="0"/>
            </a:endParaRPr>
          </a:p>
        </p:txBody>
      </p:sp>
      <p:sp>
        <p:nvSpPr>
          <p:cNvPr id="24580" name="灯片编号占位符 3">
            <a:extLst>
              <a:ext uri="{FF2B5EF4-FFF2-40B4-BE49-F238E27FC236}">
                <a16:creationId xmlns:a16="http://schemas.microsoft.com/office/drawing/2014/main" id="{2C924F79-6508-44BE-A40E-03600B70423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6AFD042-C2B9-4C80-B41B-CD4C67DD9C40}" type="slidenum">
              <a:rPr lang="zh-CN" altLang="en-US">
                <a:latin typeface="Arial" panose="020B0604020202020204" pitchFamily="34" charset="0"/>
              </a:rPr>
              <a:pPr/>
              <a:t>20</a:t>
            </a:fld>
            <a:endParaRPr lang="zh-CN" altLang="en-US">
              <a:latin typeface="Arial" panose="020B0604020202020204"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幻灯片图像占位符 1">
            <a:extLst>
              <a:ext uri="{FF2B5EF4-FFF2-40B4-BE49-F238E27FC236}">
                <a16:creationId xmlns:a16="http://schemas.microsoft.com/office/drawing/2014/main" id="{AF4FD43F-6714-43F7-94E8-20ACB7D508E9}"/>
              </a:ext>
            </a:extLst>
          </p:cNvPr>
          <p:cNvSpPr>
            <a:spLocks noGrp="1" noRot="1" noChangeAspect="1" noChangeArrowheads="1" noTextEdit="1"/>
          </p:cNvSpPr>
          <p:nvPr>
            <p:ph type="sldImg"/>
          </p:nvPr>
        </p:nvSpPr>
        <p:spPr>
          <a:ln/>
        </p:spPr>
      </p:sp>
      <p:sp>
        <p:nvSpPr>
          <p:cNvPr id="26627" name="备注占位符 2">
            <a:extLst>
              <a:ext uri="{FF2B5EF4-FFF2-40B4-BE49-F238E27FC236}">
                <a16:creationId xmlns:a16="http://schemas.microsoft.com/office/drawing/2014/main" id="{DE489115-7141-4E1C-B095-DAFDC01375CE}"/>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latin typeface="Arial" panose="020B0604020202020204" pitchFamily="34" charset="0"/>
            </a:endParaRPr>
          </a:p>
        </p:txBody>
      </p:sp>
      <p:sp>
        <p:nvSpPr>
          <p:cNvPr id="26628" name="灯片编号占位符 3">
            <a:extLst>
              <a:ext uri="{FF2B5EF4-FFF2-40B4-BE49-F238E27FC236}">
                <a16:creationId xmlns:a16="http://schemas.microsoft.com/office/drawing/2014/main" id="{F2398CFF-F0A4-4778-AF13-B5A1C2827F10}"/>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A0C32C9-D168-488F-B4F5-AECE3A6D6FB6}" type="slidenum">
              <a:rPr lang="zh-CN" altLang="en-US">
                <a:latin typeface="Arial" panose="020B0604020202020204" pitchFamily="34" charset="0"/>
              </a:rPr>
              <a:pPr/>
              <a:t>21</a:t>
            </a:fld>
            <a:endParaRPr lang="zh-CN" altLang="en-US">
              <a:latin typeface="Arial" panose="020B0604020202020204"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84862255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A0C48100-5847-45B3-8795-B54144CC4FE1}" type="slidenum">
              <a:rPr lang="zh-CN" altLang="en-US" smtClean="0"/>
              <a:t>26</a:t>
            </a:fld>
            <a:endParaRPr lang="zh-CN" altLang="en-US"/>
          </a:p>
        </p:txBody>
      </p:sp>
    </p:spTree>
    <p:extLst>
      <p:ext uri="{BB962C8B-B14F-4D97-AF65-F5344CB8AC3E}">
        <p14:creationId xmlns:p14="http://schemas.microsoft.com/office/powerpoint/2010/main" val="184284068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256156D-592E-4B4D-8772-D689FB057AF4}" type="slidenum">
              <a:rPr lang="zh-CN" altLang="en-US" smtClean="0"/>
              <a:t>27</a:t>
            </a:fld>
            <a:endParaRPr lang="zh-CN" altLang="en-US"/>
          </a:p>
        </p:txBody>
      </p:sp>
    </p:spTree>
    <p:extLst>
      <p:ext uri="{BB962C8B-B14F-4D97-AF65-F5344CB8AC3E}">
        <p14:creationId xmlns:p14="http://schemas.microsoft.com/office/powerpoint/2010/main" val="7064626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6D33800-9EF5-458B-9C8B-85636545FB54}" type="slidenum">
              <a:rPr lang="zh-CN" altLang="en-US" smtClean="0"/>
              <a:t>29</a:t>
            </a:fld>
            <a:endParaRPr lang="zh-CN" altLang="en-US"/>
          </a:p>
        </p:txBody>
      </p:sp>
    </p:spTree>
    <p:extLst>
      <p:ext uri="{BB962C8B-B14F-4D97-AF65-F5344CB8AC3E}">
        <p14:creationId xmlns:p14="http://schemas.microsoft.com/office/powerpoint/2010/main" val="41940193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7AF81A-5A48-44B6-BFB3-5A2D3370088C}"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8447339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31834882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36465269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sym typeface="+mn-ea"/>
              </a:rPr>
              <a:t>Bài</a:t>
            </a:r>
            <a:r>
              <a:rPr lang="en-US" dirty="0">
                <a:sym typeface="+mn-ea"/>
              </a:rPr>
              <a:t> </a:t>
            </a:r>
            <a:r>
              <a:rPr lang="en-US" dirty="0" err="1">
                <a:sym typeface="+mn-ea"/>
              </a:rPr>
              <a:t>giảng</a:t>
            </a:r>
            <a:r>
              <a:rPr lang="en-US" dirty="0">
                <a:sym typeface="+mn-ea"/>
              </a:rPr>
              <a:t> </a:t>
            </a:r>
            <a:r>
              <a:rPr lang="en-US" dirty="0" err="1">
                <a:sym typeface="+mn-ea"/>
              </a:rPr>
              <a:t>thiết</a:t>
            </a:r>
            <a:r>
              <a:rPr lang="en-US" dirty="0">
                <a:sym typeface="+mn-ea"/>
              </a:rPr>
              <a:t> </a:t>
            </a:r>
            <a:r>
              <a:rPr lang="en-US" dirty="0" err="1">
                <a:sym typeface="+mn-ea"/>
              </a:rPr>
              <a:t>kế</a:t>
            </a:r>
            <a:r>
              <a:rPr lang="en-US" dirty="0">
                <a:sym typeface="+mn-ea"/>
              </a:rPr>
              <a:t> </a:t>
            </a:r>
            <a:r>
              <a:rPr lang="en-US" dirty="0" err="1">
                <a:sym typeface="+mn-ea"/>
              </a:rPr>
              <a:t>bởi</a:t>
            </a:r>
            <a:r>
              <a:rPr lang="en-US" dirty="0">
                <a:sym typeface="+mn-ea"/>
              </a:rPr>
              <a:t>: </a:t>
            </a:r>
            <a:r>
              <a:rPr lang="en-US" dirty="0" err="1">
                <a:sym typeface="+mn-ea"/>
              </a:rPr>
              <a:t>Hương</a:t>
            </a:r>
            <a:r>
              <a:rPr lang="en-US" dirty="0">
                <a:sym typeface="+mn-ea"/>
              </a:rPr>
              <a:t> </a:t>
            </a:r>
            <a:r>
              <a:rPr lang="en-US" dirty="0" err="1">
                <a:sym typeface="+mn-ea"/>
              </a:rPr>
              <a:t>Thảo</a:t>
            </a:r>
            <a:r>
              <a:rPr lang="en-US" dirty="0">
                <a:sym typeface="+mn-ea"/>
              </a:rPr>
              <a:t> - tranthao121006@gmail.com</a:t>
            </a:r>
            <a:endParaRPr 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7AF81A-5A48-44B6-BFB3-5A2D3370088C}"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4020279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171595331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3878470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11097551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a:extLst>
              <a:ext uri="{FF2B5EF4-FFF2-40B4-BE49-F238E27FC236}">
                <a16:creationId xmlns:a16="http://schemas.microsoft.com/office/drawing/2014/main" id="{D625FA09-95A0-4BD0-95A5-EB63BF028985}"/>
              </a:ext>
            </a:extLst>
          </p:cNvPr>
          <p:cNvSpPr>
            <a:spLocks noGrp="1" noRot="1" noChangeAspect="1" noChangeArrowheads="1" noTextEdit="1"/>
          </p:cNvSpPr>
          <p:nvPr>
            <p:ph type="sldImg"/>
          </p:nvPr>
        </p:nvSpPr>
        <p:spPr>
          <a:ln/>
        </p:spPr>
      </p:sp>
      <p:sp>
        <p:nvSpPr>
          <p:cNvPr id="22531" name="备注占位符 2">
            <a:extLst>
              <a:ext uri="{FF2B5EF4-FFF2-40B4-BE49-F238E27FC236}">
                <a16:creationId xmlns:a16="http://schemas.microsoft.com/office/drawing/2014/main" id="{FCDACD01-0771-4327-9CF4-EE092DD6F0C9}"/>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latin typeface="Arial" panose="020B0604020202020204" pitchFamily="34" charset="0"/>
            </a:endParaRPr>
          </a:p>
        </p:txBody>
      </p:sp>
      <p:sp>
        <p:nvSpPr>
          <p:cNvPr id="22532" name="灯片编号占位符 3">
            <a:extLst>
              <a:ext uri="{FF2B5EF4-FFF2-40B4-BE49-F238E27FC236}">
                <a16:creationId xmlns:a16="http://schemas.microsoft.com/office/drawing/2014/main" id="{2EF83322-DF3B-45B3-89EA-DB6296847B58}"/>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BF0BACE-E921-4535-B111-2917761FCDDB}" type="slidenum">
              <a:rPr lang="zh-CN" altLang="en-US">
                <a:latin typeface="Arial" panose="020B0604020202020204" pitchFamily="34" charset="0"/>
              </a:rPr>
              <a:pPr/>
              <a:t>19</a:t>
            </a:fld>
            <a:endParaRPr lang="zh-CN" altLang="en-US">
              <a:latin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pic>
        <p:nvPicPr>
          <p:cNvPr id="2050" name="Picture 2" descr="C:\Users\Thinkpad\Desktop\未标题-1.jp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12192000" cy="686011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D1C366D3-5762-4D36-B666-26996E5102BC}"/>
              </a:ext>
            </a:extLst>
          </p:cNvPr>
          <p:cNvSpPr txBox="1"/>
          <p:nvPr userDrawn="1"/>
        </p:nvSpPr>
        <p:spPr>
          <a:xfrm>
            <a:off x="8906608" y="6596390"/>
            <a:ext cx="4097215" cy="261610"/>
          </a:xfrm>
          <a:prstGeom prst="rect">
            <a:avLst/>
          </a:prstGeom>
          <a:noFill/>
        </p:spPr>
        <p:txBody>
          <a:bodyPr wrap="square" rtlCol="0">
            <a:spAutoFit/>
          </a:bodyPr>
          <a:lstStyle/>
          <a:p>
            <a:r>
              <a:rPr lang="en-US" sz="1100" i="1" dirty="0">
                <a:solidFill>
                  <a:schemeClr val="accent6">
                    <a:lumMod val="75000"/>
                  </a:schemeClr>
                </a:solidFill>
                <a:latin typeface="Times New Roman" panose="02020603050405020304" pitchFamily="18" charset="0"/>
                <a:cs typeface="Times New Roman" panose="02020603050405020304" pitchFamily="18" charset="0"/>
              </a:rPr>
              <a:t>Design by: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Hương</a:t>
            </a:r>
            <a:r>
              <a:rPr lang="en-US" sz="1100" i="1" dirty="0">
                <a:solidFill>
                  <a:schemeClr val="accent6">
                    <a:lumMod val="75000"/>
                  </a:schemeClr>
                </a:solidFill>
                <a:latin typeface="Times New Roman" panose="02020603050405020304" pitchFamily="18" charset="0"/>
                <a:cs typeface="Times New Roman" panose="02020603050405020304" pitchFamily="18" charset="0"/>
              </a:rPr>
              <a:t>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Thảo</a:t>
            </a:r>
            <a:r>
              <a:rPr lang="en-US" sz="1100" i="1" dirty="0">
                <a:solidFill>
                  <a:schemeClr val="accent6">
                    <a:lumMod val="75000"/>
                  </a:schemeClr>
                </a:solidFill>
                <a:latin typeface="Times New Roman" panose="02020603050405020304" pitchFamily="18" charset="0"/>
                <a:cs typeface="Times New Roman" panose="02020603050405020304" pitchFamily="18" charset="0"/>
              </a:rPr>
              <a:t> – tranthao121004@gmail.com </a:t>
            </a:r>
          </a:p>
        </p:txBody>
      </p:sp>
    </p:spTree>
    <p:extLst>
      <p:ext uri="{BB962C8B-B14F-4D97-AF65-F5344CB8AC3E}">
        <p14:creationId xmlns:p14="http://schemas.microsoft.com/office/powerpoint/2010/main" val="106819806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A5E68AA-BE64-F049-AE4B-6D22E5791D6E}"/>
              </a:ext>
            </a:extLst>
          </p:cNvPr>
          <p:cNvSpPr>
            <a:spLocks noGrp="1"/>
          </p:cNvSpPr>
          <p:nvPr>
            <p:ph type="ctrTitle"/>
          </p:nvPr>
        </p:nvSpPr>
        <p:spPr>
          <a:xfrm>
            <a:off x="1524000" y="1122363"/>
            <a:ext cx="9144000" cy="2387600"/>
          </a:xfrm>
        </p:spPr>
        <p:txBody>
          <a:bodyPr anchor="b"/>
          <a:lstStyle>
            <a:lvl1pPr algn="ctr">
              <a:defRPr sz="6000"/>
            </a:lvl1pPr>
          </a:lstStyle>
          <a:p>
            <a:r>
              <a:rPr kumimoji="1" lang="zh-CN" altLang="en-US"/>
              <a:t>单击此处编辑母版标题样式</a:t>
            </a:r>
          </a:p>
        </p:txBody>
      </p:sp>
      <p:sp>
        <p:nvSpPr>
          <p:cNvPr id="3" name="副标题 2">
            <a:extLst>
              <a:ext uri="{FF2B5EF4-FFF2-40B4-BE49-F238E27FC236}">
                <a16:creationId xmlns:a16="http://schemas.microsoft.com/office/drawing/2014/main" id="{68FB45DC-93A6-9E46-B68E-4C1658CC14B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zh-CN" altLang="en-US"/>
              <a:t>单击此处编辑母版副标题样式</a:t>
            </a:r>
          </a:p>
        </p:txBody>
      </p:sp>
      <p:sp>
        <p:nvSpPr>
          <p:cNvPr id="4" name="日期占位符 3">
            <a:extLst>
              <a:ext uri="{FF2B5EF4-FFF2-40B4-BE49-F238E27FC236}">
                <a16:creationId xmlns:a16="http://schemas.microsoft.com/office/drawing/2014/main" id="{60C71B9E-72DF-9B46-9E11-92FD14AF7800}"/>
              </a:ext>
            </a:extLst>
          </p:cNvPr>
          <p:cNvSpPr>
            <a:spLocks noGrp="1"/>
          </p:cNvSpPr>
          <p:nvPr>
            <p:ph type="dt" sz="half" idx="10"/>
          </p:nvPr>
        </p:nvSpPr>
        <p:spPr/>
        <p:txBody>
          <a:bodyPr/>
          <a:lstStyle/>
          <a:p>
            <a:fld id="{84B79D43-DAE6-0F47-A9C1-04982654FBFB}" type="datetimeFigureOut">
              <a:rPr kumimoji="1" lang="zh-CN" altLang="en-US" smtClean="0"/>
              <a:t>2021/11/15</a:t>
            </a:fld>
            <a:endParaRPr kumimoji="1" lang="zh-CN" altLang="en-US"/>
          </a:p>
        </p:txBody>
      </p:sp>
      <p:sp>
        <p:nvSpPr>
          <p:cNvPr id="5" name="页脚占位符 4">
            <a:extLst>
              <a:ext uri="{FF2B5EF4-FFF2-40B4-BE49-F238E27FC236}">
                <a16:creationId xmlns:a16="http://schemas.microsoft.com/office/drawing/2014/main" id="{CD64AA69-0CEE-B14A-BDC5-308DDC8C2D60}"/>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5DFAF48E-F9F8-1C46-8EEE-61E4A181629A}"/>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39402800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B90AC2C-89A7-5B45-AA29-0F43CAD1792B}"/>
              </a:ext>
            </a:extLst>
          </p:cNvPr>
          <p:cNvSpPr>
            <a:spLocks noGrp="1"/>
          </p:cNvSpPr>
          <p:nvPr>
            <p:ph type="title"/>
          </p:nvPr>
        </p:nvSpPr>
        <p:spPr/>
        <p:txBody>
          <a:bodyPr/>
          <a:lstStyle/>
          <a:p>
            <a:r>
              <a:rPr kumimoji="1" lang="zh-CN" altLang="en-US"/>
              <a:t>单击此处编辑母版标题样式</a:t>
            </a:r>
          </a:p>
        </p:txBody>
      </p:sp>
      <p:sp>
        <p:nvSpPr>
          <p:cNvPr id="3" name="内容占位符 2">
            <a:extLst>
              <a:ext uri="{FF2B5EF4-FFF2-40B4-BE49-F238E27FC236}">
                <a16:creationId xmlns:a16="http://schemas.microsoft.com/office/drawing/2014/main" id="{FF0F5861-FF02-9541-AD80-582F186482D6}"/>
              </a:ext>
            </a:extLst>
          </p:cNvPr>
          <p:cNvSpPr>
            <a:spLocks noGrp="1"/>
          </p:cNvSpPr>
          <p:nvPr>
            <p:ph idx="1"/>
          </p:nvPr>
        </p:nvSpPr>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2E655C0A-AF44-4240-926F-CF039BC8D213}"/>
              </a:ext>
            </a:extLst>
          </p:cNvPr>
          <p:cNvSpPr>
            <a:spLocks noGrp="1"/>
          </p:cNvSpPr>
          <p:nvPr>
            <p:ph type="dt" sz="half" idx="10"/>
          </p:nvPr>
        </p:nvSpPr>
        <p:spPr/>
        <p:txBody>
          <a:bodyPr/>
          <a:lstStyle/>
          <a:p>
            <a:fld id="{84B79D43-DAE6-0F47-A9C1-04982654FBFB}" type="datetimeFigureOut">
              <a:rPr kumimoji="1" lang="zh-CN" altLang="en-US" smtClean="0"/>
              <a:t>2021/11/15</a:t>
            </a:fld>
            <a:endParaRPr kumimoji="1" lang="zh-CN" altLang="en-US"/>
          </a:p>
        </p:txBody>
      </p:sp>
      <p:sp>
        <p:nvSpPr>
          <p:cNvPr id="5" name="页脚占位符 4">
            <a:extLst>
              <a:ext uri="{FF2B5EF4-FFF2-40B4-BE49-F238E27FC236}">
                <a16:creationId xmlns:a16="http://schemas.microsoft.com/office/drawing/2014/main" id="{70AFDC4E-8BFD-B54A-BF9A-81919CC721BB}"/>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89656241-BFAA-974E-8319-98CB08180971}"/>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39036051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22A9BE9-7F72-794D-9F3C-9A8FE2E8F64B}"/>
              </a:ext>
            </a:extLst>
          </p:cNvPr>
          <p:cNvSpPr>
            <a:spLocks noGrp="1"/>
          </p:cNvSpPr>
          <p:nvPr>
            <p:ph type="title"/>
          </p:nvPr>
        </p:nvSpPr>
        <p:spPr>
          <a:xfrm>
            <a:off x="831850" y="1709738"/>
            <a:ext cx="10515600" cy="2852737"/>
          </a:xfrm>
        </p:spPr>
        <p:txBody>
          <a:bodyPr anchor="b"/>
          <a:lstStyle>
            <a:lvl1pPr>
              <a:defRPr sz="6000"/>
            </a:lvl1pPr>
          </a:lstStyle>
          <a:p>
            <a:r>
              <a:rPr kumimoji="1" lang="zh-CN" altLang="en-US"/>
              <a:t>单击此处编辑母版标题样式</a:t>
            </a:r>
          </a:p>
        </p:txBody>
      </p:sp>
      <p:sp>
        <p:nvSpPr>
          <p:cNvPr id="3" name="文本占位符 2">
            <a:extLst>
              <a:ext uri="{FF2B5EF4-FFF2-40B4-BE49-F238E27FC236}">
                <a16:creationId xmlns:a16="http://schemas.microsoft.com/office/drawing/2014/main" id="{13AC6F02-871E-DE47-AC93-1CD134CED5F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kumimoji="1" lang="zh-CN" altLang="en-US"/>
              <a:t>单击此处编辑母版文本样式</a:t>
            </a:r>
          </a:p>
        </p:txBody>
      </p:sp>
      <p:sp>
        <p:nvSpPr>
          <p:cNvPr id="4" name="日期占位符 3">
            <a:extLst>
              <a:ext uri="{FF2B5EF4-FFF2-40B4-BE49-F238E27FC236}">
                <a16:creationId xmlns:a16="http://schemas.microsoft.com/office/drawing/2014/main" id="{1C55CEBD-7C39-394B-A99F-80554FC46B49}"/>
              </a:ext>
            </a:extLst>
          </p:cNvPr>
          <p:cNvSpPr>
            <a:spLocks noGrp="1"/>
          </p:cNvSpPr>
          <p:nvPr>
            <p:ph type="dt" sz="half" idx="10"/>
          </p:nvPr>
        </p:nvSpPr>
        <p:spPr/>
        <p:txBody>
          <a:bodyPr/>
          <a:lstStyle/>
          <a:p>
            <a:fld id="{84B79D43-DAE6-0F47-A9C1-04982654FBFB}" type="datetimeFigureOut">
              <a:rPr kumimoji="1" lang="zh-CN" altLang="en-US" smtClean="0"/>
              <a:t>2021/11/15</a:t>
            </a:fld>
            <a:endParaRPr kumimoji="1" lang="zh-CN" altLang="en-US"/>
          </a:p>
        </p:txBody>
      </p:sp>
      <p:sp>
        <p:nvSpPr>
          <p:cNvPr id="5" name="页脚占位符 4">
            <a:extLst>
              <a:ext uri="{FF2B5EF4-FFF2-40B4-BE49-F238E27FC236}">
                <a16:creationId xmlns:a16="http://schemas.microsoft.com/office/drawing/2014/main" id="{AB24BB0A-6CBD-2E41-ACC7-D29880DA3BBB}"/>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0CDC3A08-879E-9449-ADFD-682ABDEB913D}"/>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286945406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403AC0A-0AC7-E046-A454-45AF18903BBF}"/>
              </a:ext>
            </a:extLst>
          </p:cNvPr>
          <p:cNvSpPr>
            <a:spLocks noGrp="1"/>
          </p:cNvSpPr>
          <p:nvPr>
            <p:ph type="title"/>
          </p:nvPr>
        </p:nvSpPr>
        <p:spPr/>
        <p:txBody>
          <a:bodyPr/>
          <a:lstStyle/>
          <a:p>
            <a:r>
              <a:rPr kumimoji="1" lang="zh-CN" altLang="en-US"/>
              <a:t>单击此处编辑母版标题样式</a:t>
            </a:r>
          </a:p>
        </p:txBody>
      </p:sp>
      <p:sp>
        <p:nvSpPr>
          <p:cNvPr id="3" name="内容占位符 2">
            <a:extLst>
              <a:ext uri="{FF2B5EF4-FFF2-40B4-BE49-F238E27FC236}">
                <a16:creationId xmlns:a16="http://schemas.microsoft.com/office/drawing/2014/main" id="{BCFDF19E-3B3B-4842-9CFB-FEE132D206CF}"/>
              </a:ext>
            </a:extLst>
          </p:cNvPr>
          <p:cNvSpPr>
            <a:spLocks noGrp="1"/>
          </p:cNvSpPr>
          <p:nvPr>
            <p:ph sz="half" idx="1"/>
          </p:nvPr>
        </p:nvSpPr>
        <p:spPr>
          <a:xfrm>
            <a:off x="838200" y="1825625"/>
            <a:ext cx="5181600" cy="435133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内容占位符 3">
            <a:extLst>
              <a:ext uri="{FF2B5EF4-FFF2-40B4-BE49-F238E27FC236}">
                <a16:creationId xmlns:a16="http://schemas.microsoft.com/office/drawing/2014/main" id="{6E65A68E-44C5-224D-8CA2-CC2B095E1927}"/>
              </a:ext>
            </a:extLst>
          </p:cNvPr>
          <p:cNvSpPr>
            <a:spLocks noGrp="1"/>
          </p:cNvSpPr>
          <p:nvPr>
            <p:ph sz="half" idx="2"/>
          </p:nvPr>
        </p:nvSpPr>
        <p:spPr>
          <a:xfrm>
            <a:off x="6172200" y="1825625"/>
            <a:ext cx="5181600" cy="435133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5" name="日期占位符 4">
            <a:extLst>
              <a:ext uri="{FF2B5EF4-FFF2-40B4-BE49-F238E27FC236}">
                <a16:creationId xmlns:a16="http://schemas.microsoft.com/office/drawing/2014/main" id="{2D30D364-0692-4248-99C8-3F14D2E4ABF8}"/>
              </a:ext>
            </a:extLst>
          </p:cNvPr>
          <p:cNvSpPr>
            <a:spLocks noGrp="1"/>
          </p:cNvSpPr>
          <p:nvPr>
            <p:ph type="dt" sz="half" idx="10"/>
          </p:nvPr>
        </p:nvSpPr>
        <p:spPr/>
        <p:txBody>
          <a:bodyPr/>
          <a:lstStyle/>
          <a:p>
            <a:fld id="{84B79D43-DAE6-0F47-A9C1-04982654FBFB}" type="datetimeFigureOut">
              <a:rPr kumimoji="1" lang="zh-CN" altLang="en-US" smtClean="0"/>
              <a:t>2021/11/15</a:t>
            </a:fld>
            <a:endParaRPr kumimoji="1" lang="zh-CN" altLang="en-US"/>
          </a:p>
        </p:txBody>
      </p:sp>
      <p:sp>
        <p:nvSpPr>
          <p:cNvPr id="6" name="页脚占位符 5">
            <a:extLst>
              <a:ext uri="{FF2B5EF4-FFF2-40B4-BE49-F238E27FC236}">
                <a16:creationId xmlns:a16="http://schemas.microsoft.com/office/drawing/2014/main" id="{EC7A17F9-1059-CB44-9EC4-3DC90DCBC098}"/>
              </a:ext>
            </a:extLst>
          </p:cNvPr>
          <p:cNvSpPr>
            <a:spLocks noGrp="1"/>
          </p:cNvSpPr>
          <p:nvPr>
            <p:ph type="ftr" sz="quarter" idx="11"/>
          </p:nvPr>
        </p:nvSpPr>
        <p:spPr/>
        <p:txBody>
          <a:bodyPr/>
          <a:lstStyle/>
          <a:p>
            <a:endParaRPr kumimoji="1" lang="zh-CN" altLang="en-US"/>
          </a:p>
        </p:txBody>
      </p:sp>
      <p:sp>
        <p:nvSpPr>
          <p:cNvPr id="7" name="灯片编号占位符 6">
            <a:extLst>
              <a:ext uri="{FF2B5EF4-FFF2-40B4-BE49-F238E27FC236}">
                <a16:creationId xmlns:a16="http://schemas.microsoft.com/office/drawing/2014/main" id="{088F51C2-BC0A-9647-96E7-996BE581CB4D}"/>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37349306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FD20C3A-97FD-EC48-8472-14766CCB9D92}"/>
              </a:ext>
            </a:extLst>
          </p:cNvPr>
          <p:cNvSpPr>
            <a:spLocks noGrp="1"/>
          </p:cNvSpPr>
          <p:nvPr>
            <p:ph type="title"/>
          </p:nvPr>
        </p:nvSpPr>
        <p:spPr>
          <a:xfrm>
            <a:off x="839788" y="365125"/>
            <a:ext cx="10515600" cy="1325563"/>
          </a:xfrm>
        </p:spPr>
        <p:txBody>
          <a:bodyPr/>
          <a:lstStyle/>
          <a:p>
            <a:r>
              <a:rPr kumimoji="1" lang="zh-CN" altLang="en-US"/>
              <a:t>单击此处编辑母版标题样式</a:t>
            </a:r>
          </a:p>
        </p:txBody>
      </p:sp>
      <p:sp>
        <p:nvSpPr>
          <p:cNvPr id="3" name="文本占位符 2">
            <a:extLst>
              <a:ext uri="{FF2B5EF4-FFF2-40B4-BE49-F238E27FC236}">
                <a16:creationId xmlns:a16="http://schemas.microsoft.com/office/drawing/2014/main" id="{CB998ED0-C05E-BF44-803B-F32434D9694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zh-CN" altLang="en-US"/>
              <a:t>单击此处编辑母版文本样式</a:t>
            </a:r>
          </a:p>
        </p:txBody>
      </p:sp>
      <p:sp>
        <p:nvSpPr>
          <p:cNvPr id="4" name="内容占位符 3">
            <a:extLst>
              <a:ext uri="{FF2B5EF4-FFF2-40B4-BE49-F238E27FC236}">
                <a16:creationId xmlns:a16="http://schemas.microsoft.com/office/drawing/2014/main" id="{9C2F7DA8-241B-6E41-B115-7DD4AB88F1CE}"/>
              </a:ext>
            </a:extLst>
          </p:cNvPr>
          <p:cNvSpPr>
            <a:spLocks noGrp="1"/>
          </p:cNvSpPr>
          <p:nvPr>
            <p:ph sz="half" idx="2"/>
          </p:nvPr>
        </p:nvSpPr>
        <p:spPr>
          <a:xfrm>
            <a:off x="839788" y="2505075"/>
            <a:ext cx="5157787" cy="368458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5" name="文本占位符 4">
            <a:extLst>
              <a:ext uri="{FF2B5EF4-FFF2-40B4-BE49-F238E27FC236}">
                <a16:creationId xmlns:a16="http://schemas.microsoft.com/office/drawing/2014/main" id="{1763B39A-3922-DC4C-A9E0-E8F6F55BCC6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zh-CN" altLang="en-US"/>
              <a:t>单击此处编辑母版文本样式</a:t>
            </a:r>
          </a:p>
        </p:txBody>
      </p:sp>
      <p:sp>
        <p:nvSpPr>
          <p:cNvPr id="6" name="内容占位符 5">
            <a:extLst>
              <a:ext uri="{FF2B5EF4-FFF2-40B4-BE49-F238E27FC236}">
                <a16:creationId xmlns:a16="http://schemas.microsoft.com/office/drawing/2014/main" id="{D1B154D5-EB01-C546-8E33-06C61DAFCD03}"/>
              </a:ext>
            </a:extLst>
          </p:cNvPr>
          <p:cNvSpPr>
            <a:spLocks noGrp="1"/>
          </p:cNvSpPr>
          <p:nvPr>
            <p:ph sz="quarter" idx="4"/>
          </p:nvPr>
        </p:nvSpPr>
        <p:spPr>
          <a:xfrm>
            <a:off x="6172200" y="2505075"/>
            <a:ext cx="5183188" cy="368458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7" name="日期占位符 6">
            <a:extLst>
              <a:ext uri="{FF2B5EF4-FFF2-40B4-BE49-F238E27FC236}">
                <a16:creationId xmlns:a16="http://schemas.microsoft.com/office/drawing/2014/main" id="{072C4281-F8A6-F144-B529-6697CA44A29E}"/>
              </a:ext>
            </a:extLst>
          </p:cNvPr>
          <p:cNvSpPr>
            <a:spLocks noGrp="1"/>
          </p:cNvSpPr>
          <p:nvPr>
            <p:ph type="dt" sz="half" idx="10"/>
          </p:nvPr>
        </p:nvSpPr>
        <p:spPr/>
        <p:txBody>
          <a:bodyPr/>
          <a:lstStyle/>
          <a:p>
            <a:fld id="{84B79D43-DAE6-0F47-A9C1-04982654FBFB}" type="datetimeFigureOut">
              <a:rPr kumimoji="1" lang="zh-CN" altLang="en-US" smtClean="0"/>
              <a:t>2021/11/15</a:t>
            </a:fld>
            <a:endParaRPr kumimoji="1" lang="zh-CN" altLang="en-US"/>
          </a:p>
        </p:txBody>
      </p:sp>
      <p:sp>
        <p:nvSpPr>
          <p:cNvPr id="8" name="页脚占位符 7">
            <a:extLst>
              <a:ext uri="{FF2B5EF4-FFF2-40B4-BE49-F238E27FC236}">
                <a16:creationId xmlns:a16="http://schemas.microsoft.com/office/drawing/2014/main" id="{DE8B9C80-60CA-A34E-BFF9-C5EF301C401D}"/>
              </a:ext>
            </a:extLst>
          </p:cNvPr>
          <p:cNvSpPr>
            <a:spLocks noGrp="1"/>
          </p:cNvSpPr>
          <p:nvPr>
            <p:ph type="ftr" sz="quarter" idx="11"/>
          </p:nvPr>
        </p:nvSpPr>
        <p:spPr/>
        <p:txBody>
          <a:bodyPr/>
          <a:lstStyle/>
          <a:p>
            <a:endParaRPr kumimoji="1" lang="zh-CN" altLang="en-US"/>
          </a:p>
        </p:txBody>
      </p:sp>
      <p:sp>
        <p:nvSpPr>
          <p:cNvPr id="9" name="灯片编号占位符 8">
            <a:extLst>
              <a:ext uri="{FF2B5EF4-FFF2-40B4-BE49-F238E27FC236}">
                <a16:creationId xmlns:a16="http://schemas.microsoft.com/office/drawing/2014/main" id="{BF90AAA6-55AF-1F43-85E0-154D6A6111AB}"/>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13331469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B57A5C9-2CA0-5C4F-B0AC-699302B218E6}"/>
              </a:ext>
            </a:extLst>
          </p:cNvPr>
          <p:cNvSpPr>
            <a:spLocks noGrp="1"/>
          </p:cNvSpPr>
          <p:nvPr>
            <p:ph type="title"/>
          </p:nvPr>
        </p:nvSpPr>
        <p:spPr/>
        <p:txBody>
          <a:bodyPr/>
          <a:lstStyle/>
          <a:p>
            <a:r>
              <a:rPr kumimoji="1" lang="zh-CN" altLang="en-US"/>
              <a:t>单击此处编辑母版标题样式</a:t>
            </a:r>
          </a:p>
        </p:txBody>
      </p:sp>
      <p:sp>
        <p:nvSpPr>
          <p:cNvPr id="3" name="日期占位符 2">
            <a:extLst>
              <a:ext uri="{FF2B5EF4-FFF2-40B4-BE49-F238E27FC236}">
                <a16:creationId xmlns:a16="http://schemas.microsoft.com/office/drawing/2014/main" id="{FE2BD9DE-4F17-9E46-85D8-E2B12EE2279A}"/>
              </a:ext>
            </a:extLst>
          </p:cNvPr>
          <p:cNvSpPr>
            <a:spLocks noGrp="1"/>
          </p:cNvSpPr>
          <p:nvPr>
            <p:ph type="dt" sz="half" idx="10"/>
          </p:nvPr>
        </p:nvSpPr>
        <p:spPr/>
        <p:txBody>
          <a:bodyPr/>
          <a:lstStyle/>
          <a:p>
            <a:fld id="{84B79D43-DAE6-0F47-A9C1-04982654FBFB}" type="datetimeFigureOut">
              <a:rPr kumimoji="1" lang="zh-CN" altLang="en-US" smtClean="0"/>
              <a:t>2021/11/15</a:t>
            </a:fld>
            <a:endParaRPr kumimoji="1" lang="zh-CN" altLang="en-US"/>
          </a:p>
        </p:txBody>
      </p:sp>
      <p:sp>
        <p:nvSpPr>
          <p:cNvPr id="4" name="页脚占位符 3">
            <a:extLst>
              <a:ext uri="{FF2B5EF4-FFF2-40B4-BE49-F238E27FC236}">
                <a16:creationId xmlns:a16="http://schemas.microsoft.com/office/drawing/2014/main" id="{531FE32F-DD65-4F4F-A322-76B6249BA721}"/>
              </a:ext>
            </a:extLst>
          </p:cNvPr>
          <p:cNvSpPr>
            <a:spLocks noGrp="1"/>
          </p:cNvSpPr>
          <p:nvPr>
            <p:ph type="ftr" sz="quarter" idx="11"/>
          </p:nvPr>
        </p:nvSpPr>
        <p:spPr/>
        <p:txBody>
          <a:bodyPr/>
          <a:lstStyle/>
          <a:p>
            <a:endParaRPr kumimoji="1" lang="zh-CN" altLang="en-US"/>
          </a:p>
        </p:txBody>
      </p:sp>
      <p:sp>
        <p:nvSpPr>
          <p:cNvPr id="5" name="灯片编号占位符 4">
            <a:extLst>
              <a:ext uri="{FF2B5EF4-FFF2-40B4-BE49-F238E27FC236}">
                <a16:creationId xmlns:a16="http://schemas.microsoft.com/office/drawing/2014/main" id="{F1B1DDF3-917A-F04E-96B7-4D0D88E63782}"/>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220205619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0AF1B7EC-7263-EF4F-B8F8-7BC4A0926652}"/>
              </a:ext>
            </a:extLst>
          </p:cNvPr>
          <p:cNvSpPr>
            <a:spLocks noGrp="1"/>
          </p:cNvSpPr>
          <p:nvPr>
            <p:ph type="dt" sz="half" idx="10"/>
          </p:nvPr>
        </p:nvSpPr>
        <p:spPr/>
        <p:txBody>
          <a:bodyPr/>
          <a:lstStyle/>
          <a:p>
            <a:fld id="{84B79D43-DAE6-0F47-A9C1-04982654FBFB}" type="datetimeFigureOut">
              <a:rPr kumimoji="1" lang="zh-CN" altLang="en-US" smtClean="0"/>
              <a:t>2021/11/15</a:t>
            </a:fld>
            <a:endParaRPr kumimoji="1" lang="zh-CN" altLang="en-US"/>
          </a:p>
        </p:txBody>
      </p:sp>
      <p:sp>
        <p:nvSpPr>
          <p:cNvPr id="3" name="页脚占位符 2">
            <a:extLst>
              <a:ext uri="{FF2B5EF4-FFF2-40B4-BE49-F238E27FC236}">
                <a16:creationId xmlns:a16="http://schemas.microsoft.com/office/drawing/2014/main" id="{A87EA049-7CA7-2242-BC65-574B701167D0}"/>
              </a:ext>
            </a:extLst>
          </p:cNvPr>
          <p:cNvSpPr>
            <a:spLocks noGrp="1"/>
          </p:cNvSpPr>
          <p:nvPr>
            <p:ph type="ftr" sz="quarter" idx="11"/>
          </p:nvPr>
        </p:nvSpPr>
        <p:spPr/>
        <p:txBody>
          <a:bodyPr/>
          <a:lstStyle/>
          <a:p>
            <a:endParaRPr kumimoji="1" lang="zh-CN" altLang="en-US"/>
          </a:p>
        </p:txBody>
      </p:sp>
      <p:sp>
        <p:nvSpPr>
          <p:cNvPr id="4" name="灯片编号占位符 3">
            <a:extLst>
              <a:ext uri="{FF2B5EF4-FFF2-40B4-BE49-F238E27FC236}">
                <a16:creationId xmlns:a16="http://schemas.microsoft.com/office/drawing/2014/main" id="{8581E859-109B-1D4E-BD7F-295BD77D5879}"/>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284168884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F08FA14-2A56-8F40-B578-1AF41EF3438B}"/>
              </a:ext>
            </a:extLst>
          </p:cNvPr>
          <p:cNvSpPr>
            <a:spLocks noGrp="1"/>
          </p:cNvSpPr>
          <p:nvPr>
            <p:ph type="title"/>
          </p:nvPr>
        </p:nvSpPr>
        <p:spPr>
          <a:xfrm>
            <a:off x="839788" y="457200"/>
            <a:ext cx="3932237" cy="1600200"/>
          </a:xfrm>
        </p:spPr>
        <p:txBody>
          <a:bodyPr anchor="b"/>
          <a:lstStyle>
            <a:lvl1pPr>
              <a:defRPr sz="3200"/>
            </a:lvl1pPr>
          </a:lstStyle>
          <a:p>
            <a:r>
              <a:rPr kumimoji="1" lang="zh-CN" altLang="en-US"/>
              <a:t>单击此处编辑母版标题样式</a:t>
            </a:r>
          </a:p>
        </p:txBody>
      </p:sp>
      <p:sp>
        <p:nvSpPr>
          <p:cNvPr id="3" name="内容占位符 2">
            <a:extLst>
              <a:ext uri="{FF2B5EF4-FFF2-40B4-BE49-F238E27FC236}">
                <a16:creationId xmlns:a16="http://schemas.microsoft.com/office/drawing/2014/main" id="{40FD8ED5-6CD0-9A49-908F-DD8F31EFE59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文本占位符 3">
            <a:extLst>
              <a:ext uri="{FF2B5EF4-FFF2-40B4-BE49-F238E27FC236}">
                <a16:creationId xmlns:a16="http://schemas.microsoft.com/office/drawing/2014/main" id="{3F95D50D-3854-BF41-B1B4-C14B47F0A8C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zh-CN" altLang="en-US"/>
              <a:t>单击此处编辑母版文本样式</a:t>
            </a:r>
          </a:p>
        </p:txBody>
      </p:sp>
      <p:sp>
        <p:nvSpPr>
          <p:cNvPr id="5" name="日期占位符 4">
            <a:extLst>
              <a:ext uri="{FF2B5EF4-FFF2-40B4-BE49-F238E27FC236}">
                <a16:creationId xmlns:a16="http://schemas.microsoft.com/office/drawing/2014/main" id="{DE198175-F7BB-9649-87FC-791054344719}"/>
              </a:ext>
            </a:extLst>
          </p:cNvPr>
          <p:cNvSpPr>
            <a:spLocks noGrp="1"/>
          </p:cNvSpPr>
          <p:nvPr>
            <p:ph type="dt" sz="half" idx="10"/>
          </p:nvPr>
        </p:nvSpPr>
        <p:spPr/>
        <p:txBody>
          <a:bodyPr/>
          <a:lstStyle/>
          <a:p>
            <a:fld id="{84B79D43-DAE6-0F47-A9C1-04982654FBFB}" type="datetimeFigureOut">
              <a:rPr kumimoji="1" lang="zh-CN" altLang="en-US" smtClean="0"/>
              <a:t>2021/11/15</a:t>
            </a:fld>
            <a:endParaRPr kumimoji="1" lang="zh-CN" altLang="en-US"/>
          </a:p>
        </p:txBody>
      </p:sp>
      <p:sp>
        <p:nvSpPr>
          <p:cNvPr id="6" name="页脚占位符 5">
            <a:extLst>
              <a:ext uri="{FF2B5EF4-FFF2-40B4-BE49-F238E27FC236}">
                <a16:creationId xmlns:a16="http://schemas.microsoft.com/office/drawing/2014/main" id="{780D134F-22C8-A147-86A1-AFCE01B66131}"/>
              </a:ext>
            </a:extLst>
          </p:cNvPr>
          <p:cNvSpPr>
            <a:spLocks noGrp="1"/>
          </p:cNvSpPr>
          <p:nvPr>
            <p:ph type="ftr" sz="quarter" idx="11"/>
          </p:nvPr>
        </p:nvSpPr>
        <p:spPr/>
        <p:txBody>
          <a:bodyPr/>
          <a:lstStyle/>
          <a:p>
            <a:endParaRPr kumimoji="1" lang="zh-CN" altLang="en-US"/>
          </a:p>
        </p:txBody>
      </p:sp>
      <p:sp>
        <p:nvSpPr>
          <p:cNvPr id="7" name="灯片编号占位符 6">
            <a:extLst>
              <a:ext uri="{FF2B5EF4-FFF2-40B4-BE49-F238E27FC236}">
                <a16:creationId xmlns:a16="http://schemas.microsoft.com/office/drawing/2014/main" id="{92ABE2F8-7F2B-084D-AA59-F1D650034195}"/>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7971103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FA1B7CB-265E-FE4B-85A7-85095EA77647}"/>
              </a:ext>
            </a:extLst>
          </p:cNvPr>
          <p:cNvSpPr>
            <a:spLocks noGrp="1"/>
          </p:cNvSpPr>
          <p:nvPr>
            <p:ph type="title"/>
          </p:nvPr>
        </p:nvSpPr>
        <p:spPr>
          <a:xfrm>
            <a:off x="839788" y="457200"/>
            <a:ext cx="3932237" cy="1600200"/>
          </a:xfrm>
        </p:spPr>
        <p:txBody>
          <a:bodyPr anchor="b"/>
          <a:lstStyle>
            <a:lvl1pPr>
              <a:defRPr sz="3200"/>
            </a:lvl1pPr>
          </a:lstStyle>
          <a:p>
            <a:r>
              <a:rPr kumimoji="1" lang="zh-CN" altLang="en-US"/>
              <a:t>单击此处编辑母版标题样式</a:t>
            </a:r>
          </a:p>
        </p:txBody>
      </p:sp>
      <p:sp>
        <p:nvSpPr>
          <p:cNvPr id="3" name="图片占位符 2">
            <a:extLst>
              <a:ext uri="{FF2B5EF4-FFF2-40B4-BE49-F238E27FC236}">
                <a16:creationId xmlns:a16="http://schemas.microsoft.com/office/drawing/2014/main" id="{45B568F0-876F-3A42-8E9A-F2E0E4E16B6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zh-CN" altLang="en-US"/>
          </a:p>
        </p:txBody>
      </p:sp>
      <p:sp>
        <p:nvSpPr>
          <p:cNvPr id="4" name="文本占位符 3">
            <a:extLst>
              <a:ext uri="{FF2B5EF4-FFF2-40B4-BE49-F238E27FC236}">
                <a16:creationId xmlns:a16="http://schemas.microsoft.com/office/drawing/2014/main" id="{C9EE148B-7F31-6C4B-91AC-A6DC3C13CA1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zh-CN" altLang="en-US"/>
              <a:t>单击此处编辑母版文本样式</a:t>
            </a:r>
          </a:p>
        </p:txBody>
      </p:sp>
      <p:sp>
        <p:nvSpPr>
          <p:cNvPr id="5" name="日期占位符 4">
            <a:extLst>
              <a:ext uri="{FF2B5EF4-FFF2-40B4-BE49-F238E27FC236}">
                <a16:creationId xmlns:a16="http://schemas.microsoft.com/office/drawing/2014/main" id="{9EFCCCA7-808E-BA49-9D15-415B8AA9BFC1}"/>
              </a:ext>
            </a:extLst>
          </p:cNvPr>
          <p:cNvSpPr>
            <a:spLocks noGrp="1"/>
          </p:cNvSpPr>
          <p:nvPr>
            <p:ph type="dt" sz="half" idx="10"/>
          </p:nvPr>
        </p:nvSpPr>
        <p:spPr/>
        <p:txBody>
          <a:bodyPr/>
          <a:lstStyle/>
          <a:p>
            <a:fld id="{84B79D43-DAE6-0F47-A9C1-04982654FBFB}" type="datetimeFigureOut">
              <a:rPr kumimoji="1" lang="zh-CN" altLang="en-US" smtClean="0"/>
              <a:t>2021/11/15</a:t>
            </a:fld>
            <a:endParaRPr kumimoji="1" lang="zh-CN" altLang="en-US"/>
          </a:p>
        </p:txBody>
      </p:sp>
      <p:sp>
        <p:nvSpPr>
          <p:cNvPr id="6" name="页脚占位符 5">
            <a:extLst>
              <a:ext uri="{FF2B5EF4-FFF2-40B4-BE49-F238E27FC236}">
                <a16:creationId xmlns:a16="http://schemas.microsoft.com/office/drawing/2014/main" id="{2C58DD2B-251A-234C-8A57-5ABF94C4A877}"/>
              </a:ext>
            </a:extLst>
          </p:cNvPr>
          <p:cNvSpPr>
            <a:spLocks noGrp="1"/>
          </p:cNvSpPr>
          <p:nvPr>
            <p:ph type="ftr" sz="quarter" idx="11"/>
          </p:nvPr>
        </p:nvSpPr>
        <p:spPr/>
        <p:txBody>
          <a:bodyPr/>
          <a:lstStyle/>
          <a:p>
            <a:endParaRPr kumimoji="1" lang="zh-CN" altLang="en-US"/>
          </a:p>
        </p:txBody>
      </p:sp>
      <p:sp>
        <p:nvSpPr>
          <p:cNvPr id="7" name="灯片编号占位符 6">
            <a:extLst>
              <a:ext uri="{FF2B5EF4-FFF2-40B4-BE49-F238E27FC236}">
                <a16:creationId xmlns:a16="http://schemas.microsoft.com/office/drawing/2014/main" id="{C18CB2A8-5CD9-D04E-B567-7EBEF490AB7F}"/>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142274796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27507A8-15E2-164F-9615-442CE6395961}"/>
              </a:ext>
            </a:extLst>
          </p:cNvPr>
          <p:cNvSpPr>
            <a:spLocks noGrp="1"/>
          </p:cNvSpPr>
          <p:nvPr>
            <p:ph type="title"/>
          </p:nvPr>
        </p:nvSpPr>
        <p:spPr/>
        <p:txBody>
          <a:bodyPr/>
          <a:lstStyle/>
          <a:p>
            <a:r>
              <a:rPr kumimoji="1" lang="zh-CN" altLang="en-US"/>
              <a:t>单击此处编辑母版标题样式</a:t>
            </a:r>
          </a:p>
        </p:txBody>
      </p:sp>
      <p:sp>
        <p:nvSpPr>
          <p:cNvPr id="3" name="竖排文字占位符 2">
            <a:extLst>
              <a:ext uri="{FF2B5EF4-FFF2-40B4-BE49-F238E27FC236}">
                <a16:creationId xmlns:a16="http://schemas.microsoft.com/office/drawing/2014/main" id="{8762B35F-BAD2-B942-AD3F-6CFBFC720ECF}"/>
              </a:ext>
            </a:extLst>
          </p:cNvPr>
          <p:cNvSpPr>
            <a:spLocks noGrp="1"/>
          </p:cNvSpPr>
          <p:nvPr>
            <p:ph type="body" orient="vert" idx="1"/>
          </p:nvPr>
        </p:nvSpPr>
        <p:spPr/>
        <p:txBody>
          <a:bodyPr vert="eaVert"/>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EF2FC632-FBB0-AC4F-A2C8-C309889175E8}"/>
              </a:ext>
            </a:extLst>
          </p:cNvPr>
          <p:cNvSpPr>
            <a:spLocks noGrp="1"/>
          </p:cNvSpPr>
          <p:nvPr>
            <p:ph type="dt" sz="half" idx="10"/>
          </p:nvPr>
        </p:nvSpPr>
        <p:spPr/>
        <p:txBody>
          <a:bodyPr/>
          <a:lstStyle/>
          <a:p>
            <a:fld id="{84B79D43-DAE6-0F47-A9C1-04982654FBFB}" type="datetimeFigureOut">
              <a:rPr kumimoji="1" lang="zh-CN" altLang="en-US" smtClean="0"/>
              <a:t>2021/11/15</a:t>
            </a:fld>
            <a:endParaRPr kumimoji="1" lang="zh-CN" altLang="en-US"/>
          </a:p>
        </p:txBody>
      </p:sp>
      <p:sp>
        <p:nvSpPr>
          <p:cNvPr id="5" name="页脚占位符 4">
            <a:extLst>
              <a:ext uri="{FF2B5EF4-FFF2-40B4-BE49-F238E27FC236}">
                <a16:creationId xmlns:a16="http://schemas.microsoft.com/office/drawing/2014/main" id="{5264E695-6EE6-3B41-9BB3-E9CE59E44B07}"/>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47B6FE20-DD6A-434B-8F8B-53D28B1A6E52}"/>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40176838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9972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D8317262-3A48-C44B-BE0D-EB1E54F694B6}"/>
              </a:ext>
            </a:extLst>
          </p:cNvPr>
          <p:cNvSpPr>
            <a:spLocks noGrp="1"/>
          </p:cNvSpPr>
          <p:nvPr>
            <p:ph type="title" orient="vert"/>
          </p:nvPr>
        </p:nvSpPr>
        <p:spPr>
          <a:xfrm>
            <a:off x="8724900" y="365125"/>
            <a:ext cx="2628900" cy="5811838"/>
          </a:xfrm>
        </p:spPr>
        <p:txBody>
          <a:bodyPr vert="eaVert"/>
          <a:lstStyle/>
          <a:p>
            <a:r>
              <a:rPr kumimoji="1" lang="zh-CN" altLang="en-US"/>
              <a:t>单击此处编辑母版标题样式</a:t>
            </a:r>
          </a:p>
        </p:txBody>
      </p:sp>
      <p:sp>
        <p:nvSpPr>
          <p:cNvPr id="3" name="竖排文字占位符 2">
            <a:extLst>
              <a:ext uri="{FF2B5EF4-FFF2-40B4-BE49-F238E27FC236}">
                <a16:creationId xmlns:a16="http://schemas.microsoft.com/office/drawing/2014/main" id="{B655E45A-0599-A545-9244-C8A808CE4B4E}"/>
              </a:ext>
            </a:extLst>
          </p:cNvPr>
          <p:cNvSpPr>
            <a:spLocks noGrp="1"/>
          </p:cNvSpPr>
          <p:nvPr>
            <p:ph type="body" orient="vert" idx="1"/>
          </p:nvPr>
        </p:nvSpPr>
        <p:spPr>
          <a:xfrm>
            <a:off x="838200" y="365125"/>
            <a:ext cx="7734300" cy="5811838"/>
          </a:xfrm>
        </p:spPr>
        <p:txBody>
          <a:bodyPr vert="eaVert"/>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6ED0EFA3-E423-1E43-9429-EFEE76FC64A0}"/>
              </a:ext>
            </a:extLst>
          </p:cNvPr>
          <p:cNvSpPr>
            <a:spLocks noGrp="1"/>
          </p:cNvSpPr>
          <p:nvPr>
            <p:ph type="dt" sz="half" idx="10"/>
          </p:nvPr>
        </p:nvSpPr>
        <p:spPr/>
        <p:txBody>
          <a:bodyPr/>
          <a:lstStyle/>
          <a:p>
            <a:fld id="{84B79D43-DAE6-0F47-A9C1-04982654FBFB}" type="datetimeFigureOut">
              <a:rPr kumimoji="1" lang="zh-CN" altLang="en-US" smtClean="0"/>
              <a:t>2021/11/15</a:t>
            </a:fld>
            <a:endParaRPr kumimoji="1" lang="zh-CN" altLang="en-US"/>
          </a:p>
        </p:txBody>
      </p:sp>
      <p:sp>
        <p:nvSpPr>
          <p:cNvPr id="5" name="页脚占位符 4">
            <a:extLst>
              <a:ext uri="{FF2B5EF4-FFF2-40B4-BE49-F238E27FC236}">
                <a16:creationId xmlns:a16="http://schemas.microsoft.com/office/drawing/2014/main" id="{FCE18421-96FF-A942-AB92-9E8C9E3D538D}"/>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A76B1616-54B9-7149-8109-223505AD0D8E}"/>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7910433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9884169"/>
      </p:ext>
    </p:extLst>
  </p:cSld>
  <p:clrMapOvr>
    <a:masterClrMapping/>
  </p:clrMapOvr>
  <p:transition spd="slow" advClick="0" advTm="0">
    <p:random/>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62523" y="-46891"/>
            <a:ext cx="12285784" cy="6940061"/>
          </a:xfrm>
          <a:prstGeom prst="rect">
            <a:avLst/>
          </a:prstGeom>
        </p:spPr>
      </p:pic>
      <p:sp>
        <p:nvSpPr>
          <p:cNvPr id="3" name="TextBox 2">
            <a:extLst>
              <a:ext uri="{FF2B5EF4-FFF2-40B4-BE49-F238E27FC236}">
                <a16:creationId xmlns:a16="http://schemas.microsoft.com/office/drawing/2014/main" id="{BC43E940-FD56-480F-B6E7-315A965CF5CC}"/>
              </a:ext>
            </a:extLst>
          </p:cNvPr>
          <p:cNvSpPr txBox="1"/>
          <p:nvPr userDrawn="1"/>
        </p:nvSpPr>
        <p:spPr>
          <a:xfrm>
            <a:off x="-79132" y="6596390"/>
            <a:ext cx="3288323" cy="261610"/>
          </a:xfrm>
          <a:prstGeom prst="rect">
            <a:avLst/>
          </a:prstGeom>
          <a:noFill/>
        </p:spPr>
        <p:txBody>
          <a:bodyPr wrap="square" rtlCol="0">
            <a:spAutoFit/>
          </a:bodyPr>
          <a:lstStyle/>
          <a:p>
            <a:r>
              <a:rPr lang="en-US" sz="1100" i="1" dirty="0" err="1"/>
              <a:t>Hương</a:t>
            </a:r>
            <a:r>
              <a:rPr lang="en-US" sz="1100" i="1" dirty="0"/>
              <a:t> </a:t>
            </a:r>
            <a:r>
              <a:rPr lang="en-US" sz="1100" i="1" dirty="0" err="1"/>
              <a:t>Thảo</a:t>
            </a:r>
            <a:r>
              <a:rPr lang="en-US" sz="1100" i="1" dirty="0"/>
              <a:t>: tranthao121004@gmail.com</a:t>
            </a:r>
          </a:p>
        </p:txBody>
      </p:sp>
    </p:spTree>
    <p:extLst>
      <p:ext uri="{BB962C8B-B14F-4D97-AF65-F5344CB8AC3E}">
        <p14:creationId xmlns:p14="http://schemas.microsoft.com/office/powerpoint/2010/main" val="350995266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87452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0664011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两项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942045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354987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2021/11/15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3964762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2021/11/15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90169601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2021/11/15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4003377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9183692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82F288E0-7875-42C4-84C8-98DBBD3BF4D2}" type="datetimeFigureOut">
              <a:rPr lang="zh-CN" altLang="en-US" smtClean="0"/>
              <a:t>2021/11/15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67954513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2F288E0-7875-42C4-84C8-98DBBD3BF4D2}" type="datetimeFigureOut">
              <a:rPr lang="zh-CN" altLang="en-US" smtClean="0"/>
              <a:t>2021/11/15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1430747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82F288E0-7875-42C4-84C8-98DBBD3BF4D2}" type="datetimeFigureOut">
              <a:rPr lang="zh-CN" altLang="en-US" smtClean="0"/>
              <a:t>2021/11/15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69760182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t>2021/11/15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52776162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82F288E0-7875-42C4-84C8-98DBBD3BF4D2}" type="datetimeFigureOut">
              <a:rPr lang="zh-CN" altLang="en-US" smtClean="0"/>
              <a:t>2021/11/15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63927014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2021/11/15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92573071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 name="日期占位符 2"/>
          <p:cNvSpPr>
            <a:spLocks noGrp="1"/>
          </p:cNvSpPr>
          <p:nvPr>
            <p:ph type="dt" sz="half" idx="10"/>
          </p:nvPr>
        </p:nvSpPr>
        <p:spPr/>
        <p:txBody>
          <a:bodyPr/>
          <a:lstStyle/>
          <a:p>
            <a:fld id="{82F288E0-7875-42C4-84C8-98DBBD3BF4D2}" type="datetimeFigureOut">
              <a:rPr lang="zh-CN" altLang="en-US" smtClean="0"/>
              <a:t>2021/11/15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6123352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pic>
        <p:nvPicPr>
          <p:cNvPr id="2050" name="Picture 2" descr="C:\Users\Thinkpad\Desktop\未标题-1.jp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12192000" cy="686011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36FF3A7C-AD87-4FD5-B36B-820E975C156B}"/>
              </a:ext>
            </a:extLst>
          </p:cNvPr>
          <p:cNvSpPr txBox="1"/>
          <p:nvPr userDrawn="1"/>
        </p:nvSpPr>
        <p:spPr>
          <a:xfrm>
            <a:off x="8906608" y="6596390"/>
            <a:ext cx="4097215" cy="261610"/>
          </a:xfrm>
          <a:prstGeom prst="rect">
            <a:avLst/>
          </a:prstGeom>
          <a:noFill/>
        </p:spPr>
        <p:txBody>
          <a:bodyPr wrap="square" rtlCol="0">
            <a:spAutoFit/>
          </a:bodyPr>
          <a:lstStyle/>
          <a:p>
            <a:r>
              <a:rPr lang="en-US" sz="1100" i="1" dirty="0">
                <a:solidFill>
                  <a:schemeClr val="accent6">
                    <a:lumMod val="75000"/>
                  </a:schemeClr>
                </a:solidFill>
                <a:latin typeface="Times New Roman" panose="02020603050405020304" pitchFamily="18" charset="0"/>
                <a:cs typeface="Times New Roman" panose="02020603050405020304" pitchFamily="18" charset="0"/>
              </a:rPr>
              <a:t>Design by: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Hương</a:t>
            </a:r>
            <a:r>
              <a:rPr lang="en-US" sz="1100" i="1" dirty="0">
                <a:solidFill>
                  <a:schemeClr val="accent6">
                    <a:lumMod val="75000"/>
                  </a:schemeClr>
                </a:solidFill>
                <a:latin typeface="Times New Roman" panose="02020603050405020304" pitchFamily="18" charset="0"/>
                <a:cs typeface="Times New Roman" panose="02020603050405020304" pitchFamily="18" charset="0"/>
              </a:rPr>
              <a:t>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Thảo</a:t>
            </a:r>
            <a:r>
              <a:rPr lang="en-US" sz="1100" i="1" dirty="0">
                <a:solidFill>
                  <a:schemeClr val="accent6">
                    <a:lumMod val="75000"/>
                  </a:schemeClr>
                </a:solidFill>
                <a:latin typeface="Times New Roman" panose="02020603050405020304" pitchFamily="18" charset="0"/>
                <a:cs typeface="Times New Roman" panose="02020603050405020304" pitchFamily="18" charset="0"/>
              </a:rPr>
              <a:t> – tranthao121004@gmail.com </a:t>
            </a:r>
          </a:p>
        </p:txBody>
      </p:sp>
    </p:spTree>
    <p:extLst>
      <p:ext uri="{BB962C8B-B14F-4D97-AF65-F5344CB8AC3E}">
        <p14:creationId xmlns:p14="http://schemas.microsoft.com/office/powerpoint/2010/main" val="153161718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58033448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80974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47558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8585651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156339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366983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4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9589528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cSld name="2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1485"/>
            <a:ext cx="10363200" cy="1468967"/>
          </a:xfrm>
          <a:prstGeom prst="rect">
            <a:avLst/>
          </a:prstGeom>
        </p:spPr>
        <p:txBody>
          <a:bodyPr/>
          <a:lstStyle/>
          <a:p>
            <a:r>
              <a:rPr lang="zh-CN" altLang="en-US"/>
              <a:t>单击此处编辑母版标题样式</a:t>
            </a:r>
          </a:p>
        </p:txBody>
      </p:sp>
      <p:sp>
        <p:nvSpPr>
          <p:cNvPr id="3" name="副标题 2"/>
          <p:cNvSpPr>
            <a:spLocks noGrp="1"/>
          </p:cNvSpPr>
          <p:nvPr>
            <p:ph type="subTitle" idx="1"/>
          </p:nvPr>
        </p:nvSpPr>
        <p:spPr>
          <a:xfrm>
            <a:off x="1828800" y="3886200"/>
            <a:ext cx="8534400" cy="1752600"/>
          </a:xfrm>
          <a:prstGeom prst="rect">
            <a:avLst/>
          </a:prstGeo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a:xfrm>
            <a:off x="609600" y="6356351"/>
            <a:ext cx="2844800" cy="366183"/>
          </a:xfrm>
          <a:prstGeom prst="rect">
            <a:avLst/>
          </a:prstGeom>
        </p:spPr>
        <p:txBody>
          <a:bodyPr/>
          <a:lstStyle/>
          <a:p>
            <a:fld id="{CDCB7474-AC18-4462-9967-766FB798D0E5}" type="datetimeFigureOut">
              <a:rPr lang="zh-CN" altLang="en-US" smtClean="0"/>
              <a:t>2021/11/15</a:t>
            </a:fld>
            <a:endParaRPr lang="zh-CN" altLang="en-US"/>
          </a:p>
        </p:txBody>
      </p:sp>
      <p:sp>
        <p:nvSpPr>
          <p:cNvPr id="5" name="页脚占位符 4"/>
          <p:cNvSpPr>
            <a:spLocks noGrp="1"/>
          </p:cNvSpPr>
          <p:nvPr>
            <p:ph type="ftr" sz="quarter" idx="11"/>
          </p:nvPr>
        </p:nvSpPr>
        <p:spPr>
          <a:xfrm>
            <a:off x="4165600" y="6356351"/>
            <a:ext cx="3860800" cy="366183"/>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6183"/>
          </a:xfrm>
          <a:prstGeom prst="rect">
            <a:avLst/>
          </a:prstGeom>
        </p:spPr>
        <p:txBody>
          <a:bodyPr/>
          <a:lstStyle/>
          <a:p>
            <a:fld id="{A4D9A019-0009-41E6-843E-D66C74BC76A4}" type="slidenum">
              <a:rPr lang="zh-CN" altLang="en-US" smtClean="0"/>
              <a:t>‹#›</a:t>
            </a:fld>
            <a:endParaRPr lang="zh-CN" altLang="en-US"/>
          </a:p>
        </p:txBody>
      </p:sp>
    </p:spTree>
    <p:extLst>
      <p:ext uri="{BB962C8B-B14F-4D97-AF65-F5344CB8AC3E}">
        <p14:creationId xmlns:p14="http://schemas.microsoft.com/office/powerpoint/2010/main" val="128380754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69935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871232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两项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6403452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48602027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FFE1DC8A-1B15-4B37-8209-9A5BF7F8D98E}"/>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4E70AE11-DBE6-4D92-A137-82EFD6306D9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63DD69F4-F698-4F53-9E63-758AF9ED2A17}"/>
              </a:ext>
            </a:extLst>
          </p:cNvPr>
          <p:cNvSpPr>
            <a:spLocks noGrp="1"/>
          </p:cNvSpPr>
          <p:nvPr>
            <p:ph type="sldNum" sz="quarter" idx="12"/>
          </p:nvPr>
        </p:nvSpPr>
        <p:spPr/>
        <p:txBody>
          <a:bodyPr/>
          <a:lstStyle>
            <a:lvl1pPr>
              <a:defRPr/>
            </a:lvl1pPr>
          </a:lstStyle>
          <a:p>
            <a:pPr>
              <a:defRPr/>
            </a:pPr>
            <a:fld id="{A443CD59-F5FF-4958-A3C4-9DDE6C99E130}" type="slidenum">
              <a:rPr lang="en-US" altLang="en-US"/>
              <a:pPr>
                <a:defRPr/>
              </a:pPr>
              <a:t>‹#›</a:t>
            </a:fld>
            <a:endParaRPr lang="en-US" altLang="en-US"/>
          </a:p>
        </p:txBody>
      </p:sp>
    </p:spTree>
    <p:extLst>
      <p:ext uri="{BB962C8B-B14F-4D97-AF65-F5344CB8AC3E}">
        <p14:creationId xmlns:p14="http://schemas.microsoft.com/office/powerpoint/2010/main" val="39944558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69392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1584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4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19221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cSld name="2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1485"/>
            <a:ext cx="10363200" cy="1468967"/>
          </a:xfrm>
          <a:prstGeom prst="rect">
            <a:avLst/>
          </a:prstGeom>
        </p:spPr>
        <p:txBody>
          <a:bodyPr/>
          <a:lstStyle/>
          <a:p>
            <a:r>
              <a:rPr lang="zh-CN" altLang="en-US"/>
              <a:t>单击此处编辑母版标题样式</a:t>
            </a:r>
          </a:p>
        </p:txBody>
      </p:sp>
      <p:sp>
        <p:nvSpPr>
          <p:cNvPr id="3" name="副标题 2"/>
          <p:cNvSpPr>
            <a:spLocks noGrp="1"/>
          </p:cNvSpPr>
          <p:nvPr>
            <p:ph type="subTitle" idx="1"/>
          </p:nvPr>
        </p:nvSpPr>
        <p:spPr>
          <a:xfrm>
            <a:off x="1828800" y="3886200"/>
            <a:ext cx="8534400" cy="1752600"/>
          </a:xfrm>
          <a:prstGeom prst="rect">
            <a:avLst/>
          </a:prstGeo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a:xfrm>
            <a:off x="609600" y="6356351"/>
            <a:ext cx="2844800" cy="366183"/>
          </a:xfrm>
          <a:prstGeom prst="rect">
            <a:avLst/>
          </a:prstGeom>
        </p:spPr>
        <p:txBody>
          <a:bodyPr/>
          <a:lstStyle/>
          <a:p>
            <a:fld id="{CDCB7474-AC18-4462-9967-766FB798D0E5}" type="datetimeFigureOut">
              <a:rPr lang="zh-CN" altLang="en-US" smtClean="0"/>
              <a:t>2021/11/15</a:t>
            </a:fld>
            <a:endParaRPr lang="zh-CN" altLang="en-US"/>
          </a:p>
        </p:txBody>
      </p:sp>
      <p:sp>
        <p:nvSpPr>
          <p:cNvPr id="5" name="页脚占位符 4"/>
          <p:cNvSpPr>
            <a:spLocks noGrp="1"/>
          </p:cNvSpPr>
          <p:nvPr>
            <p:ph type="ftr" sz="quarter" idx="11"/>
          </p:nvPr>
        </p:nvSpPr>
        <p:spPr>
          <a:xfrm>
            <a:off x="4165600" y="6356351"/>
            <a:ext cx="3860800" cy="366183"/>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6183"/>
          </a:xfrm>
          <a:prstGeom prst="rect">
            <a:avLst/>
          </a:prstGeom>
        </p:spPr>
        <p:txBody>
          <a:bodyPr/>
          <a:lstStyle/>
          <a:p>
            <a:fld id="{A4D9A019-0009-41E6-843E-D66C74BC76A4}" type="slidenum">
              <a:rPr lang="zh-CN" altLang="en-US" smtClean="0"/>
              <a:t>‹#›</a:t>
            </a:fld>
            <a:endParaRPr lang="zh-CN" altLang="en-US"/>
          </a:p>
        </p:txBody>
      </p:sp>
    </p:spTree>
    <p:extLst>
      <p:ext uri="{BB962C8B-B14F-4D97-AF65-F5344CB8AC3E}">
        <p14:creationId xmlns:p14="http://schemas.microsoft.com/office/powerpoint/2010/main" val="22896014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51CF98E-0790-4995-8831-44865CB1111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5C37DAF-349C-47AA-A37F-A8EA50268BC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B2AA616-90A7-4CF0-8EFF-F9DE005D2C33}"/>
              </a:ext>
            </a:extLst>
          </p:cNvPr>
          <p:cNvSpPr>
            <a:spLocks noGrp="1" noChangeArrowheads="1"/>
          </p:cNvSpPr>
          <p:nvPr>
            <p:ph type="sldNum" sz="quarter" idx="12"/>
          </p:nvPr>
        </p:nvSpPr>
        <p:spPr>
          <a:ln/>
        </p:spPr>
        <p:txBody>
          <a:bodyPr/>
          <a:lstStyle>
            <a:lvl1pPr>
              <a:defRPr/>
            </a:lvl1pPr>
          </a:lstStyle>
          <a:p>
            <a:pPr>
              <a:defRPr/>
            </a:pPr>
            <a:fld id="{F41E345E-87D2-416A-8299-2A6457C242BE}" type="slidenum">
              <a:rPr lang="en-US" altLang="en-US"/>
              <a:pPr>
                <a:defRPr/>
              </a:pPr>
              <a:t>‹#›</a:t>
            </a:fld>
            <a:endParaRPr lang="en-US" altLang="en-US"/>
          </a:p>
        </p:txBody>
      </p:sp>
    </p:spTree>
    <p:extLst>
      <p:ext uri="{BB962C8B-B14F-4D97-AF65-F5344CB8AC3E}">
        <p14:creationId xmlns:p14="http://schemas.microsoft.com/office/powerpoint/2010/main" val="150782845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5.xml"/><Relationship Id="rId2" Type="http://schemas.openxmlformats.org/officeDocument/2006/relationships/slideLayout" Target="../slideLayouts/slideLayout24.xml"/><Relationship Id="rId1" Type="http://schemas.openxmlformats.org/officeDocument/2006/relationships/slideLayout" Target="../slideLayouts/slideLayout23.xml"/><Relationship Id="rId5" Type="http://schemas.openxmlformats.org/officeDocument/2006/relationships/theme" Target="../theme/theme3.xml"/><Relationship Id="rId4" Type="http://schemas.openxmlformats.org/officeDocument/2006/relationships/slideLayout" Target="../slideLayouts/slideLayout2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image" Target="../media/image3.jpeg"/><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theme" Target="../theme/theme4.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5" Type="http://schemas.openxmlformats.org/officeDocument/2006/relationships/slideLayout" Target="../slideLayouts/slideLayout41.xml"/><Relationship Id="rId4" Type="http://schemas.openxmlformats.org/officeDocument/2006/relationships/slideLayout" Target="../slideLayouts/slideLayout40.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47.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theme" Target="../theme/theme6.xml"/><Relationship Id="rId5" Type="http://schemas.openxmlformats.org/officeDocument/2006/relationships/slideLayout" Target="../slideLayouts/slideLayout49.xml"/><Relationship Id="rId4" Type="http://schemas.openxmlformats.org/officeDocument/2006/relationships/slideLayout" Target="../slideLayouts/slideLayout4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951362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724" r:id="rId9"/>
  </p:sldLayoutIdLst>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FA695B5B-D5D8-514D-9D02-1B81B7DA77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kumimoji="1" lang="zh-CN" altLang="en-US"/>
              <a:t>单击此处编辑母版标题样式</a:t>
            </a:r>
          </a:p>
        </p:txBody>
      </p:sp>
      <p:sp>
        <p:nvSpPr>
          <p:cNvPr id="3" name="文本占位符 2">
            <a:extLst>
              <a:ext uri="{FF2B5EF4-FFF2-40B4-BE49-F238E27FC236}">
                <a16:creationId xmlns:a16="http://schemas.microsoft.com/office/drawing/2014/main" id="{2B379E33-FD72-9A43-82B2-651959A19C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4218A0E9-40F7-CE46-B403-9DC1CA0AB8F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B79D43-DAE6-0F47-A9C1-04982654FBFB}" type="datetimeFigureOut">
              <a:rPr kumimoji="1" lang="zh-CN" altLang="en-US" smtClean="0"/>
              <a:t>2021/11/15</a:t>
            </a:fld>
            <a:endParaRPr kumimoji="1" lang="zh-CN" altLang="en-US"/>
          </a:p>
        </p:txBody>
      </p:sp>
      <p:sp>
        <p:nvSpPr>
          <p:cNvPr id="5" name="页脚占位符 4">
            <a:extLst>
              <a:ext uri="{FF2B5EF4-FFF2-40B4-BE49-F238E27FC236}">
                <a16:creationId xmlns:a16="http://schemas.microsoft.com/office/drawing/2014/main" id="{A3E4EC99-6892-EF4E-898D-4A31CBE00BA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zh-CN" altLang="en-US"/>
          </a:p>
        </p:txBody>
      </p:sp>
      <p:sp>
        <p:nvSpPr>
          <p:cNvPr id="6" name="灯片编号占位符 5">
            <a:extLst>
              <a:ext uri="{FF2B5EF4-FFF2-40B4-BE49-F238E27FC236}">
                <a16:creationId xmlns:a16="http://schemas.microsoft.com/office/drawing/2014/main" id="{4A055238-B11B-8F4E-80A4-A0A5A1EC7E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759383349"/>
      </p:ext>
    </p:extLst>
  </p:cSld>
  <p:clrMap bg1="lt1" tx1="dk1" bg2="lt2" tx2="dk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 id="2147483725" r:id="rId12"/>
    <p:sldLayoutId id="2147483726"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0391150"/>
      </p:ext>
    </p:extLst>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rotWithShape="0">
          <a:blip r:embed="rId12"/>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t>2021/11/15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t>‹#›</a:t>
            </a:fld>
            <a:endParaRPr lang="zh-CN" altLang="en-US"/>
          </a:p>
        </p:txBody>
      </p:sp>
      <p:sp>
        <p:nvSpPr>
          <p:cNvPr id="7" name="TextBox 6">
            <a:extLst>
              <a:ext uri="{FF2B5EF4-FFF2-40B4-BE49-F238E27FC236}">
                <a16:creationId xmlns:a16="http://schemas.microsoft.com/office/drawing/2014/main" id="{3140E897-F605-40B1-8D40-4243598410D7}"/>
              </a:ext>
            </a:extLst>
          </p:cNvPr>
          <p:cNvSpPr txBox="1"/>
          <p:nvPr userDrawn="1"/>
        </p:nvSpPr>
        <p:spPr>
          <a:xfrm>
            <a:off x="9265920" y="94733"/>
            <a:ext cx="2809539" cy="270391"/>
          </a:xfrm>
          <a:prstGeom prst="rect">
            <a:avLst/>
          </a:prstGeom>
          <a:noFill/>
        </p:spPr>
        <p:txBody>
          <a:bodyPr wrap="square">
            <a:spAutoFit/>
          </a:bodyPr>
          <a:lstStyle/>
          <a:p>
            <a:r>
              <a:rPr lang="en-US" sz="1100" i="1" dirty="0" err="1">
                <a:sym typeface="+mn-ea"/>
              </a:rPr>
              <a:t>Hương</a:t>
            </a:r>
            <a:r>
              <a:rPr lang="en-US" sz="1100" i="1" dirty="0">
                <a:sym typeface="+mn-ea"/>
              </a:rPr>
              <a:t> </a:t>
            </a:r>
            <a:r>
              <a:rPr lang="en-US" sz="1100" i="1" dirty="0" err="1">
                <a:sym typeface="+mn-ea"/>
              </a:rPr>
              <a:t>Thảo</a:t>
            </a:r>
            <a:r>
              <a:rPr lang="en-US" sz="1100" i="1" dirty="0">
                <a:sym typeface="+mn-ea"/>
              </a:rPr>
              <a:t> - tranthao121004@gmail.com</a:t>
            </a:r>
            <a:endParaRPr lang="zh-CN" altLang="en-US" sz="1100" i="1" dirty="0"/>
          </a:p>
        </p:txBody>
      </p:sp>
    </p:spTree>
    <p:extLst>
      <p:ext uri="{BB962C8B-B14F-4D97-AF65-F5344CB8AC3E}">
        <p14:creationId xmlns:p14="http://schemas.microsoft.com/office/powerpoint/2010/main" val="2884619739"/>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0CE2123-40B2-4B73-8404-BA885C957DE8}"/>
              </a:ext>
            </a:extLst>
          </p:cNvPr>
          <p:cNvSpPr txBox="1"/>
          <p:nvPr userDrawn="1"/>
        </p:nvSpPr>
        <p:spPr>
          <a:xfrm>
            <a:off x="10137530" y="96716"/>
            <a:ext cx="2760785" cy="261610"/>
          </a:xfrm>
          <a:prstGeom prst="rect">
            <a:avLst/>
          </a:prstGeom>
          <a:noFill/>
        </p:spPr>
        <p:txBody>
          <a:bodyPr wrap="square" rtlCol="0">
            <a:spAutoFit/>
          </a:bodyPr>
          <a:lstStyle/>
          <a:p>
            <a:r>
              <a:rPr lang="en-US" sz="1100" i="1" dirty="0">
                <a:latin typeface="Times New Roman" panose="02020603050405020304" pitchFamily="18" charset="0"/>
                <a:cs typeface="Times New Roman" panose="02020603050405020304" pitchFamily="18" charset="0"/>
              </a:rPr>
              <a:t>Design by: </a:t>
            </a:r>
            <a:r>
              <a:rPr lang="en-US" sz="1100" i="1" dirty="0" err="1">
                <a:latin typeface="Times New Roman" panose="02020603050405020304" pitchFamily="18" charset="0"/>
                <a:cs typeface="Times New Roman" panose="02020603050405020304" pitchFamily="18" charset="0"/>
              </a:rPr>
              <a:t>Hương</a:t>
            </a:r>
            <a:r>
              <a:rPr lang="en-US" sz="1100" i="1" dirty="0">
                <a:latin typeface="Times New Roman" panose="02020603050405020304" pitchFamily="18" charset="0"/>
                <a:cs typeface="Times New Roman" panose="02020603050405020304" pitchFamily="18" charset="0"/>
              </a:rPr>
              <a:t> </a:t>
            </a:r>
            <a:r>
              <a:rPr lang="en-US" sz="1100" i="1" dirty="0" err="1">
                <a:latin typeface="Times New Roman" panose="02020603050405020304" pitchFamily="18" charset="0"/>
                <a:cs typeface="Times New Roman" panose="02020603050405020304" pitchFamily="18" charset="0"/>
              </a:rPr>
              <a:t>Thảo</a:t>
            </a:r>
            <a:r>
              <a:rPr lang="en-US" sz="1100" i="1"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859851293"/>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Lst>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C3EC567-493A-41EE-B7A5-6ABCE64DB75D}"/>
              </a:ext>
            </a:extLst>
          </p:cNvPr>
          <p:cNvSpPr txBox="1"/>
          <p:nvPr userDrawn="1"/>
        </p:nvSpPr>
        <p:spPr>
          <a:xfrm>
            <a:off x="9265920" y="94734"/>
            <a:ext cx="6096000" cy="261610"/>
          </a:xfrm>
          <a:prstGeom prst="rect">
            <a:avLst/>
          </a:prstGeom>
          <a:noFill/>
        </p:spPr>
        <p:txBody>
          <a:bodyPr wrap="square">
            <a:spAutoFit/>
          </a:bodyPr>
          <a:lstStyle/>
          <a:p>
            <a:r>
              <a:rPr lang="en-US" sz="1100" i="1" dirty="0" err="1">
                <a:sym typeface="+mn-ea"/>
              </a:rPr>
              <a:t>Hương</a:t>
            </a:r>
            <a:r>
              <a:rPr lang="en-US" sz="1100" i="1" dirty="0">
                <a:sym typeface="+mn-ea"/>
              </a:rPr>
              <a:t> </a:t>
            </a:r>
            <a:r>
              <a:rPr lang="en-US" sz="1100" i="1" dirty="0" err="1">
                <a:sym typeface="+mn-ea"/>
              </a:rPr>
              <a:t>Thảo</a:t>
            </a:r>
            <a:r>
              <a:rPr lang="en-US" sz="1100" i="1" dirty="0">
                <a:sym typeface="+mn-ea"/>
              </a:rPr>
              <a:t> - tranthao121004@gmail.com</a:t>
            </a:r>
            <a:endParaRPr lang="zh-CN" altLang="en-US" sz="1100" i="1" dirty="0"/>
          </a:p>
        </p:txBody>
      </p:sp>
    </p:spTree>
    <p:extLst>
      <p:ext uri="{BB962C8B-B14F-4D97-AF65-F5344CB8AC3E}">
        <p14:creationId xmlns:p14="http://schemas.microsoft.com/office/powerpoint/2010/main" val="2719237037"/>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3"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xml"/><Relationship Id="rId1" Type="http://schemas.openxmlformats.org/officeDocument/2006/relationships/slideLayout" Target="../slideLayouts/slideLayout48.xml"/><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3.xml"/></Relationships>
</file>

<file path=ppt/slides/_rels/slide1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28.xml"/><Relationship Id="rId1" Type="http://schemas.openxmlformats.org/officeDocument/2006/relationships/tags" Target="../tags/tag1.xml"/><Relationship Id="rId5" Type="http://schemas.openxmlformats.org/officeDocument/2006/relationships/image" Target="../media/image24.png"/><Relationship Id="rId4" Type="http://schemas.openxmlformats.org/officeDocument/2006/relationships/image" Target="../media/image23.png"/></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37.xml"/><Relationship Id="rId4" Type="http://schemas.openxmlformats.org/officeDocument/2006/relationships/image" Target="../media/image26.png"/></Relationships>
</file>

<file path=ppt/slides/_rels/slide1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21.xml"/><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21.xml"/><Relationship Id="rId4" Type="http://schemas.openxmlformats.org/officeDocument/2006/relationships/image" Target="../media/image29.png"/></Relationships>
</file>

<file path=ppt/slides/_rels/slide19.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notesSlide" Target="../notesSlides/notesSlide9.xml"/><Relationship Id="rId1" Type="http://schemas.openxmlformats.org/officeDocument/2006/relationships/slideLayout" Target="../slideLayouts/slideLayout11.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48.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notesSlide" Target="../notesSlides/notesSlide10.xml"/><Relationship Id="rId7" Type="http://schemas.openxmlformats.org/officeDocument/2006/relationships/image" Target="../media/image33.png"/><Relationship Id="rId12" Type="http://schemas.microsoft.com/office/2007/relationships/hdphoto" Target="../media/hdphoto3.wdp"/><Relationship Id="rId2" Type="http://schemas.openxmlformats.org/officeDocument/2006/relationships/slideLayout" Target="../slideLayouts/slideLayout11.xml"/><Relationship Id="rId1" Type="http://schemas.openxmlformats.org/officeDocument/2006/relationships/tags" Target="../tags/tag2.xml"/><Relationship Id="rId6" Type="http://schemas.openxmlformats.org/officeDocument/2006/relationships/image" Target="../media/image32.png"/><Relationship Id="rId11" Type="http://schemas.openxmlformats.org/officeDocument/2006/relationships/image" Target="../media/image40.png"/><Relationship Id="rId5" Type="http://schemas.openxmlformats.org/officeDocument/2006/relationships/image" Target="../media/image37.png"/><Relationship Id="rId10" Type="http://schemas.openxmlformats.org/officeDocument/2006/relationships/image" Target="../media/image39.png"/><Relationship Id="rId4" Type="http://schemas.openxmlformats.org/officeDocument/2006/relationships/image" Target="../media/image35.png"/><Relationship Id="rId9" Type="http://schemas.openxmlformats.org/officeDocument/2006/relationships/image" Target="../media/image38.png"/></Relationships>
</file>

<file path=ppt/slides/_rels/slide21.xml.rels><?xml version="1.0" encoding="UTF-8" standalone="yes"?>
<Relationships xmlns="http://schemas.openxmlformats.org/package/2006/relationships"><Relationship Id="rId8" Type="http://schemas.openxmlformats.org/officeDocument/2006/relationships/image" Target="../media/image34.png"/><Relationship Id="rId13" Type="http://schemas.microsoft.com/office/2007/relationships/hdphoto" Target="../media/hdphoto3.wdp"/><Relationship Id="rId3" Type="http://schemas.openxmlformats.org/officeDocument/2006/relationships/notesSlide" Target="../notesSlides/notesSlide11.xml"/><Relationship Id="rId7" Type="http://schemas.openxmlformats.org/officeDocument/2006/relationships/image" Target="../media/image33.png"/><Relationship Id="rId12" Type="http://schemas.openxmlformats.org/officeDocument/2006/relationships/image" Target="../media/image40.png"/><Relationship Id="rId2" Type="http://schemas.openxmlformats.org/officeDocument/2006/relationships/slideLayout" Target="../slideLayouts/slideLayout11.xml"/><Relationship Id="rId1" Type="http://schemas.openxmlformats.org/officeDocument/2006/relationships/tags" Target="../tags/tag3.xml"/><Relationship Id="rId6" Type="http://schemas.openxmlformats.org/officeDocument/2006/relationships/image" Target="../media/image32.png"/><Relationship Id="rId11" Type="http://schemas.openxmlformats.org/officeDocument/2006/relationships/image" Target="../media/image39.png"/><Relationship Id="rId5" Type="http://schemas.openxmlformats.org/officeDocument/2006/relationships/image" Target="../media/image37.pn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38.png"/></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Layout" Target="../slideLayouts/slideLayout11.xml"/><Relationship Id="rId5" Type="http://schemas.microsoft.com/office/2007/relationships/hdphoto" Target="../media/hdphoto3.wdp"/><Relationship Id="rId4" Type="http://schemas.openxmlformats.org/officeDocument/2006/relationships/image" Target="../media/image40.png"/></Relationships>
</file>

<file path=ppt/slides/_rels/slide23.xml.rels><?xml version="1.0" encoding="UTF-8" standalone="yes"?>
<Relationships xmlns="http://schemas.openxmlformats.org/package/2006/relationships"><Relationship Id="rId3" Type="http://schemas.openxmlformats.org/officeDocument/2006/relationships/image" Target="../media/image44.png"/><Relationship Id="rId7" Type="http://schemas.openxmlformats.org/officeDocument/2006/relationships/image" Target="../media/image47.png"/><Relationship Id="rId2" Type="http://schemas.openxmlformats.org/officeDocument/2006/relationships/image" Target="../media/image43.png"/><Relationship Id="rId1" Type="http://schemas.openxmlformats.org/officeDocument/2006/relationships/slideLayout" Target="../slideLayouts/slideLayout10.xml"/><Relationship Id="rId6" Type="http://schemas.microsoft.com/office/2007/relationships/hdphoto" Target="../media/hdphoto4.wdp"/><Relationship Id="rId5" Type="http://schemas.openxmlformats.org/officeDocument/2006/relationships/image" Target="../media/image46.png"/><Relationship Id="rId4" Type="http://schemas.openxmlformats.org/officeDocument/2006/relationships/image" Target="../media/image45.png"/></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audio" Target="../media/media2.mp3"/><Relationship Id="rId1" Type="http://schemas.microsoft.com/office/2007/relationships/media" Target="../media/media2.mp3"/><Relationship Id="rId5" Type="http://schemas.openxmlformats.org/officeDocument/2006/relationships/image" Target="../media/image20.png"/><Relationship Id="rId4" Type="http://schemas.openxmlformats.org/officeDocument/2006/relationships/notesSlide" Target="../notesSlides/notesSlide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3.xml"/><Relationship Id="rId1" Type="http://schemas.openxmlformats.org/officeDocument/2006/relationships/slideLayout" Target="../slideLayouts/slideLayout11.xml"/><Relationship Id="rId4" Type="http://schemas.openxmlformats.org/officeDocument/2006/relationships/image" Target="../media/image48.jpeg"/></Relationships>
</file>

<file path=ppt/slides/_rels/slide2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4.xml"/><Relationship Id="rId1" Type="http://schemas.openxmlformats.org/officeDocument/2006/relationships/slideLayout" Target="../slideLayouts/slideLayout11.xml"/><Relationship Id="rId5" Type="http://schemas.openxmlformats.org/officeDocument/2006/relationships/image" Target="../media/image51.png"/><Relationship Id="rId4" Type="http://schemas.openxmlformats.org/officeDocument/2006/relationships/image" Target="../media/image50.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png"/><Relationship Id="rId7" Type="http://schemas.openxmlformats.org/officeDocument/2006/relationships/image" Target="../media/image56.png"/><Relationship Id="rId2" Type="http://schemas.openxmlformats.org/officeDocument/2006/relationships/notesSlide" Target="../notesSlides/notesSlide15.xml"/><Relationship Id="rId1" Type="http://schemas.openxmlformats.org/officeDocument/2006/relationships/slideLayout" Target="../slideLayouts/slideLayout10.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1.xml"/><Relationship Id="rId6" Type="http://schemas.microsoft.com/office/2007/relationships/hdphoto" Target="../media/hdphoto2.wdp"/><Relationship Id="rId5" Type="http://schemas.openxmlformats.org/officeDocument/2006/relationships/image" Target="../media/image9.png"/><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48.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Layout" Target="../slideLayouts/slideLayout49.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20.png"/><Relationship Id="rId5" Type="http://schemas.openxmlformats.org/officeDocument/2006/relationships/image" Target="../media/image19.jpg"/><Relationship Id="rId4" Type="http://schemas.openxmlformats.org/officeDocument/2006/relationships/notesSlide" Target="../notesSlides/notesSlide3.xml"/></Relationships>
</file>

<file path=ppt/slides/_rels/slide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DE7C73A4-796D-994F-9362-C7FA7877F8D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082657" y="0"/>
            <a:ext cx="7556500" cy="4241800"/>
          </a:xfrm>
          <a:prstGeom prst="rect">
            <a:avLst/>
          </a:prstGeom>
        </p:spPr>
      </p:pic>
      <p:sp>
        <p:nvSpPr>
          <p:cNvPr id="16" name="TextBox 15">
            <a:extLst>
              <a:ext uri="{FF2B5EF4-FFF2-40B4-BE49-F238E27FC236}">
                <a16:creationId xmlns:a16="http://schemas.microsoft.com/office/drawing/2014/main" id="{5D978843-FFF4-4E0D-A4B7-49C55FF85D27}"/>
              </a:ext>
            </a:extLst>
          </p:cNvPr>
          <p:cNvSpPr txBox="1"/>
          <p:nvPr/>
        </p:nvSpPr>
        <p:spPr>
          <a:xfrm>
            <a:off x="2352532" y="1307452"/>
            <a:ext cx="70167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err="1">
                <a:ln w="22225">
                  <a:solidFill>
                    <a:srgbClr val="7030A0"/>
                  </a:solidFill>
                  <a:prstDash val="solid"/>
                </a:ln>
                <a:solidFill>
                  <a:srgbClr val="FFFF00"/>
                </a:solidFill>
                <a:effectLst>
                  <a:glow rad="228600">
                    <a:srgbClr val="70AD47">
                      <a:satMod val="175000"/>
                      <a:alpha val="40000"/>
                    </a:srgbClr>
                  </a:glow>
                </a:effectLst>
                <a:uLnTx/>
                <a:uFillTx/>
                <a:latin typeface="Arial"/>
                <a:cs typeface="+mn-cs"/>
              </a:rPr>
              <a:t>Khởi</a:t>
            </a:r>
            <a:r>
              <a:rPr kumimoji="0" lang="en-US" sz="8000" b="1" i="0" u="none" strike="noStrike" kern="1200" cap="none" spc="0" normalizeH="0" noProof="0" dirty="0">
                <a:ln w="22225">
                  <a:solidFill>
                    <a:srgbClr val="7030A0"/>
                  </a:solidFill>
                  <a:prstDash val="solid"/>
                </a:ln>
                <a:solidFill>
                  <a:srgbClr val="FFFF00"/>
                </a:solidFill>
                <a:effectLst>
                  <a:glow rad="228600">
                    <a:srgbClr val="70AD47">
                      <a:satMod val="175000"/>
                      <a:alpha val="40000"/>
                    </a:srgbClr>
                  </a:glow>
                </a:effectLst>
                <a:uLnTx/>
                <a:uFillTx/>
                <a:latin typeface="Arial"/>
                <a:cs typeface="+mn-cs"/>
              </a:rPr>
              <a:t> </a:t>
            </a:r>
            <a:r>
              <a:rPr kumimoji="0" lang="en-US" sz="8000" b="1" i="0" u="none" strike="noStrike" kern="1200" cap="none" spc="0" normalizeH="0" noProof="0" dirty="0" err="1">
                <a:ln w="22225">
                  <a:solidFill>
                    <a:srgbClr val="7030A0"/>
                  </a:solidFill>
                  <a:prstDash val="solid"/>
                </a:ln>
                <a:solidFill>
                  <a:srgbClr val="FFFF00"/>
                </a:solidFill>
                <a:effectLst>
                  <a:glow rad="228600">
                    <a:srgbClr val="70AD47">
                      <a:satMod val="175000"/>
                      <a:alpha val="40000"/>
                    </a:srgbClr>
                  </a:glow>
                </a:effectLst>
                <a:uLnTx/>
                <a:uFillTx/>
                <a:latin typeface="Arial"/>
                <a:cs typeface="+mn-cs"/>
              </a:rPr>
              <a:t>động</a:t>
            </a:r>
            <a:endParaRPr kumimoji="0" lang="en-US" sz="8800" b="1" i="0" u="none" strike="noStrike" kern="1200" cap="none" spc="0" normalizeH="0" baseline="0" noProof="0" dirty="0">
              <a:ln w="22225">
                <a:solidFill>
                  <a:srgbClr val="7030A0"/>
                </a:solidFill>
                <a:prstDash val="solid"/>
              </a:ln>
              <a:solidFill>
                <a:srgbClr val="FFFF00"/>
              </a:solidFill>
              <a:effectLst>
                <a:glow rad="228600">
                  <a:srgbClr val="70AD47">
                    <a:satMod val="175000"/>
                    <a:alpha val="40000"/>
                  </a:srgbClr>
                </a:glow>
              </a:effectLst>
              <a:uLnTx/>
              <a:uFillTx/>
              <a:latin typeface="Arial"/>
              <a:cs typeface="+mn-cs"/>
            </a:endParaRPr>
          </a:p>
        </p:txBody>
      </p:sp>
    </p:spTree>
    <p:extLst>
      <p:ext uri="{BB962C8B-B14F-4D97-AF65-F5344CB8AC3E}">
        <p14:creationId xmlns:p14="http://schemas.microsoft.com/office/powerpoint/2010/main" val="11963543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18" presetClass="emph" presetSubtype="0" repeatCount="indefinite" fill="hold" nodeType="withEffect">
                                  <p:stCondLst>
                                    <p:cond delay="0"/>
                                  </p:stCondLst>
                                  <p:iterate type="lt">
                                    <p:tmPct val="4000"/>
                                  </p:iterate>
                                  <p:childTnLst>
                                    <p:set>
                                      <p:cBhvr override="childStyle">
                                        <p:cTn id="9" dur="500" fill="hold"/>
                                        <p:tgtEl>
                                          <p:spTgt spid="16">
                                            <p:txEl>
                                              <p:pRg st="0" end="0"/>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pattFill prst="pct30">
          <a:fgClr>
            <a:srgbClr val="00B0F0"/>
          </a:fgClr>
          <a:bgClr>
            <a:schemeClr val="bg1"/>
          </a:bgClr>
        </a:patt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cxnSp>
        <p:nvCxnSpPr>
          <p:cNvPr id="6" name="Straight Connector 5">
            <a:extLst>
              <a:ext uri="{FF2B5EF4-FFF2-40B4-BE49-F238E27FC236}">
                <a16:creationId xmlns:a16="http://schemas.microsoft.com/office/drawing/2014/main" id="{AC29A072-EF7E-4B7B-A0B0-922D2FE9EDED}"/>
              </a:ext>
            </a:extLst>
          </p:cNvPr>
          <p:cNvCxnSpPr/>
          <p:nvPr/>
        </p:nvCxnSpPr>
        <p:spPr>
          <a:xfrm>
            <a:off x="5721531" y="1201783"/>
            <a:ext cx="134547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8193541-671B-42B6-AEB9-7AED85226053}"/>
              </a:ext>
            </a:extLst>
          </p:cNvPr>
          <p:cNvCxnSpPr/>
          <p:nvPr/>
        </p:nvCxnSpPr>
        <p:spPr>
          <a:xfrm>
            <a:off x="444137" y="2063932"/>
            <a:ext cx="134547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E263EC5-2545-4975-A542-7D90AEB5C989}"/>
              </a:ext>
            </a:extLst>
          </p:cNvPr>
          <p:cNvCxnSpPr>
            <a:cxnSpLocks/>
          </p:cNvCxnSpPr>
          <p:nvPr/>
        </p:nvCxnSpPr>
        <p:spPr>
          <a:xfrm>
            <a:off x="6453051" y="2913017"/>
            <a:ext cx="146304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35133507-D00C-49AA-AD4A-8B7A31C47689}"/>
              </a:ext>
            </a:extLst>
          </p:cNvPr>
          <p:cNvGrpSpPr/>
          <p:nvPr/>
        </p:nvGrpSpPr>
        <p:grpSpPr>
          <a:xfrm>
            <a:off x="9813277" y="36668"/>
            <a:ext cx="2336800" cy="649137"/>
            <a:chOff x="788128" y="6100706"/>
            <a:chExt cx="5825836" cy="649137"/>
          </a:xfrm>
        </p:grpSpPr>
        <p:sp>
          <p:nvSpPr>
            <p:cNvPr id="15" name="TextBox 14">
              <a:extLst>
                <a:ext uri="{FF2B5EF4-FFF2-40B4-BE49-F238E27FC236}">
                  <a16:creationId xmlns:a16="http://schemas.microsoft.com/office/drawing/2014/main" id="{4D75644D-D57A-437D-9C6C-32E6E48DB0A0}"/>
                </a:ext>
              </a:extLst>
            </p:cNvPr>
            <p:cNvSpPr txBox="1"/>
            <p:nvPr/>
          </p:nvSpPr>
          <p:spPr>
            <a:xfrm>
              <a:off x="788128" y="6100706"/>
              <a:ext cx="5825836" cy="649137"/>
            </a:xfrm>
            <a:prstGeom prst="roundRect">
              <a:avLst>
                <a:gd name="adj" fmla="val 50000"/>
              </a:avLst>
            </a:prstGeom>
            <a:solidFill>
              <a:schemeClr val="accent4">
                <a:lumMod val="60000"/>
                <a:lumOff val="40000"/>
              </a:schemeClr>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6" name="TextBox 15">
              <a:extLst>
                <a:ext uri="{FF2B5EF4-FFF2-40B4-BE49-F238E27FC236}">
                  <a16:creationId xmlns:a16="http://schemas.microsoft.com/office/drawing/2014/main" id="{4D031F47-2AE7-4714-8FAE-943478DEB87E}"/>
                </a:ext>
              </a:extLst>
            </p:cNvPr>
            <p:cNvSpPr txBox="1"/>
            <p:nvPr/>
          </p:nvSpPr>
          <p:spPr>
            <a:xfrm>
              <a:off x="1117352" y="6132886"/>
              <a:ext cx="5167388"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a:latin typeface="Arial-Rounded" pitchFamily="34" charset="0"/>
                  <a:ea typeface="Arial-Rounded" pitchFamily="34" charset="0"/>
                  <a:cs typeface="Arial-Rounded" pitchFamily="34" charset="0"/>
                </a:rPr>
                <a:t>Từ khó</a:t>
              </a:r>
              <a:endParaRPr kumimoji="0" lang="en-US" sz="3200" b="0" i="0" u="none" strike="noStrike" kern="1200" cap="none" spc="0" normalizeH="0" baseline="0" noProof="0" dirty="0">
                <a:ln>
                  <a:noFill/>
                </a:ln>
                <a:effectLst/>
                <a:uLnTx/>
                <a:uFillTx/>
                <a:latin typeface="Arial-Rounded" pitchFamily="34" charset="0"/>
                <a:ea typeface="Arial-Rounded" pitchFamily="34" charset="0"/>
                <a:cs typeface="Arial-Rounded" pitchFamily="34" charset="0"/>
              </a:endParaRPr>
            </a:p>
          </p:txBody>
        </p:sp>
      </p:grpSp>
      <p:cxnSp>
        <p:nvCxnSpPr>
          <p:cNvPr id="17" name="Straight Connector 16">
            <a:extLst>
              <a:ext uri="{FF2B5EF4-FFF2-40B4-BE49-F238E27FC236}">
                <a16:creationId xmlns:a16="http://schemas.microsoft.com/office/drawing/2014/main" id="{7E0410ED-BEED-4709-B9F3-BFDA2EE8B6DB}"/>
              </a:ext>
            </a:extLst>
          </p:cNvPr>
          <p:cNvCxnSpPr>
            <a:cxnSpLocks/>
          </p:cNvCxnSpPr>
          <p:nvPr/>
        </p:nvCxnSpPr>
        <p:spPr>
          <a:xfrm>
            <a:off x="1841862" y="1645920"/>
            <a:ext cx="1449978"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80871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down)">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down)">
                                      <p:cBhvr>
                                        <p:cTn id="2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图片 3" descr="图片包含 室内, 物体&#10;&#10;描述已自动生成">
            <a:extLst>
              <a:ext uri="{FF2B5EF4-FFF2-40B4-BE49-F238E27FC236}">
                <a16:creationId xmlns:a16="http://schemas.microsoft.com/office/drawing/2014/main" id="{4A78F910-3606-41A5-9A8B-CEB04938517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87338"/>
            <a:ext cx="10098088" cy="7145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1" name="PA_图片 3">
            <a:extLst>
              <a:ext uri="{FF2B5EF4-FFF2-40B4-BE49-F238E27FC236}">
                <a16:creationId xmlns:a16="http://schemas.microsoft.com/office/drawing/2014/main" id="{EBE7456B-E388-4F13-8CA8-049276D34E35}"/>
              </a:ext>
            </a:extLst>
          </p:cNvPr>
          <p:cNvPicPr>
            <a:picLocks noChangeAspect="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84213" y="2787650"/>
            <a:ext cx="4600576" cy="460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2" name="图片 8">
            <a:extLst>
              <a:ext uri="{FF2B5EF4-FFF2-40B4-BE49-F238E27FC236}">
                <a16:creationId xmlns:a16="http://schemas.microsoft.com/office/drawing/2014/main" id="{0ACE2626-133F-448B-9AE0-A839F92A835E}"/>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275638" y="823913"/>
            <a:ext cx="4122737" cy="603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a:extLst>
              <a:ext uri="{FF2B5EF4-FFF2-40B4-BE49-F238E27FC236}">
                <a16:creationId xmlns:a16="http://schemas.microsoft.com/office/drawing/2014/main" id="{EBB493CF-8D2F-4E66-A796-45D78B42D093}"/>
              </a:ext>
            </a:extLst>
          </p:cNvPr>
          <p:cNvSpPr/>
          <p:nvPr/>
        </p:nvSpPr>
        <p:spPr>
          <a:xfrm>
            <a:off x="3273423" y="1133044"/>
            <a:ext cx="5128441" cy="630237"/>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Luyện</a:t>
            </a:r>
            <a:r>
              <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đọc</a:t>
            </a:r>
            <a:r>
              <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từ</a:t>
            </a:r>
            <a:r>
              <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khó</a:t>
            </a:r>
            <a:endPar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8" name="TextBox 7">
            <a:extLst>
              <a:ext uri="{FF2B5EF4-FFF2-40B4-BE49-F238E27FC236}">
                <a16:creationId xmlns:a16="http://schemas.microsoft.com/office/drawing/2014/main" id="{593C701D-3AB8-47F8-91B0-EFA65CEA22E0}"/>
              </a:ext>
            </a:extLst>
          </p:cNvPr>
          <p:cNvSpPr txBox="1"/>
          <p:nvPr/>
        </p:nvSpPr>
        <p:spPr>
          <a:xfrm>
            <a:off x="4386669" y="1978388"/>
            <a:ext cx="2901950" cy="762000"/>
          </a:xfrm>
          <a:prstGeom prst="rect">
            <a:avLst/>
          </a:prstGeom>
          <a:noFill/>
        </p:spPr>
        <p:txBody>
          <a:bodyPr lIns="68580" tIns="34290" rIns="68580" bIns="34290">
            <a:spAutoFit/>
          </a:bodyPr>
          <a:lstStyle/>
          <a:p>
            <a:pPr>
              <a:defRPr/>
            </a:pPr>
            <a:r>
              <a:rPr lang="en-US" sz="4500" b="1" dirty="0">
                <a:solidFill>
                  <a:schemeClr val="accent5">
                    <a:lumMod val="75000"/>
                  </a:schemeClr>
                </a:solidFill>
              </a:rPr>
              <a:t> </a:t>
            </a:r>
            <a:r>
              <a:rPr lang="en-US" sz="45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n</a:t>
            </a:r>
            <a:r>
              <a:rPr lang="en-US" sz="4500" dirty="0" err="1">
                <a:latin typeface="Arial-Rounded" panose="020B0500000000000000" pitchFamily="34" charset="0"/>
                <a:ea typeface="Arial-Rounded" panose="020B0500000000000000" pitchFamily="34" charset="0"/>
                <a:cs typeface="Arial-Rounded" panose="020B0500000000000000" pitchFamily="34" charset="0"/>
              </a:rPr>
              <a:t>ổi</a:t>
            </a:r>
            <a:r>
              <a:rPr lang="en-US" sz="4500" dirty="0">
                <a:latin typeface="Arial-Rounded" panose="020B0500000000000000" pitchFamily="34" charset="0"/>
                <a:ea typeface="Arial-Rounded" panose="020B0500000000000000" pitchFamily="34" charset="0"/>
                <a:cs typeface="Arial-Rounded" panose="020B0500000000000000" pitchFamily="34" charset="0"/>
              </a:rPr>
              <a:t> </a:t>
            </a:r>
            <a:r>
              <a:rPr lang="en-US" sz="4500" dirty="0" err="1">
                <a:latin typeface="Arial-Rounded" panose="020B0500000000000000" pitchFamily="34" charset="0"/>
                <a:ea typeface="Arial-Rounded" panose="020B0500000000000000" pitchFamily="34" charset="0"/>
                <a:cs typeface="Arial-Rounded" panose="020B0500000000000000" pitchFamily="34" charset="0"/>
              </a:rPr>
              <a:t>tiếng</a:t>
            </a:r>
            <a:endParaRPr lang="en-US" sz="4500" b="1" dirty="0">
              <a:solidFill>
                <a:schemeClr val="accent5">
                  <a:lumMod val="75000"/>
                </a:schemeClr>
              </a:solidFill>
            </a:endParaRPr>
          </a:p>
        </p:txBody>
      </p:sp>
      <p:sp>
        <p:nvSpPr>
          <p:cNvPr id="16" name="TextBox 15">
            <a:extLst>
              <a:ext uri="{FF2B5EF4-FFF2-40B4-BE49-F238E27FC236}">
                <a16:creationId xmlns:a16="http://schemas.microsoft.com/office/drawing/2014/main" id="{85C9032D-C6EB-4D47-AB59-2D9A70AE03EB}"/>
              </a:ext>
            </a:extLst>
          </p:cNvPr>
          <p:cNvSpPr txBox="1">
            <a:spLocks noChangeArrowheads="1"/>
          </p:cNvSpPr>
          <p:nvPr/>
        </p:nvSpPr>
        <p:spPr bwMode="auto">
          <a:xfrm>
            <a:off x="4538663" y="2693988"/>
            <a:ext cx="35115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4500">
                <a:latin typeface="Arial-Rounded" panose="020B0500000000000000"/>
                <a:ea typeface="Arial-Rounded" panose="020B0500000000000000"/>
                <a:cs typeface="Arial-Rounded" panose="020B0500000000000000"/>
              </a:rPr>
              <a:t>vui </a:t>
            </a:r>
            <a:r>
              <a:rPr lang="en-US" altLang="en-US" sz="4500">
                <a:solidFill>
                  <a:srgbClr val="FF0000"/>
                </a:solidFill>
                <a:latin typeface="Arial-Rounded" panose="020B0500000000000000"/>
                <a:ea typeface="Arial-Rounded" panose="020B0500000000000000"/>
                <a:cs typeface="Arial-Rounded" panose="020B0500000000000000"/>
              </a:rPr>
              <a:t>s</a:t>
            </a:r>
            <a:r>
              <a:rPr lang="en-US" altLang="en-US" sz="4500">
                <a:latin typeface="Arial-Rounded" panose="020B0500000000000000"/>
                <a:ea typeface="Arial-Rounded" panose="020B0500000000000000"/>
                <a:cs typeface="Arial-Rounded" panose="020B0500000000000000"/>
              </a:rPr>
              <a:t>ướng</a:t>
            </a:r>
          </a:p>
        </p:txBody>
      </p:sp>
      <p:sp>
        <p:nvSpPr>
          <p:cNvPr id="9" name="TextBox 8">
            <a:extLst>
              <a:ext uri="{FF2B5EF4-FFF2-40B4-BE49-F238E27FC236}">
                <a16:creationId xmlns:a16="http://schemas.microsoft.com/office/drawing/2014/main" id="{99068141-82F6-499A-B46F-4F1E65311071}"/>
              </a:ext>
            </a:extLst>
          </p:cNvPr>
          <p:cNvSpPr txBox="1">
            <a:spLocks noChangeArrowheads="1"/>
          </p:cNvSpPr>
          <p:nvPr/>
        </p:nvSpPr>
        <p:spPr bwMode="auto">
          <a:xfrm>
            <a:off x="4515257" y="3459434"/>
            <a:ext cx="3509962"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4500">
                <a:solidFill>
                  <a:srgbClr val="FF0000"/>
                </a:solidFill>
                <a:latin typeface="Arial-Rounded" panose="020B0500000000000000"/>
                <a:ea typeface="Arial-Rounded" panose="020B0500000000000000"/>
                <a:cs typeface="Arial-Rounded" panose="020B0500000000000000"/>
              </a:rPr>
              <a:t>s</a:t>
            </a:r>
            <a:r>
              <a:rPr lang="en-US" altLang="en-US" sz="4500">
                <a:latin typeface="Arial-Rounded" panose="020B0500000000000000"/>
                <a:ea typeface="Arial-Rounded" panose="020B0500000000000000"/>
                <a:cs typeface="Arial-Rounded" panose="020B0500000000000000"/>
              </a:rPr>
              <a:t>ửng </a:t>
            </a:r>
            <a:r>
              <a:rPr lang="en-US" altLang="en-US" sz="4500">
                <a:solidFill>
                  <a:srgbClr val="FF0000"/>
                </a:solidFill>
                <a:latin typeface="Arial-Rounded" panose="020B0500000000000000"/>
                <a:ea typeface="Arial-Rounded" panose="020B0500000000000000"/>
                <a:cs typeface="Arial-Rounded" panose="020B0500000000000000"/>
              </a:rPr>
              <a:t>s</a:t>
            </a:r>
            <a:r>
              <a:rPr lang="en-US" altLang="en-US" sz="4500">
                <a:latin typeface="Arial-Rounded" panose="020B0500000000000000"/>
                <a:ea typeface="Arial-Rounded" panose="020B0500000000000000"/>
                <a:cs typeface="Arial-Rounded" panose="020B0500000000000000"/>
              </a:rPr>
              <a:t>ốt</a:t>
            </a:r>
          </a:p>
        </p:txBody>
      </p:sp>
      <p:sp>
        <p:nvSpPr>
          <p:cNvPr id="10" name="TextBox 9">
            <a:extLst>
              <a:ext uri="{FF2B5EF4-FFF2-40B4-BE49-F238E27FC236}">
                <a16:creationId xmlns:a16="http://schemas.microsoft.com/office/drawing/2014/main" id="{22BE5E49-30C6-472A-95CD-D6011C3E1F78}"/>
              </a:ext>
            </a:extLst>
          </p:cNvPr>
          <p:cNvSpPr txBox="1">
            <a:spLocks noChangeArrowheads="1"/>
          </p:cNvSpPr>
          <p:nvPr/>
        </p:nvSpPr>
        <p:spPr bwMode="auto">
          <a:xfrm>
            <a:off x="4504643" y="4289198"/>
            <a:ext cx="3509962" cy="76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4500">
                <a:solidFill>
                  <a:srgbClr val="FF0000"/>
                </a:solidFill>
                <a:latin typeface="Arial-Rounded" panose="020B0500000000000000"/>
                <a:ea typeface="Arial-Rounded" panose="020B0500000000000000"/>
                <a:cs typeface="Arial-Rounded" panose="020B0500000000000000"/>
              </a:rPr>
              <a:t>tr</a:t>
            </a:r>
            <a:r>
              <a:rPr lang="en-US" altLang="en-US" sz="4500">
                <a:latin typeface="Arial-Rounded" panose="020B0500000000000000"/>
                <a:ea typeface="Arial-Rounded" panose="020B0500000000000000"/>
                <a:cs typeface="Arial-Rounded" panose="020B0500000000000000"/>
              </a:rPr>
              <a:t>ân </a:t>
            </a:r>
            <a:r>
              <a:rPr lang="en-US" altLang="en-US" sz="4500">
                <a:solidFill>
                  <a:srgbClr val="FF0000"/>
                </a:solidFill>
                <a:latin typeface="Arial-Rounded" panose="020B0500000000000000"/>
                <a:ea typeface="Arial-Rounded" panose="020B0500000000000000"/>
                <a:cs typeface="Arial-Rounded" panose="020B0500000000000000"/>
              </a:rPr>
              <a:t>tr</a:t>
            </a:r>
            <a:r>
              <a:rPr lang="en-US" altLang="en-US" sz="4500">
                <a:latin typeface="Arial-Rounded" panose="020B0500000000000000"/>
                <a:ea typeface="Arial-Rounded" panose="020B0500000000000000"/>
                <a:cs typeface="Arial-Rounded" panose="020B0500000000000000"/>
              </a:rPr>
              <a:t>ọng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circle(in)">
                                      <p:cBhvr>
                                        <p:cTn id="14" dur="2000"/>
                                        <p:tgtEl>
                                          <p:spTgt spid="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circle(in)">
                                      <p:cBhvr>
                                        <p:cTn id="19" dur="2000"/>
                                        <p:tgtEl>
                                          <p:spTgt spid="1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circle(in)">
                                      <p:cBhvr>
                                        <p:cTn id="24" dur="2000"/>
                                        <p:tgtEl>
                                          <p:spTgt spid="9"/>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6" presetClass="entr" presetSubtype="16"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circle(in)">
                                      <p:cBhvr>
                                        <p:cTn id="29"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16" grpId="0"/>
      <p:bldP spid="9" grpId="0"/>
      <p:bldP spid="1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288" descr="3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7084" y="1177326"/>
            <a:ext cx="11513574" cy="5405801"/>
          </a:xfrm>
          <a:prstGeom prst="rect">
            <a:avLst/>
          </a:prstGeom>
          <a:noFill/>
          <a:extLst>
            <a:ext uri="{909E8E84-426E-40DD-AFC4-6F175D3DCCD1}">
              <a14:hiddenFill xmlns:a14="http://schemas.microsoft.com/office/drawing/2010/main">
                <a:solidFill>
                  <a:srgbClr val="FFFFFF"/>
                </a:solidFill>
              </a14:hiddenFill>
            </a:ext>
          </a:extLst>
        </p:spPr>
      </p:pic>
      <p:pic>
        <p:nvPicPr>
          <p:cNvPr id="8194" name="Picture 2" descr="F:\360安全浏览器下载\六一\Nipic_2531170_b95b5e79d8a6cffe\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12931" y="440024"/>
            <a:ext cx="2177371" cy="2991343"/>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AD25C7C3-ED06-473F-B22C-1832C88A3413}"/>
              </a:ext>
            </a:extLst>
          </p:cNvPr>
          <p:cNvSpPr/>
          <p:nvPr/>
        </p:nvSpPr>
        <p:spPr>
          <a:xfrm>
            <a:off x="3187791" y="547198"/>
            <a:ext cx="6652160" cy="802433"/>
          </a:xfrm>
          <a:prstGeom prst="rect">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800" b="1">
                <a:solidFill>
                  <a:srgbClr val="FF0000"/>
                </a:solidFill>
                <a:latin typeface="Arial-Rounded" panose="020B0500000000000000" pitchFamily="34" charset="0"/>
              </a:rPr>
              <a:t>LUYỆN ĐỌC CÂU DÀI</a:t>
            </a:r>
            <a:endParaRPr lang="en-US" sz="4800" b="1" dirty="0">
              <a:solidFill>
                <a:srgbClr val="FF0000"/>
              </a:solidFill>
              <a:latin typeface="Arial-Rounded" panose="020B0500000000000000" pitchFamily="34" charset="0"/>
            </a:endParaRPr>
          </a:p>
        </p:txBody>
      </p:sp>
      <p:sp>
        <p:nvSpPr>
          <p:cNvPr id="16" name="TextBox 15">
            <a:extLst>
              <a:ext uri="{FF2B5EF4-FFF2-40B4-BE49-F238E27FC236}">
                <a16:creationId xmlns:a16="http://schemas.microsoft.com/office/drawing/2014/main" id="{C27B5117-E092-4D2B-8C22-C0254D699400}"/>
              </a:ext>
            </a:extLst>
          </p:cNvPr>
          <p:cNvSpPr txBox="1"/>
          <p:nvPr/>
        </p:nvSpPr>
        <p:spPr>
          <a:xfrm>
            <a:off x="2069977" y="2692258"/>
            <a:ext cx="8052046" cy="2213170"/>
          </a:xfrm>
          <a:prstGeom prst="rect">
            <a:avLst/>
          </a:prstGeom>
          <a:noFill/>
        </p:spPr>
        <p:txBody>
          <a:bodyPr wrap="square">
            <a:spAutoFit/>
          </a:bodyPr>
          <a:lstStyle/>
          <a:p>
            <a:pPr marL="0" marR="0" lvl="0" indent="0" algn="just" defTabSz="914400" rtl="0" eaLnBrk="1" fontAlgn="auto" latinLnBrk="0" hangingPunct="1">
              <a:lnSpc>
                <a:spcPct val="107000"/>
              </a:lnSpc>
              <a:spcBef>
                <a:spcPts val="0"/>
              </a:spcBef>
              <a:spcAft>
                <a:spcPts val="0"/>
              </a:spcAft>
              <a:buClrTx/>
              <a:buSzTx/>
              <a:buFontTx/>
              <a:buNone/>
              <a:tabLst/>
              <a:defRPr/>
            </a:pPr>
            <a:r>
              <a:rPr kumimoji="0" lang="vi-VN" sz="4400" b="0" i="0" u="none" strike="noStrike" kern="1200" cap="none" spc="0" normalizeH="0" baseline="0" noProof="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Một cuốn sách chỉ toàn chữ A không thể là cuốn sách mà mọi người muốn đọc.</a:t>
            </a:r>
            <a:endParaRPr kumimoji="0" lang="vi-VN" sz="44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cxnSp>
        <p:nvCxnSpPr>
          <p:cNvPr id="6" name="Straight Connector 5">
            <a:extLst>
              <a:ext uri="{FF2B5EF4-FFF2-40B4-BE49-F238E27FC236}">
                <a16:creationId xmlns:a16="http://schemas.microsoft.com/office/drawing/2014/main" id="{DFC3F6C6-CF88-4DAE-A1C9-47A1A7889136}"/>
              </a:ext>
            </a:extLst>
          </p:cNvPr>
          <p:cNvCxnSpPr>
            <a:cxnSpLocks/>
          </p:cNvCxnSpPr>
          <p:nvPr/>
        </p:nvCxnSpPr>
        <p:spPr>
          <a:xfrm flipH="1">
            <a:off x="10116486" y="2752183"/>
            <a:ext cx="157094" cy="621128"/>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0520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out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BCB73FF2-7CCD-4D1C-97F1-E88C5B46E8F7}"/>
              </a:ext>
            </a:extLst>
          </p:cNvPr>
          <p:cNvSpPr txBox="1"/>
          <p:nvPr/>
        </p:nvSpPr>
        <p:spPr>
          <a:xfrm>
            <a:off x="2102277" y="125841"/>
            <a:ext cx="7154436" cy="1063433"/>
          </a:xfrm>
          <a:prstGeom prst="rect">
            <a:avLst/>
          </a:prstGeom>
          <a:noFill/>
        </p:spPr>
        <p:txBody>
          <a:bodyPr wrap="square" rtlCol="0">
            <a:spAutoFit/>
          </a:body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lang="en-US" sz="4800" b="1" dirty="0" err="1">
                <a:solidFill>
                  <a:srgbClr val="FF0000"/>
                </a:solidFill>
                <a:latin typeface="Arial-Rounded" panose="020B0500000000000000" pitchFamily="34" charset="0"/>
                <a:sym typeface="Arial"/>
              </a:rPr>
              <a:t>Giải</a:t>
            </a:r>
            <a:r>
              <a:rPr lang="en-US" sz="4800" b="1" dirty="0">
                <a:solidFill>
                  <a:srgbClr val="FF0000"/>
                </a:solidFill>
                <a:latin typeface="Arial-Rounded" panose="020B0500000000000000" pitchFamily="34" charset="0"/>
                <a:sym typeface="Arial"/>
              </a:rPr>
              <a:t> </a:t>
            </a:r>
            <a:r>
              <a:rPr lang="en-US" sz="4800" b="1" err="1">
                <a:solidFill>
                  <a:srgbClr val="FF0000"/>
                </a:solidFill>
                <a:latin typeface="Arial-Rounded" panose="020B0500000000000000" pitchFamily="34" charset="0"/>
                <a:sym typeface="Arial"/>
              </a:rPr>
              <a:t>nghĩa</a:t>
            </a:r>
            <a:r>
              <a:rPr lang="en-US" sz="4800" b="1">
                <a:solidFill>
                  <a:srgbClr val="FF0000"/>
                </a:solidFill>
                <a:latin typeface="Arial-Rounded" panose="020B0500000000000000" pitchFamily="34" charset="0"/>
                <a:sym typeface="Arial"/>
              </a:rPr>
              <a:t> từ</a:t>
            </a:r>
            <a:endParaRPr lang="en-US" sz="4800" b="1" dirty="0">
              <a:solidFill>
                <a:srgbClr val="FF0000"/>
              </a:solidFill>
              <a:latin typeface="Arial-Rounded" panose="020B0500000000000000" pitchFamily="34" charset="0"/>
              <a:sym typeface="Arial"/>
            </a:endParaRPr>
          </a:p>
        </p:txBody>
      </p:sp>
      <p:sp>
        <p:nvSpPr>
          <p:cNvPr id="12" name="Rectangle 11">
            <a:extLst>
              <a:ext uri="{FF2B5EF4-FFF2-40B4-BE49-F238E27FC236}">
                <a16:creationId xmlns:a16="http://schemas.microsoft.com/office/drawing/2014/main" id="{DC96376B-044D-4F68-8288-38A5883DD256}"/>
              </a:ext>
            </a:extLst>
          </p:cNvPr>
          <p:cNvSpPr/>
          <p:nvPr/>
        </p:nvSpPr>
        <p:spPr>
          <a:xfrm>
            <a:off x="-261260" y="1317743"/>
            <a:ext cx="2884979" cy="820674"/>
          </a:xfrm>
          <a:prstGeom prst="rect">
            <a:avLst/>
          </a:prstGeom>
        </p:spPr>
        <p:txBody>
          <a:bodyPr wrap="square">
            <a:spAutoFit/>
          </a:bodyPr>
          <a:lstStyle/>
          <a:p>
            <a:pPr algn="just">
              <a:lnSpc>
                <a:spcPct val="150000"/>
              </a:lnSpc>
            </a:pPr>
            <a:r>
              <a:rPr lang="vi-VN" sz="3600" dirty="0">
                <a:latin typeface="Arial-Rounded" panose="020B0500000000000000" pitchFamily="34" charset="0"/>
                <a:ea typeface="Arial-Rounded" panose="020B0500000000000000" pitchFamily="34" charset="0"/>
                <a:cs typeface="Arial-Rounded" panose="020B0500000000000000" pitchFamily="34" charset="0"/>
              </a:rPr>
              <a:t>     sửng sốt</a:t>
            </a:r>
          </a:p>
        </p:txBody>
      </p:sp>
      <p:sp>
        <p:nvSpPr>
          <p:cNvPr id="14" name="TextBox 13">
            <a:extLst>
              <a:ext uri="{FF2B5EF4-FFF2-40B4-BE49-F238E27FC236}">
                <a16:creationId xmlns:a16="http://schemas.microsoft.com/office/drawing/2014/main" id="{2A82A953-9B0C-4DB9-ACE5-9DED1EEF293B}"/>
              </a:ext>
            </a:extLst>
          </p:cNvPr>
          <p:cNvSpPr txBox="1"/>
          <p:nvPr/>
        </p:nvSpPr>
        <p:spPr>
          <a:xfrm>
            <a:off x="2184642" y="1317743"/>
            <a:ext cx="9833184" cy="1651671"/>
          </a:xfrm>
          <a:prstGeom prst="rect">
            <a:avLst/>
          </a:prstGeom>
          <a:noFill/>
        </p:spPr>
        <p:txBody>
          <a:bodyPr wrap="square" rtlCol="0">
            <a:spAutoFit/>
          </a:bodyPr>
          <a:lstStyle/>
          <a:p>
            <a:pPr>
              <a:lnSpc>
                <a:spcPct val="150000"/>
              </a:lnSpc>
            </a:pPr>
            <a:r>
              <a:rPr lang="vi-VN" sz="3600" dirty="0">
                <a:solidFill>
                  <a:srgbClr val="C00000"/>
                </a:solidFill>
                <a:latin typeface="Arial-Rounded" panose="020B0500000000000000" pitchFamily="34" charset="0"/>
                <a:ea typeface="Arial-Rounded" panose="020B0500000000000000" pitchFamily="34" charset="0"/>
                <a:cs typeface="Arial-Rounded" panose="020B0500000000000000" pitchFamily="34" charset="0"/>
              </a:rPr>
              <a:t>:</a:t>
            </a:r>
            <a:r>
              <a:rPr lang="vi-VN" sz="3600"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vi-VN" sz="36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ngạc nhiên, kinh ngạc tới mức ngẩn</a:t>
            </a:r>
            <a:r>
              <a:rPr lang="en-US" sz="36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vi-VN" sz="36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người ra.</a:t>
            </a:r>
            <a:endParaRPr lang="en-VN" sz="36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endParaRPr>
          </a:p>
          <a:p>
            <a:pPr>
              <a:lnSpc>
                <a:spcPct val="150000"/>
              </a:lnSpc>
            </a:pPr>
            <a:endParaRPr lang="en-US" sz="36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pic>
        <p:nvPicPr>
          <p:cNvPr id="17" name="Picture 4" descr="44 Photos Of Taylor Swift's Surprised Face | Home alone, Surprise face, Face  home">
            <a:extLst>
              <a:ext uri="{FF2B5EF4-FFF2-40B4-BE49-F238E27FC236}">
                <a16:creationId xmlns:a16="http://schemas.microsoft.com/office/drawing/2014/main" id="{D60FDCBE-B0A0-471A-BAAF-8F723A09223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9535" y="2342957"/>
            <a:ext cx="5712929" cy="428469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651626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linds(horizont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92D050"/>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9" name="Group 8">
            <a:extLst>
              <a:ext uri="{FF2B5EF4-FFF2-40B4-BE49-F238E27FC236}">
                <a16:creationId xmlns:a16="http://schemas.microsoft.com/office/drawing/2014/main" id="{F688D28D-3B92-44CA-BA2D-9F12BBDD578A}"/>
              </a:ext>
            </a:extLst>
          </p:cNvPr>
          <p:cNvGrpSpPr/>
          <p:nvPr/>
        </p:nvGrpSpPr>
        <p:grpSpPr>
          <a:xfrm>
            <a:off x="9845040" y="42520"/>
            <a:ext cx="2346960" cy="649137"/>
            <a:chOff x="683613" y="6100706"/>
            <a:chExt cx="5851163" cy="649137"/>
          </a:xfrm>
        </p:grpSpPr>
        <p:sp>
          <p:nvSpPr>
            <p:cNvPr id="10" name="TextBox 9">
              <a:extLst>
                <a:ext uri="{FF2B5EF4-FFF2-40B4-BE49-F238E27FC236}">
                  <a16:creationId xmlns:a16="http://schemas.microsoft.com/office/drawing/2014/main" id="{53F1C68D-9DD6-43E3-90CF-C2A6792F2145}"/>
                </a:ext>
              </a:extLst>
            </p:cNvPr>
            <p:cNvSpPr txBox="1"/>
            <p:nvPr/>
          </p:nvSpPr>
          <p:spPr>
            <a:xfrm>
              <a:off x="683613" y="6100706"/>
              <a:ext cx="5825836" cy="649137"/>
            </a:xfrm>
            <a:prstGeom prst="roundRect">
              <a:avLst>
                <a:gd name="adj" fmla="val 50000"/>
              </a:avLst>
            </a:prstGeom>
            <a:solidFill>
              <a:srgbClr val="FFC000"/>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1" name="TextBox 10">
              <a:extLst>
                <a:ext uri="{FF2B5EF4-FFF2-40B4-BE49-F238E27FC236}">
                  <a16:creationId xmlns:a16="http://schemas.microsoft.com/office/drawing/2014/main" id="{53653D18-AAAE-48FE-AA6B-BDFA80DCD2FA}"/>
                </a:ext>
              </a:extLst>
            </p:cNvPr>
            <p:cNvSpPr txBox="1"/>
            <p:nvPr/>
          </p:nvSpPr>
          <p:spPr>
            <a:xfrm>
              <a:off x="708943" y="6100706"/>
              <a:ext cx="582583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err="1">
                  <a:latin typeface="Arial-Rounded" pitchFamily="34" charset="0"/>
                  <a:ea typeface="Arial-Rounded" pitchFamily="34" charset="0"/>
                  <a:cs typeface="Arial-Rounded" pitchFamily="34" charset="0"/>
                </a:rPr>
                <a:t>Đọc</a:t>
              </a:r>
              <a:r>
                <a:rPr lang="en-US" sz="3200">
                  <a:latin typeface="Arial-Rounded" pitchFamily="34" charset="0"/>
                  <a:ea typeface="Arial-Rounded" pitchFamily="34" charset="0"/>
                  <a:cs typeface="Arial-Rounded" pitchFamily="34" charset="0"/>
                </a:rPr>
                <a:t> nối tiếp</a:t>
              </a:r>
              <a:endParaRPr kumimoji="0" lang="en-US" sz="3200" i="0" u="none" strike="noStrike" kern="1200" cap="none" spc="0" normalizeH="0" baseline="0" noProof="0" dirty="0">
                <a:ln>
                  <a:noFill/>
                </a:ln>
                <a:effectLst/>
                <a:uLnTx/>
                <a:uFillTx/>
                <a:latin typeface="Arial-Rounded" pitchFamily="34" charset="0"/>
                <a:ea typeface="Arial-Rounded" pitchFamily="34" charset="0"/>
                <a:cs typeface="Arial-Rounded" pitchFamily="34" charset="0"/>
              </a:endParaRPr>
            </a:p>
          </p:txBody>
        </p:sp>
      </p:grpSp>
      <p:sp>
        <p:nvSpPr>
          <p:cNvPr id="8" name="Oval 7">
            <a:extLst>
              <a:ext uri="{FF2B5EF4-FFF2-40B4-BE49-F238E27FC236}">
                <a16:creationId xmlns:a16="http://schemas.microsoft.com/office/drawing/2014/main" id="{FE902F41-BC13-4A65-893F-FEF95F840160}"/>
              </a:ext>
            </a:extLst>
          </p:cNvPr>
          <p:cNvSpPr/>
          <p:nvPr/>
        </p:nvSpPr>
        <p:spPr>
          <a:xfrm>
            <a:off x="743193" y="73372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Arial-Rounded" panose="020B0500000000000000" pitchFamily="34" charset="0"/>
                <a:ea typeface="Arial-Rounded" panose="020B0500000000000000" pitchFamily="34" charset="0"/>
                <a:cs typeface="Arial-Rounded" panose="020B0500000000000000" pitchFamily="34" charset="0"/>
              </a:rPr>
              <a:t>1</a:t>
            </a:r>
          </a:p>
        </p:txBody>
      </p:sp>
      <p:sp>
        <p:nvSpPr>
          <p:cNvPr id="12" name="Oval 11">
            <a:extLst>
              <a:ext uri="{FF2B5EF4-FFF2-40B4-BE49-F238E27FC236}">
                <a16:creationId xmlns:a16="http://schemas.microsoft.com/office/drawing/2014/main" id="{046C4DCF-9C90-4515-AE90-125B65964551}"/>
              </a:ext>
            </a:extLst>
          </p:cNvPr>
          <p:cNvSpPr/>
          <p:nvPr/>
        </p:nvSpPr>
        <p:spPr>
          <a:xfrm>
            <a:off x="743193" y="203798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2</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5" name="Oval 14">
            <a:extLst>
              <a:ext uri="{FF2B5EF4-FFF2-40B4-BE49-F238E27FC236}">
                <a16:creationId xmlns:a16="http://schemas.microsoft.com/office/drawing/2014/main" id="{C6218E83-17E8-4E57-9B10-B13D7774CDCE}"/>
              </a:ext>
            </a:extLst>
          </p:cNvPr>
          <p:cNvSpPr/>
          <p:nvPr/>
        </p:nvSpPr>
        <p:spPr>
          <a:xfrm>
            <a:off x="743193" y="3716892"/>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3</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6" name="Oval 15">
            <a:extLst>
              <a:ext uri="{FF2B5EF4-FFF2-40B4-BE49-F238E27FC236}">
                <a16:creationId xmlns:a16="http://schemas.microsoft.com/office/drawing/2014/main" id="{9422C53D-52D5-45A0-AC4A-C7D2F81007A1}"/>
              </a:ext>
            </a:extLst>
          </p:cNvPr>
          <p:cNvSpPr/>
          <p:nvPr/>
        </p:nvSpPr>
        <p:spPr>
          <a:xfrm>
            <a:off x="743192" y="5489747"/>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4</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296050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down)">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down)">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down)">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down)">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P spid="15" grpId="0" animBg="1"/>
      <p:bldP spid="1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D488C8E7-C046-43FF-94DA-926CF079DBF7}"/>
              </a:ext>
            </a:extLst>
          </p:cNvPr>
          <p:cNvSpPr/>
          <p:nvPr/>
        </p:nvSpPr>
        <p:spPr>
          <a:xfrm>
            <a:off x="374650" y="276225"/>
            <a:ext cx="10996613" cy="59610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pic>
        <p:nvPicPr>
          <p:cNvPr id="19459" name="图片 10">
            <a:extLst>
              <a:ext uri="{FF2B5EF4-FFF2-40B4-BE49-F238E27FC236}">
                <a16:creationId xmlns:a16="http://schemas.microsoft.com/office/drawing/2014/main" id="{B05BDEE2-7EAE-455C-B85A-34D90B611EDF}"/>
              </a:ext>
            </a:extLst>
          </p:cNvPr>
          <p:cNvPicPr>
            <a:picLocks noChangeAspect="1"/>
          </p:cNvPicPr>
          <p:nvPr/>
        </p:nvPicPr>
        <p:blipFill>
          <a:blip r:embed="rId2">
            <a:extLst>
              <a:ext uri="{28A0092B-C50C-407E-A947-70E740481C1C}">
                <a14:useLocalDpi xmlns:a14="http://schemas.microsoft.com/office/drawing/2010/main" val="0"/>
              </a:ext>
            </a:extLst>
          </a:blip>
          <a:srcRect t="86684" r="63071"/>
          <a:stretch>
            <a:fillRect/>
          </a:stretch>
        </p:blipFill>
        <p:spPr bwMode="auto">
          <a:xfrm>
            <a:off x="1816100" y="5734050"/>
            <a:ext cx="893603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BF192A40-0E1C-4D45-A61B-ECE1197FF3C3}"/>
              </a:ext>
            </a:extLst>
          </p:cNvPr>
          <p:cNvPicPr>
            <a:picLocks noChangeAspect="1"/>
          </p:cNvPicPr>
          <p:nvPr/>
        </p:nvPicPr>
        <p:blipFill>
          <a:blip r:embed="rId3"/>
          <a:stretch>
            <a:fillRect/>
          </a:stretch>
        </p:blipFill>
        <p:spPr>
          <a:xfrm>
            <a:off x="3262313" y="71438"/>
            <a:ext cx="4902200" cy="3643312"/>
          </a:xfrm>
          <a:prstGeom prst="rect">
            <a:avLst/>
          </a:prstGeom>
          <a:ln>
            <a:noFill/>
          </a:ln>
          <a:effectLst>
            <a:outerShdw blurRad="292100" dist="139700" dir="2700000" algn="tl" rotWithShape="0">
              <a:srgbClr val="333333">
                <a:alpha val="65000"/>
              </a:srgbClr>
            </a:outerShdw>
          </a:effectLst>
        </p:spPr>
      </p:pic>
      <p:sp>
        <p:nvSpPr>
          <p:cNvPr id="8" name="Rectangle 11">
            <a:extLst>
              <a:ext uri="{FF2B5EF4-FFF2-40B4-BE49-F238E27FC236}">
                <a16:creationId xmlns:a16="http://schemas.microsoft.com/office/drawing/2014/main" id="{70E2BF95-2C99-4EE3-AF1E-DED2CFAA7F52}"/>
              </a:ext>
            </a:extLst>
          </p:cNvPr>
          <p:cNvSpPr>
            <a:spLocks noChangeArrowheads="1"/>
          </p:cNvSpPr>
          <p:nvPr/>
        </p:nvSpPr>
        <p:spPr bwMode="gray">
          <a:xfrm>
            <a:off x="1096963" y="3849688"/>
            <a:ext cx="8702675" cy="1084262"/>
          </a:xfrm>
          <a:prstGeom prst="rect">
            <a:avLst/>
          </a:prstGeom>
          <a:noFill/>
          <a:ln>
            <a:noFill/>
          </a:ln>
        </p:spPr>
        <p:txBody>
          <a:bodyPr lIns="68580" tIns="34290" rIns="68580" bIns="34290">
            <a:spAutoFit/>
          </a:bodyPr>
          <a:lstStyle/>
          <a:p>
            <a:pPr algn="ctr" defTabSz="1219139">
              <a:defRPr/>
            </a:pPr>
            <a:r>
              <a:rPr lang="en-US" altLang="zh-CN" sz="6600" b="1" spc="800" dirty="0" err="1">
                <a:solidFill>
                  <a:srgbClr val="FF0000"/>
                </a:solidFill>
                <a:latin typeface="iCiel Mijas" panose="02000506000000020004" pitchFamily="50" charset="0"/>
                <a:ea typeface="Arial-Rounded" panose="020B0500000000000000" pitchFamily="34" charset="0"/>
                <a:cs typeface="Arial-Rounded" panose="020B0500000000000000" pitchFamily="34" charset="0"/>
              </a:rPr>
              <a:t>Luyện</a:t>
            </a:r>
            <a:r>
              <a:rPr lang="en-US" altLang="zh-CN" sz="6600" b="1" spc="800" dirty="0">
                <a:solidFill>
                  <a:srgbClr val="FF0000"/>
                </a:solidFill>
                <a:latin typeface="iCiel Mijas" panose="02000506000000020004" pitchFamily="50" charset="0"/>
                <a:ea typeface="Arial-Rounded" panose="020B0500000000000000" pitchFamily="34" charset="0"/>
                <a:cs typeface="Arial-Rounded" panose="020B0500000000000000" pitchFamily="34" charset="0"/>
              </a:rPr>
              <a:t> </a:t>
            </a:r>
            <a:r>
              <a:rPr lang="en-US" altLang="zh-CN" sz="6600" b="1" spc="800" dirty="0" err="1">
                <a:solidFill>
                  <a:srgbClr val="FF0000"/>
                </a:solidFill>
                <a:latin typeface="iCiel Mijas" panose="02000506000000020004" pitchFamily="50" charset="0"/>
                <a:ea typeface="Arial-Rounded" panose="020B0500000000000000" pitchFamily="34" charset="0"/>
                <a:cs typeface="Arial-Rounded" panose="020B0500000000000000" pitchFamily="34" charset="0"/>
              </a:rPr>
              <a:t>đọc</a:t>
            </a:r>
            <a:r>
              <a:rPr lang="en-US" altLang="zh-CN" sz="6600" b="1" spc="800" dirty="0">
                <a:solidFill>
                  <a:srgbClr val="FF0000"/>
                </a:solidFill>
                <a:latin typeface="iCiel Mijas" panose="02000506000000020004" pitchFamily="50" charset="0"/>
                <a:ea typeface="Arial-Rounded" panose="020B0500000000000000" pitchFamily="34" charset="0"/>
                <a:cs typeface="Arial-Rounded" panose="020B0500000000000000" pitchFamily="34" charset="0"/>
              </a:rPr>
              <a:t> </a:t>
            </a:r>
            <a:r>
              <a:rPr lang="en-US" altLang="zh-CN" sz="6600" b="1" spc="800" dirty="0" err="1">
                <a:solidFill>
                  <a:srgbClr val="FF0000"/>
                </a:solidFill>
                <a:latin typeface="iCiel Mijas" panose="02000506000000020004" pitchFamily="50" charset="0"/>
                <a:ea typeface="Arial-Rounded" panose="020B0500000000000000" pitchFamily="34" charset="0"/>
                <a:cs typeface="Arial-Rounded" panose="020B0500000000000000" pitchFamily="34" charset="0"/>
              </a:rPr>
              <a:t>nhóm</a:t>
            </a:r>
            <a:endParaRPr lang="zh-CN" altLang="en-US" sz="6600" b="1" spc="800" dirty="0">
              <a:solidFill>
                <a:srgbClr val="FF0000"/>
              </a:solidFill>
              <a:latin typeface="iCiel Mijas" panose="02000506000000020004" pitchFamily="50" charset="0"/>
              <a:ea typeface="Arial-Rounded" panose="020B0500000000000000" pitchFamily="34" charset="0"/>
              <a:cs typeface="Arial-Rounded" panose="020B0500000000000000" pitchFamily="34" charset="0"/>
            </a:endParaRPr>
          </a:p>
        </p:txBody>
      </p:sp>
      <p:pic>
        <p:nvPicPr>
          <p:cNvPr id="19462" name="图片 8">
            <a:extLst>
              <a:ext uri="{FF2B5EF4-FFF2-40B4-BE49-F238E27FC236}">
                <a16:creationId xmlns:a16="http://schemas.microsoft.com/office/drawing/2014/main" id="{24E4C262-91F7-4CD7-8853-F15F0634910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164513" y="327025"/>
            <a:ext cx="4122737" cy="653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750" fill="hold"/>
                                        <p:tgtEl>
                                          <p:spTgt spid="8"/>
                                        </p:tgtEl>
                                        <p:attrNameLst>
                                          <p:attrName>ppt_w</p:attrName>
                                        </p:attrNameLst>
                                      </p:cBhvr>
                                      <p:tavLst>
                                        <p:tav tm="0">
                                          <p:val>
                                            <p:fltVal val="0"/>
                                          </p:val>
                                        </p:tav>
                                        <p:tav tm="100000">
                                          <p:val>
                                            <p:strVal val="#ppt_w"/>
                                          </p:val>
                                        </p:tav>
                                      </p:tavLst>
                                    </p:anim>
                                    <p:anim calcmode="lin" valueType="num">
                                      <p:cBhvr>
                                        <p:cTn id="8" dur="750" fill="hold"/>
                                        <p:tgtEl>
                                          <p:spTgt spid="8"/>
                                        </p:tgtEl>
                                        <p:attrNameLst>
                                          <p:attrName>ppt_h</p:attrName>
                                        </p:attrNameLst>
                                      </p:cBhvr>
                                      <p:tavLst>
                                        <p:tav tm="0">
                                          <p:val>
                                            <p:fltVal val="0"/>
                                          </p:val>
                                        </p:tav>
                                        <p:tav tm="100000">
                                          <p:val>
                                            <p:strVal val="#ppt_h"/>
                                          </p:val>
                                        </p:tav>
                                      </p:tavLst>
                                    </p:anim>
                                    <p:animEffect transition="in" filter="fade">
                                      <p:cBhvr>
                                        <p:cTn id="9" dur="75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92D050"/>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9" name="Group 8">
            <a:extLst>
              <a:ext uri="{FF2B5EF4-FFF2-40B4-BE49-F238E27FC236}">
                <a16:creationId xmlns:a16="http://schemas.microsoft.com/office/drawing/2014/main" id="{F688D28D-3B92-44CA-BA2D-9F12BBDD578A}"/>
              </a:ext>
            </a:extLst>
          </p:cNvPr>
          <p:cNvGrpSpPr/>
          <p:nvPr/>
        </p:nvGrpSpPr>
        <p:grpSpPr>
          <a:xfrm>
            <a:off x="9711785" y="-115817"/>
            <a:ext cx="2508068" cy="954107"/>
            <a:chOff x="351398" y="5942369"/>
            <a:chExt cx="6252821" cy="954107"/>
          </a:xfrm>
        </p:grpSpPr>
        <p:sp>
          <p:nvSpPr>
            <p:cNvPr id="10" name="TextBox 9">
              <a:extLst>
                <a:ext uri="{FF2B5EF4-FFF2-40B4-BE49-F238E27FC236}">
                  <a16:creationId xmlns:a16="http://schemas.microsoft.com/office/drawing/2014/main" id="{53F1C68D-9DD6-43E3-90CF-C2A6792F2145}"/>
                </a:ext>
              </a:extLst>
            </p:cNvPr>
            <p:cNvSpPr txBox="1"/>
            <p:nvPr/>
          </p:nvSpPr>
          <p:spPr>
            <a:xfrm>
              <a:off x="683613" y="6100706"/>
              <a:ext cx="5825836" cy="649137"/>
            </a:xfrm>
            <a:prstGeom prst="roundRect">
              <a:avLst>
                <a:gd name="adj" fmla="val 50000"/>
              </a:avLst>
            </a:prstGeom>
            <a:solidFill>
              <a:srgbClr val="FFC000"/>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1" name="TextBox 10">
              <a:extLst>
                <a:ext uri="{FF2B5EF4-FFF2-40B4-BE49-F238E27FC236}">
                  <a16:creationId xmlns:a16="http://schemas.microsoft.com/office/drawing/2014/main" id="{53653D18-AAAE-48FE-AA6B-BDFA80DCD2FA}"/>
                </a:ext>
              </a:extLst>
            </p:cNvPr>
            <p:cNvSpPr txBox="1"/>
            <p:nvPr/>
          </p:nvSpPr>
          <p:spPr>
            <a:xfrm>
              <a:off x="351398" y="5942369"/>
              <a:ext cx="625282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err="1">
                  <a:latin typeface="Arial-Rounded" pitchFamily="34" charset="0"/>
                  <a:ea typeface="Arial-Rounded" pitchFamily="34" charset="0"/>
                  <a:cs typeface="Arial-Rounded" pitchFamily="34" charset="0"/>
                </a:rPr>
                <a:t>Đọc</a:t>
              </a:r>
              <a:r>
                <a:rPr lang="en-US" sz="2800" b="1">
                  <a:latin typeface="Arial-Rounded" pitchFamily="34" charset="0"/>
                  <a:ea typeface="Arial-Rounded" pitchFamily="34" charset="0"/>
                  <a:cs typeface="Arial-Rounded" pitchFamily="34" charset="0"/>
                </a:rPr>
                <a:t> theo nhóm</a:t>
              </a:r>
              <a:endParaRPr kumimoji="0" lang="en-US" sz="2800" b="1" i="0" u="none" strike="noStrike" kern="1200" cap="none" spc="0" normalizeH="0" baseline="0" noProof="0" dirty="0">
                <a:ln>
                  <a:noFill/>
                </a:ln>
                <a:effectLst/>
                <a:uLnTx/>
                <a:uFillTx/>
                <a:latin typeface="Arial-Rounded" pitchFamily="34" charset="0"/>
                <a:ea typeface="Arial-Rounded" pitchFamily="34" charset="0"/>
                <a:cs typeface="Arial-Rounded" pitchFamily="34" charset="0"/>
              </a:endParaRPr>
            </a:p>
          </p:txBody>
        </p:sp>
      </p:grpSp>
      <p:sp>
        <p:nvSpPr>
          <p:cNvPr id="8" name="Oval 7">
            <a:extLst>
              <a:ext uri="{FF2B5EF4-FFF2-40B4-BE49-F238E27FC236}">
                <a16:creationId xmlns:a16="http://schemas.microsoft.com/office/drawing/2014/main" id="{FE902F41-BC13-4A65-893F-FEF95F840160}"/>
              </a:ext>
            </a:extLst>
          </p:cNvPr>
          <p:cNvSpPr/>
          <p:nvPr/>
        </p:nvSpPr>
        <p:spPr>
          <a:xfrm>
            <a:off x="743193" y="73372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Arial-Rounded" panose="020B0500000000000000" pitchFamily="34" charset="0"/>
                <a:ea typeface="Arial-Rounded" panose="020B0500000000000000" pitchFamily="34" charset="0"/>
                <a:cs typeface="Arial-Rounded" panose="020B0500000000000000" pitchFamily="34" charset="0"/>
              </a:rPr>
              <a:t>1</a:t>
            </a:r>
          </a:p>
        </p:txBody>
      </p:sp>
      <p:sp>
        <p:nvSpPr>
          <p:cNvPr id="12" name="Oval 11">
            <a:extLst>
              <a:ext uri="{FF2B5EF4-FFF2-40B4-BE49-F238E27FC236}">
                <a16:creationId xmlns:a16="http://schemas.microsoft.com/office/drawing/2014/main" id="{046C4DCF-9C90-4515-AE90-125B65964551}"/>
              </a:ext>
            </a:extLst>
          </p:cNvPr>
          <p:cNvSpPr/>
          <p:nvPr/>
        </p:nvSpPr>
        <p:spPr>
          <a:xfrm>
            <a:off x="743193" y="203798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2</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5" name="Oval 14">
            <a:extLst>
              <a:ext uri="{FF2B5EF4-FFF2-40B4-BE49-F238E27FC236}">
                <a16:creationId xmlns:a16="http://schemas.microsoft.com/office/drawing/2014/main" id="{C6218E83-17E8-4E57-9B10-B13D7774CDCE}"/>
              </a:ext>
            </a:extLst>
          </p:cNvPr>
          <p:cNvSpPr/>
          <p:nvPr/>
        </p:nvSpPr>
        <p:spPr>
          <a:xfrm>
            <a:off x="743193" y="3716892"/>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3</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6" name="Oval 15">
            <a:extLst>
              <a:ext uri="{FF2B5EF4-FFF2-40B4-BE49-F238E27FC236}">
                <a16:creationId xmlns:a16="http://schemas.microsoft.com/office/drawing/2014/main" id="{9422C53D-52D5-45A0-AC4A-C7D2F81007A1}"/>
              </a:ext>
            </a:extLst>
          </p:cNvPr>
          <p:cNvSpPr/>
          <p:nvPr/>
        </p:nvSpPr>
        <p:spPr>
          <a:xfrm>
            <a:off x="743192" y="5489747"/>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4</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1422759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92D050"/>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9" name="Group 8">
            <a:extLst>
              <a:ext uri="{FF2B5EF4-FFF2-40B4-BE49-F238E27FC236}">
                <a16:creationId xmlns:a16="http://schemas.microsoft.com/office/drawing/2014/main" id="{F688D28D-3B92-44CA-BA2D-9F12BBDD578A}"/>
              </a:ext>
            </a:extLst>
          </p:cNvPr>
          <p:cNvGrpSpPr/>
          <p:nvPr/>
        </p:nvGrpSpPr>
        <p:grpSpPr>
          <a:xfrm>
            <a:off x="9757954" y="42520"/>
            <a:ext cx="2508068" cy="649137"/>
            <a:chOff x="466501" y="6100706"/>
            <a:chExt cx="6252821" cy="649137"/>
          </a:xfrm>
        </p:grpSpPr>
        <p:sp>
          <p:nvSpPr>
            <p:cNvPr id="10" name="TextBox 9">
              <a:extLst>
                <a:ext uri="{FF2B5EF4-FFF2-40B4-BE49-F238E27FC236}">
                  <a16:creationId xmlns:a16="http://schemas.microsoft.com/office/drawing/2014/main" id="{53F1C68D-9DD6-43E3-90CF-C2A6792F2145}"/>
                </a:ext>
              </a:extLst>
            </p:cNvPr>
            <p:cNvSpPr txBox="1"/>
            <p:nvPr/>
          </p:nvSpPr>
          <p:spPr>
            <a:xfrm>
              <a:off x="683613" y="6100706"/>
              <a:ext cx="5825836" cy="649137"/>
            </a:xfrm>
            <a:prstGeom prst="roundRect">
              <a:avLst>
                <a:gd name="adj" fmla="val 50000"/>
              </a:avLst>
            </a:prstGeom>
            <a:solidFill>
              <a:srgbClr val="FFC000"/>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1" name="TextBox 10">
              <a:extLst>
                <a:ext uri="{FF2B5EF4-FFF2-40B4-BE49-F238E27FC236}">
                  <a16:creationId xmlns:a16="http://schemas.microsoft.com/office/drawing/2014/main" id="{53653D18-AAAE-48FE-AA6B-BDFA80DCD2FA}"/>
                </a:ext>
              </a:extLst>
            </p:cNvPr>
            <p:cNvSpPr txBox="1"/>
            <p:nvPr/>
          </p:nvSpPr>
          <p:spPr>
            <a:xfrm>
              <a:off x="466501" y="6152958"/>
              <a:ext cx="6252821"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err="1">
                  <a:latin typeface="Arial-Rounded" pitchFamily="34" charset="0"/>
                  <a:ea typeface="Arial-Rounded" pitchFamily="34" charset="0"/>
                  <a:cs typeface="Arial-Rounded" pitchFamily="34" charset="0"/>
                </a:rPr>
                <a:t>Đọc</a:t>
              </a:r>
              <a:r>
                <a:rPr lang="en-US" sz="2800" b="1">
                  <a:latin typeface="Arial-Rounded" pitchFamily="34" charset="0"/>
                  <a:ea typeface="Arial-Rounded" pitchFamily="34" charset="0"/>
                  <a:cs typeface="Arial-Rounded" pitchFamily="34" charset="0"/>
                </a:rPr>
                <a:t> toàn bài</a:t>
              </a:r>
              <a:endParaRPr kumimoji="0" lang="en-US" sz="2800" b="1" i="0" u="none" strike="noStrike" kern="1200" cap="none" spc="0" normalizeH="0" baseline="0" noProof="0" dirty="0">
                <a:ln>
                  <a:noFill/>
                </a:ln>
                <a:effectLst/>
                <a:uLnTx/>
                <a:uFillTx/>
                <a:latin typeface="Arial-Rounded" pitchFamily="34" charset="0"/>
                <a:ea typeface="Arial-Rounded" pitchFamily="34" charset="0"/>
                <a:cs typeface="Arial-Rounded" pitchFamily="34" charset="0"/>
              </a:endParaRPr>
            </a:p>
          </p:txBody>
        </p:sp>
      </p:grpSp>
      <p:sp>
        <p:nvSpPr>
          <p:cNvPr id="8" name="Oval 7">
            <a:extLst>
              <a:ext uri="{FF2B5EF4-FFF2-40B4-BE49-F238E27FC236}">
                <a16:creationId xmlns:a16="http://schemas.microsoft.com/office/drawing/2014/main" id="{FE902F41-BC13-4A65-893F-FEF95F840160}"/>
              </a:ext>
            </a:extLst>
          </p:cNvPr>
          <p:cNvSpPr/>
          <p:nvPr/>
        </p:nvSpPr>
        <p:spPr>
          <a:xfrm>
            <a:off x="743193" y="73372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Arial-Rounded" panose="020B0500000000000000" pitchFamily="34" charset="0"/>
                <a:ea typeface="Arial-Rounded" panose="020B0500000000000000" pitchFamily="34" charset="0"/>
                <a:cs typeface="Arial-Rounded" panose="020B0500000000000000" pitchFamily="34" charset="0"/>
              </a:rPr>
              <a:t>1</a:t>
            </a:r>
          </a:p>
        </p:txBody>
      </p:sp>
      <p:sp>
        <p:nvSpPr>
          <p:cNvPr id="12" name="Oval 11">
            <a:extLst>
              <a:ext uri="{FF2B5EF4-FFF2-40B4-BE49-F238E27FC236}">
                <a16:creationId xmlns:a16="http://schemas.microsoft.com/office/drawing/2014/main" id="{046C4DCF-9C90-4515-AE90-125B65964551}"/>
              </a:ext>
            </a:extLst>
          </p:cNvPr>
          <p:cNvSpPr/>
          <p:nvPr/>
        </p:nvSpPr>
        <p:spPr>
          <a:xfrm>
            <a:off x="743193" y="203798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2</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5" name="Oval 14">
            <a:extLst>
              <a:ext uri="{FF2B5EF4-FFF2-40B4-BE49-F238E27FC236}">
                <a16:creationId xmlns:a16="http://schemas.microsoft.com/office/drawing/2014/main" id="{C6218E83-17E8-4E57-9B10-B13D7774CDCE}"/>
              </a:ext>
            </a:extLst>
          </p:cNvPr>
          <p:cNvSpPr/>
          <p:nvPr/>
        </p:nvSpPr>
        <p:spPr>
          <a:xfrm>
            <a:off x="743193" y="3716892"/>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3</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6" name="Oval 15">
            <a:extLst>
              <a:ext uri="{FF2B5EF4-FFF2-40B4-BE49-F238E27FC236}">
                <a16:creationId xmlns:a16="http://schemas.microsoft.com/office/drawing/2014/main" id="{9422C53D-52D5-45A0-AC4A-C7D2F81007A1}"/>
              </a:ext>
            </a:extLst>
          </p:cNvPr>
          <p:cNvSpPr/>
          <p:nvPr/>
        </p:nvSpPr>
        <p:spPr>
          <a:xfrm>
            <a:off x="743192" y="5489747"/>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4</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2453821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0A20FE26-1367-4A3F-85DE-8373044CA43F}"/>
              </a:ext>
            </a:extLst>
          </p:cNvPr>
          <p:cNvSpPr/>
          <p:nvPr/>
        </p:nvSpPr>
        <p:spPr>
          <a:xfrm>
            <a:off x="499864" y="425182"/>
            <a:ext cx="10995949" cy="5960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19"/>
          </a:p>
        </p:txBody>
      </p:sp>
      <p:pic>
        <p:nvPicPr>
          <p:cNvPr id="15" name="图片 73732" descr="PPT素材-12"/>
          <p:cNvPicPr>
            <a:picLocks noChangeAspect="1"/>
          </p:cNvPicPr>
          <p:nvPr/>
        </p:nvPicPr>
        <p:blipFill>
          <a:blip r:embed="rId2"/>
          <a:stretch>
            <a:fillRect/>
          </a:stretch>
        </p:blipFill>
        <p:spPr>
          <a:xfrm>
            <a:off x="499864" y="156767"/>
            <a:ext cx="10543131" cy="6744677"/>
          </a:xfrm>
          <a:prstGeom prst="rect">
            <a:avLst/>
          </a:prstGeom>
          <a:noFill/>
          <a:ln w="9525">
            <a:noFill/>
          </a:ln>
        </p:spPr>
      </p:pic>
      <p:sp>
        <p:nvSpPr>
          <p:cNvPr id="8" name="Rectangle 11">
            <a:extLst>
              <a:ext uri="{FF2B5EF4-FFF2-40B4-BE49-F238E27FC236}">
                <a16:creationId xmlns:a16="http://schemas.microsoft.com/office/drawing/2014/main" id="{3AD24F28-1415-40B3-A995-3C246C286D7F}"/>
              </a:ext>
            </a:extLst>
          </p:cNvPr>
          <p:cNvSpPr>
            <a:spLocks noChangeArrowheads="1"/>
          </p:cNvSpPr>
          <p:nvPr/>
        </p:nvSpPr>
        <p:spPr bwMode="gray">
          <a:xfrm>
            <a:off x="169921" y="2820180"/>
            <a:ext cx="11203016" cy="1748171"/>
          </a:xfrm>
          <a:prstGeom prst="rect">
            <a:avLst/>
          </a:prstGeom>
          <a:noFill/>
          <a:ln>
            <a:noFill/>
          </a:ln>
        </p:spPr>
        <p:txBody>
          <a:bodyPr wrap="square">
            <a:spAutoFit/>
          </a:bodyPr>
          <a:lstStyle/>
          <a:p>
            <a:pPr algn="ctr" defTabSz="1219139">
              <a:lnSpc>
                <a:spcPct val="150000"/>
              </a:lnSpc>
              <a:defRPr/>
            </a:pPr>
            <a:r>
              <a:rPr lang="en-US" altLang="zh-CN" sz="8000" b="1">
                <a:ln w="9525">
                  <a:solidFill>
                    <a:schemeClr val="bg1"/>
                  </a:solidFill>
                  <a:prstDash val="solid"/>
                </a:ln>
                <a:solidFill>
                  <a:srgbClr val="FF0000"/>
                </a:solidFill>
                <a:effectLst>
                  <a:outerShdw blurRad="12700" dist="38100" dir="2700000" algn="tl" rotWithShape="0">
                    <a:schemeClr val="accent5">
                      <a:lumMod val="60000"/>
                      <a:lumOff val="40000"/>
                    </a:schemeClr>
                  </a:outerShdw>
                </a:effectLst>
                <a:latin typeface="SVN-Gretoon" panose="02040603050506020204" pitchFamily="18" charset="0"/>
                <a:ea typeface="Arial-Rounded" panose="020B0500000000000000" pitchFamily="34" charset="0"/>
                <a:cs typeface="Arial-Rounded" panose="020B0500000000000000" pitchFamily="34" charset="0"/>
              </a:rPr>
              <a:t>Trả lời câu hỏi</a:t>
            </a:r>
            <a:endParaRPr lang="zh-CN" altLang="en-US" sz="8000" b="1" dirty="0">
              <a:ln w="9525">
                <a:solidFill>
                  <a:schemeClr val="bg1"/>
                </a:solidFill>
                <a:prstDash val="solid"/>
              </a:ln>
              <a:solidFill>
                <a:srgbClr val="FF0000"/>
              </a:solidFill>
              <a:effectLst>
                <a:outerShdw blurRad="12700" dist="38100" dir="2700000" algn="tl" rotWithShape="0">
                  <a:schemeClr val="accent5">
                    <a:lumMod val="60000"/>
                    <a:lumOff val="40000"/>
                  </a:schemeClr>
                </a:outerShdw>
              </a:effectLst>
              <a:latin typeface="SVN-Gretoon" panose="02040603050506020204" pitchFamily="18" charset="0"/>
              <a:ea typeface="Arial-Rounded" panose="020B0500000000000000" pitchFamily="34" charset="0"/>
              <a:cs typeface="Arial-Rounded" panose="020B0500000000000000" pitchFamily="34" charset="0"/>
            </a:endParaRPr>
          </a:p>
        </p:txBody>
      </p:sp>
      <p:pic>
        <p:nvPicPr>
          <p:cNvPr id="1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27294" t="7312" r="32213" b="28914"/>
          <a:stretch>
            <a:fillRect/>
          </a:stretch>
        </p:blipFill>
        <p:spPr>
          <a:xfrm>
            <a:off x="10637196" y="39447"/>
            <a:ext cx="1285680" cy="1909425"/>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00814" y="245541"/>
            <a:ext cx="3261485" cy="242437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2468238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750" fill="hold"/>
                                        <p:tgtEl>
                                          <p:spTgt spid="8"/>
                                        </p:tgtEl>
                                        <p:attrNameLst>
                                          <p:attrName>ppt_w</p:attrName>
                                        </p:attrNameLst>
                                      </p:cBhvr>
                                      <p:tavLst>
                                        <p:tav tm="0">
                                          <p:val>
                                            <p:fltVal val="0"/>
                                          </p:val>
                                        </p:tav>
                                        <p:tav tm="100000">
                                          <p:val>
                                            <p:strVal val="#ppt_w"/>
                                          </p:val>
                                        </p:tav>
                                      </p:tavLst>
                                    </p:anim>
                                    <p:anim calcmode="lin" valueType="num">
                                      <p:cBhvr>
                                        <p:cTn id="8" dur="750" fill="hold"/>
                                        <p:tgtEl>
                                          <p:spTgt spid="8"/>
                                        </p:tgtEl>
                                        <p:attrNameLst>
                                          <p:attrName>ppt_h</p:attrName>
                                        </p:attrNameLst>
                                      </p:cBhvr>
                                      <p:tavLst>
                                        <p:tav tm="0">
                                          <p:val>
                                            <p:fltVal val="0"/>
                                          </p:val>
                                        </p:tav>
                                        <p:tav tm="100000">
                                          <p:val>
                                            <p:strVal val="#ppt_h"/>
                                          </p:val>
                                        </p:tav>
                                      </p:tavLst>
                                    </p:anim>
                                    <p:animEffect transition="in" filter="fade">
                                      <p:cBhvr>
                                        <p:cTn id="9" dur="750"/>
                                        <p:tgtEl>
                                          <p:spTgt spid="8"/>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par>
                          <p:cTn id="15" fill="hold">
                            <p:stCondLst>
                              <p:cond delay="750"/>
                            </p:stCondLst>
                            <p:childTnLst>
                              <p:par>
                                <p:cTn id="16" presetID="8"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diamond(in)">
                                      <p:cBhvr>
                                        <p:cTn id="18" dur="2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7" name="图片 5">
            <a:extLst>
              <a:ext uri="{FF2B5EF4-FFF2-40B4-BE49-F238E27FC236}">
                <a16:creationId xmlns:a16="http://schemas.microsoft.com/office/drawing/2014/main" id="{DF4D7179-1D8D-40DF-99E9-F1045C1CB74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077575" y="1479550"/>
            <a:ext cx="7254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8" name="图片 6">
            <a:extLst>
              <a:ext uri="{FF2B5EF4-FFF2-40B4-BE49-F238E27FC236}">
                <a16:creationId xmlns:a16="http://schemas.microsoft.com/office/drawing/2014/main" id="{47366B9E-43C3-45A3-93D3-4940D529513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0079038" y="-119063"/>
            <a:ext cx="1243012" cy="901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9" name="图片 7">
            <a:extLst>
              <a:ext uri="{FF2B5EF4-FFF2-40B4-BE49-F238E27FC236}">
                <a16:creationId xmlns:a16="http://schemas.microsoft.com/office/drawing/2014/main" id="{320E5751-FDBF-4714-A44F-70DA384990CC}"/>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1633200" y="474663"/>
            <a:ext cx="1331913" cy="1020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任意多边形: 形状 13">
            <a:extLst>
              <a:ext uri="{FF2B5EF4-FFF2-40B4-BE49-F238E27FC236}">
                <a16:creationId xmlns:a16="http://schemas.microsoft.com/office/drawing/2014/main" id="{8B463B7C-A735-4555-9FE3-50649FCFCBF6}"/>
              </a:ext>
            </a:extLst>
          </p:cNvPr>
          <p:cNvSpPr/>
          <p:nvPr/>
        </p:nvSpPr>
        <p:spPr>
          <a:xfrm>
            <a:off x="10642600" y="1346200"/>
            <a:ext cx="269875" cy="233363"/>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FCCCE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sp>
        <p:nvSpPr>
          <p:cNvPr id="16" name="任意多边形: 形状 15">
            <a:extLst>
              <a:ext uri="{FF2B5EF4-FFF2-40B4-BE49-F238E27FC236}">
                <a16:creationId xmlns:a16="http://schemas.microsoft.com/office/drawing/2014/main" id="{2D91BF2B-A812-4DDC-A9C3-E2A29A16A899}"/>
              </a:ext>
            </a:extLst>
          </p:cNvPr>
          <p:cNvSpPr/>
          <p:nvPr/>
        </p:nvSpPr>
        <p:spPr>
          <a:xfrm>
            <a:off x="11803063" y="2020888"/>
            <a:ext cx="268287" cy="233362"/>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7FD1FA"/>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dirty="0">
              <a:solidFill>
                <a:schemeClr val="tx1">
                  <a:lumMod val="95000"/>
                  <a:lumOff val="5000"/>
                </a:schemeClr>
              </a:solidFill>
              <a:latin typeface="微软雅黑" panose="020B0503020204020204" pitchFamily="34" charset="-122"/>
              <a:ea typeface="微软雅黑" panose="020B0503020204020204" pitchFamily="34" charset="-122"/>
            </a:endParaRPr>
          </a:p>
        </p:txBody>
      </p:sp>
      <p:pic>
        <p:nvPicPr>
          <p:cNvPr id="21515" name="图片 16">
            <a:extLst>
              <a:ext uri="{FF2B5EF4-FFF2-40B4-BE49-F238E27FC236}">
                <a16:creationId xmlns:a16="http://schemas.microsoft.com/office/drawing/2014/main" id="{3D98C6B8-9499-4D4D-8873-08E96CA8263B}"/>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0" y="6056313"/>
            <a:ext cx="12192000" cy="798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TextBox 40">
            <a:extLst>
              <a:ext uri="{FF2B5EF4-FFF2-40B4-BE49-F238E27FC236}">
                <a16:creationId xmlns:a16="http://schemas.microsoft.com/office/drawing/2014/main" id="{AB3873B8-47F5-4B00-BF7E-4ADABB128B45}"/>
              </a:ext>
            </a:extLst>
          </p:cNvPr>
          <p:cNvSpPr txBox="1">
            <a:spLocks noChangeArrowheads="1"/>
          </p:cNvSpPr>
          <p:nvPr/>
        </p:nvSpPr>
        <p:spPr bwMode="auto">
          <a:xfrm>
            <a:off x="275866" y="169863"/>
            <a:ext cx="11527197" cy="117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spcBef>
                <a:spcPct val="0"/>
              </a:spcBef>
              <a:buFontTx/>
              <a:buNone/>
            </a:pPr>
            <a:r>
              <a:rPr lang="en-US" altLang="en-US" sz="3600" b="1">
                <a:solidFill>
                  <a:srgbClr val="FF0000"/>
                </a:solidFill>
                <a:latin typeface="Arial-Rounded" panose="020B0500000000000000"/>
                <a:ea typeface="Arial-Rounded" panose="020B0500000000000000"/>
                <a:cs typeface="Arial-Rounded" panose="020B0500000000000000"/>
              </a:rPr>
              <a:t>1. Trong bảng chữ cái tiếng Việt, chữ A đứng ở vị trí nào?</a:t>
            </a:r>
          </a:p>
        </p:txBody>
      </p:sp>
      <p:sp>
        <p:nvSpPr>
          <p:cNvPr id="23" name="TextBox 22">
            <a:extLst>
              <a:ext uri="{FF2B5EF4-FFF2-40B4-BE49-F238E27FC236}">
                <a16:creationId xmlns:a16="http://schemas.microsoft.com/office/drawing/2014/main" id="{523C272D-2C27-4C66-B33E-FCD26B6B2B2D}"/>
              </a:ext>
            </a:extLst>
          </p:cNvPr>
          <p:cNvSpPr txBox="1">
            <a:spLocks noChangeArrowheads="1"/>
          </p:cNvSpPr>
          <p:nvPr/>
        </p:nvSpPr>
        <p:spPr bwMode="auto">
          <a:xfrm>
            <a:off x="861833" y="1539835"/>
            <a:ext cx="10771367" cy="623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spcBef>
                <a:spcPct val="0"/>
              </a:spcBef>
              <a:buFontTx/>
              <a:buNone/>
            </a:pPr>
            <a:r>
              <a:rPr lang="en-US" altLang="en-US" sz="3600" b="1">
                <a:solidFill>
                  <a:srgbClr val="002060"/>
                </a:solidFill>
                <a:latin typeface="Arial-Rounded" panose="020B0500000000000000"/>
                <a:ea typeface="Arial-Rounded" panose="020B0500000000000000"/>
                <a:cs typeface="Arial-Rounded" panose="020B0500000000000000"/>
              </a:rPr>
              <a:t>Trong bảng chữ cái tiếng Việt, chữ A đứng đầu.</a:t>
            </a:r>
          </a:p>
        </p:txBody>
      </p:sp>
      <p:pic>
        <p:nvPicPr>
          <p:cNvPr id="20" name="Picture 19">
            <a:extLst>
              <a:ext uri="{FF2B5EF4-FFF2-40B4-BE49-F238E27FC236}">
                <a16:creationId xmlns:a16="http://schemas.microsoft.com/office/drawing/2014/main" id="{2CFCA72D-C312-4E3E-81E6-725F382A2330}"/>
              </a:ext>
            </a:extLst>
          </p:cNvPr>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saturation sat="400000"/>
                    </a14:imgEffect>
                  </a14:imgLayer>
                </a14:imgProps>
              </a:ext>
            </a:extLst>
          </a:blip>
          <a:srcRect l="4982"/>
          <a:stretch/>
        </p:blipFill>
        <p:spPr>
          <a:xfrm>
            <a:off x="1573164" y="2356718"/>
            <a:ext cx="8932599" cy="4227911"/>
          </a:xfrm>
          <a:prstGeom prst="roundRect">
            <a:avLst>
              <a:gd name="adj" fmla="val 30441"/>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ài hát thiếu nhi cho bé_ Bé tập đánh vần">
            <a:hlinkClick r:id="" action="ppaction://media"/>
            <a:extLst>
              <a:ext uri="{FF2B5EF4-FFF2-40B4-BE49-F238E27FC236}">
                <a16:creationId xmlns:a16="http://schemas.microsoft.com/office/drawing/2014/main" id="{FC953A1F-788C-49BF-ABF5-A3E88403FE02}"/>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84826" y="55934"/>
            <a:ext cx="11789923" cy="6631832"/>
          </a:xfrm>
          <a:prstGeom prst="rect">
            <a:avLst/>
          </a:prstGeom>
        </p:spPr>
      </p:pic>
    </p:spTree>
    <p:extLst>
      <p:ext uri="{BB962C8B-B14F-4D97-AF65-F5344CB8AC3E}">
        <p14:creationId xmlns:p14="http://schemas.microsoft.com/office/powerpoint/2010/main" val="792858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0648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图片 16">
            <a:extLst>
              <a:ext uri="{FF2B5EF4-FFF2-40B4-BE49-F238E27FC236}">
                <a16:creationId xmlns:a16="http://schemas.microsoft.com/office/drawing/2014/main" id="{C6E534FE-ABE5-494D-B35B-2B1F8D326C1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7150" y="6073775"/>
            <a:ext cx="1219200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5" name="图片 4">
            <a:extLst>
              <a:ext uri="{FF2B5EF4-FFF2-40B4-BE49-F238E27FC236}">
                <a16:creationId xmlns:a16="http://schemas.microsoft.com/office/drawing/2014/main" id="{EFC6CFCA-9D95-4411-9128-0406538B22DA}"/>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6750" y="263525"/>
            <a:ext cx="7858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6" name="图片 5">
            <a:extLst>
              <a:ext uri="{FF2B5EF4-FFF2-40B4-BE49-F238E27FC236}">
                <a16:creationId xmlns:a16="http://schemas.microsoft.com/office/drawing/2014/main" id="{CC2D7ECA-A4CD-40E9-B05A-5B5E84D9C3E3}"/>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1077575" y="1265238"/>
            <a:ext cx="725488" cy="53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7" name="图片 6">
            <a:extLst>
              <a:ext uri="{FF2B5EF4-FFF2-40B4-BE49-F238E27FC236}">
                <a16:creationId xmlns:a16="http://schemas.microsoft.com/office/drawing/2014/main" id="{C3A9CA14-9C04-42C1-9B7E-09EB96DB0184}"/>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0079038" y="-119063"/>
            <a:ext cx="1243012" cy="901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8" name="图片 7">
            <a:extLst>
              <a:ext uri="{FF2B5EF4-FFF2-40B4-BE49-F238E27FC236}">
                <a16:creationId xmlns:a16="http://schemas.microsoft.com/office/drawing/2014/main" id="{A10AE711-75CE-4CE8-A972-C1D5F76F7315}"/>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11633200" y="474663"/>
            <a:ext cx="1331913" cy="1020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9" name="图片 8">
            <a:extLst>
              <a:ext uri="{FF2B5EF4-FFF2-40B4-BE49-F238E27FC236}">
                <a16:creationId xmlns:a16="http://schemas.microsoft.com/office/drawing/2014/main" id="{07413443-C996-44D5-B83B-BE98A8E83F93}"/>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125413" y="-423863"/>
            <a:ext cx="1535113" cy="1236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任意多边形: 形状 12">
            <a:extLst>
              <a:ext uri="{FF2B5EF4-FFF2-40B4-BE49-F238E27FC236}">
                <a16:creationId xmlns:a16="http://schemas.microsoft.com/office/drawing/2014/main" id="{B8B735FF-CDDD-40E7-9C35-3EDD3DB3AAA2}"/>
              </a:ext>
            </a:extLst>
          </p:cNvPr>
          <p:cNvSpPr/>
          <p:nvPr/>
        </p:nvSpPr>
        <p:spPr>
          <a:xfrm>
            <a:off x="373063" y="573088"/>
            <a:ext cx="269875" cy="233362"/>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7FD1FA"/>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sp>
        <p:nvSpPr>
          <p:cNvPr id="14" name="任意多边形: 形状 13">
            <a:extLst>
              <a:ext uri="{FF2B5EF4-FFF2-40B4-BE49-F238E27FC236}">
                <a16:creationId xmlns:a16="http://schemas.microsoft.com/office/drawing/2014/main" id="{202350E6-BD77-401B-889F-CA9256619669}"/>
              </a:ext>
            </a:extLst>
          </p:cNvPr>
          <p:cNvSpPr/>
          <p:nvPr/>
        </p:nvSpPr>
        <p:spPr>
          <a:xfrm>
            <a:off x="10642600" y="1131888"/>
            <a:ext cx="269875" cy="233362"/>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FCCCE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sp>
        <p:nvSpPr>
          <p:cNvPr id="16" name="任意多边形: 形状 15">
            <a:extLst>
              <a:ext uri="{FF2B5EF4-FFF2-40B4-BE49-F238E27FC236}">
                <a16:creationId xmlns:a16="http://schemas.microsoft.com/office/drawing/2014/main" id="{10C5095B-4C14-46BA-BBCA-022CE497DE81}"/>
              </a:ext>
            </a:extLst>
          </p:cNvPr>
          <p:cNvSpPr/>
          <p:nvPr/>
        </p:nvSpPr>
        <p:spPr>
          <a:xfrm>
            <a:off x="11803063" y="1806575"/>
            <a:ext cx="268287" cy="233363"/>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7FD1FA"/>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dirty="0">
              <a:solidFill>
                <a:schemeClr val="tx1">
                  <a:lumMod val="95000"/>
                  <a:lumOff val="5000"/>
                </a:schemeClr>
              </a:solidFill>
              <a:latin typeface="微软雅黑" panose="020B0503020204020204" pitchFamily="34" charset="-122"/>
              <a:ea typeface="微软雅黑" panose="020B0503020204020204" pitchFamily="34" charset="-122"/>
            </a:endParaRPr>
          </a:p>
        </p:txBody>
      </p:sp>
      <p:sp>
        <p:nvSpPr>
          <p:cNvPr id="41" name="TextBox 40">
            <a:extLst>
              <a:ext uri="{FF2B5EF4-FFF2-40B4-BE49-F238E27FC236}">
                <a16:creationId xmlns:a16="http://schemas.microsoft.com/office/drawing/2014/main" id="{CF180DC6-C4E5-4C31-8072-956A96286A5F}"/>
              </a:ext>
            </a:extLst>
          </p:cNvPr>
          <p:cNvSpPr txBox="1">
            <a:spLocks noChangeArrowheads="1"/>
          </p:cNvSpPr>
          <p:nvPr/>
        </p:nvSpPr>
        <p:spPr bwMode="auto">
          <a:xfrm>
            <a:off x="1720850" y="393701"/>
            <a:ext cx="10799762"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spcBef>
                <a:spcPct val="0"/>
              </a:spcBef>
              <a:buFontTx/>
              <a:buNone/>
            </a:pPr>
            <a:r>
              <a:rPr lang="en-US" altLang="en-US" sz="3600" b="1">
                <a:solidFill>
                  <a:srgbClr val="FF0000"/>
                </a:solidFill>
                <a:latin typeface="Arial-Rounded" panose="020B0500000000000000"/>
                <a:ea typeface="Arial-Rounded" panose="020B0500000000000000"/>
                <a:cs typeface="Arial-Rounded" panose="020B0500000000000000"/>
              </a:rPr>
              <a:t>2. Chữ A ước mơ điều gì?</a:t>
            </a:r>
          </a:p>
        </p:txBody>
      </p:sp>
      <p:sp>
        <p:nvSpPr>
          <p:cNvPr id="43" name="TextBox 42">
            <a:extLst>
              <a:ext uri="{FF2B5EF4-FFF2-40B4-BE49-F238E27FC236}">
                <a16:creationId xmlns:a16="http://schemas.microsoft.com/office/drawing/2014/main" id="{77455582-FD45-465C-8959-2286D63C5464}"/>
              </a:ext>
            </a:extLst>
          </p:cNvPr>
          <p:cNvSpPr txBox="1">
            <a:spLocks noChangeArrowheads="1"/>
          </p:cNvSpPr>
          <p:nvPr/>
        </p:nvSpPr>
        <p:spPr bwMode="auto">
          <a:xfrm>
            <a:off x="388937" y="1123950"/>
            <a:ext cx="11682413" cy="797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lnSpc>
                <a:spcPct val="150000"/>
              </a:lnSpc>
              <a:spcBef>
                <a:spcPct val="0"/>
              </a:spcBef>
              <a:buFontTx/>
              <a:buNone/>
            </a:pPr>
            <a:r>
              <a:rPr lang="en-US" altLang="en-US" sz="3600" b="1">
                <a:solidFill>
                  <a:srgbClr val="002060"/>
                </a:solidFill>
                <a:latin typeface="Arial-Rounded" panose="020B0500000000000000"/>
                <a:ea typeface="Arial-Rounded" panose="020B0500000000000000"/>
                <a:cs typeface="Arial-Rounded" panose="020B0500000000000000"/>
              </a:rPr>
              <a:t>Chữ A mơ ước một mình nó làm ra một cuốn sách.</a:t>
            </a:r>
          </a:p>
        </p:txBody>
      </p:sp>
      <p:pic>
        <p:nvPicPr>
          <p:cNvPr id="23567" name="PA_图片 1" descr="图片包含 玩偶, 玩具, 室内, 天空&#10;&#10;已生成极高可信度的说明">
            <a:extLst>
              <a:ext uri="{FF2B5EF4-FFF2-40B4-BE49-F238E27FC236}">
                <a16:creationId xmlns:a16="http://schemas.microsoft.com/office/drawing/2014/main" id="{BC1BDC37-CD81-4A52-BBE6-4061DE96D35C}"/>
              </a:ext>
            </a:extLst>
          </p:cNvPr>
          <p:cNvPicPr>
            <a:picLocks noChangeAspect="1"/>
          </p:cNvPicPr>
          <p:nvPr>
            <p:custDataLst>
              <p:tags r:id="rId1"/>
            </p:custDataLst>
          </p:nvPr>
        </p:nvPicPr>
        <p:blipFill>
          <a:blip r:embed="rId10">
            <a:extLst>
              <a:ext uri="{28A0092B-C50C-407E-A947-70E740481C1C}">
                <a14:useLocalDpi xmlns:a14="http://schemas.microsoft.com/office/drawing/2010/main" val="0"/>
              </a:ext>
            </a:extLst>
          </a:blip>
          <a:srcRect/>
          <a:stretch>
            <a:fillRect/>
          </a:stretch>
        </p:blipFill>
        <p:spPr bwMode="auto">
          <a:xfrm>
            <a:off x="9947003" y="4999292"/>
            <a:ext cx="2261144" cy="2261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4" name="Picture 2">
            <a:extLst>
              <a:ext uri="{FF2B5EF4-FFF2-40B4-BE49-F238E27FC236}">
                <a16:creationId xmlns:a16="http://schemas.microsoft.com/office/drawing/2014/main" id="{F78AAD5A-B0C3-46CB-A6A0-36AD5C36075F}"/>
              </a:ext>
            </a:extLst>
          </p:cNvPr>
          <p:cNvPicPr>
            <a:picLocks noChangeAspect="1" noChangeArrowheads="1"/>
          </p:cNvPicPr>
          <p:nvPr/>
        </p:nvPicPr>
        <p:blipFill>
          <a:blip r:embed="rId11">
            <a:extLst>
              <a:ext uri="{BEBA8EAE-BF5A-486C-A8C5-ECC9F3942E4B}">
                <a14:imgProps xmlns:a14="http://schemas.microsoft.com/office/drawing/2010/main">
                  <a14:imgLayer r:embed="rId12">
                    <a14:imgEffect>
                      <a14:sharpenSoften amount="25000"/>
                    </a14:imgEffect>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411956" y="2498568"/>
            <a:ext cx="11525250" cy="26479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图片 16">
            <a:extLst>
              <a:ext uri="{FF2B5EF4-FFF2-40B4-BE49-F238E27FC236}">
                <a16:creationId xmlns:a16="http://schemas.microsoft.com/office/drawing/2014/main" id="{E59576E6-0F87-4F73-8EB1-5ED19CF29A4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7150" y="6073775"/>
            <a:ext cx="1219200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3" name="图片 4">
            <a:extLst>
              <a:ext uri="{FF2B5EF4-FFF2-40B4-BE49-F238E27FC236}">
                <a16:creationId xmlns:a16="http://schemas.microsoft.com/office/drawing/2014/main" id="{350E6F3A-78B2-42E0-B37A-4432C6A6BDF9}"/>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6750" y="263525"/>
            <a:ext cx="7858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4" name="图片 5">
            <a:extLst>
              <a:ext uri="{FF2B5EF4-FFF2-40B4-BE49-F238E27FC236}">
                <a16:creationId xmlns:a16="http://schemas.microsoft.com/office/drawing/2014/main" id="{FBAFF9BB-060D-4D52-9DEC-56A12B7064B4}"/>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1077575" y="1265238"/>
            <a:ext cx="725488" cy="53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5" name="图片 6">
            <a:extLst>
              <a:ext uri="{FF2B5EF4-FFF2-40B4-BE49-F238E27FC236}">
                <a16:creationId xmlns:a16="http://schemas.microsoft.com/office/drawing/2014/main" id="{4CB5B071-D786-49C7-B967-5D972BC9B7EF}"/>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0079038" y="-119063"/>
            <a:ext cx="1243012" cy="901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6" name="图片 7">
            <a:extLst>
              <a:ext uri="{FF2B5EF4-FFF2-40B4-BE49-F238E27FC236}">
                <a16:creationId xmlns:a16="http://schemas.microsoft.com/office/drawing/2014/main" id="{32EDFF27-7988-4E17-A325-194BFB1437B5}"/>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11633200" y="474663"/>
            <a:ext cx="1331913" cy="1020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7" name="图片 8">
            <a:extLst>
              <a:ext uri="{FF2B5EF4-FFF2-40B4-BE49-F238E27FC236}">
                <a16:creationId xmlns:a16="http://schemas.microsoft.com/office/drawing/2014/main" id="{E6E04E9C-E855-41D2-8133-BBEC9C5F539A}"/>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125413" y="-423863"/>
            <a:ext cx="1535113" cy="1236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8" name="图片 10">
            <a:extLst>
              <a:ext uri="{FF2B5EF4-FFF2-40B4-BE49-F238E27FC236}">
                <a16:creationId xmlns:a16="http://schemas.microsoft.com/office/drawing/2014/main" id="{9B691E96-D84C-4049-BA9F-B1574CCD3CF2}"/>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11247438" y="-277813"/>
            <a:ext cx="823912" cy="133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任意多边形: 形状 12">
            <a:extLst>
              <a:ext uri="{FF2B5EF4-FFF2-40B4-BE49-F238E27FC236}">
                <a16:creationId xmlns:a16="http://schemas.microsoft.com/office/drawing/2014/main" id="{94DFBE23-C84D-425D-82C8-C735E131BD14}"/>
              </a:ext>
            </a:extLst>
          </p:cNvPr>
          <p:cNvSpPr/>
          <p:nvPr/>
        </p:nvSpPr>
        <p:spPr>
          <a:xfrm>
            <a:off x="373063" y="573088"/>
            <a:ext cx="269875" cy="233362"/>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7FD1FA"/>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sp>
        <p:nvSpPr>
          <p:cNvPr id="14" name="任意多边形: 形状 13">
            <a:extLst>
              <a:ext uri="{FF2B5EF4-FFF2-40B4-BE49-F238E27FC236}">
                <a16:creationId xmlns:a16="http://schemas.microsoft.com/office/drawing/2014/main" id="{D7513CF4-1EB8-4BB3-A7A2-1AE3B291462D}"/>
              </a:ext>
            </a:extLst>
          </p:cNvPr>
          <p:cNvSpPr/>
          <p:nvPr/>
        </p:nvSpPr>
        <p:spPr>
          <a:xfrm>
            <a:off x="10642600" y="1131888"/>
            <a:ext cx="269875" cy="233362"/>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FCCCE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sp>
        <p:nvSpPr>
          <p:cNvPr id="16" name="任意多边形: 形状 15">
            <a:extLst>
              <a:ext uri="{FF2B5EF4-FFF2-40B4-BE49-F238E27FC236}">
                <a16:creationId xmlns:a16="http://schemas.microsoft.com/office/drawing/2014/main" id="{C08895BF-8CDC-4804-ADCF-23C8A739BB7D}"/>
              </a:ext>
            </a:extLst>
          </p:cNvPr>
          <p:cNvSpPr/>
          <p:nvPr/>
        </p:nvSpPr>
        <p:spPr>
          <a:xfrm>
            <a:off x="11803063" y="1806575"/>
            <a:ext cx="268287" cy="233363"/>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7FD1FA"/>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dirty="0">
              <a:solidFill>
                <a:schemeClr val="tx1">
                  <a:lumMod val="95000"/>
                  <a:lumOff val="5000"/>
                </a:schemeClr>
              </a:solidFill>
              <a:latin typeface="微软雅黑" panose="020B0503020204020204" pitchFamily="34" charset="-122"/>
              <a:ea typeface="微软雅黑" panose="020B0503020204020204" pitchFamily="34" charset="-122"/>
            </a:endParaRPr>
          </a:p>
        </p:txBody>
      </p:sp>
      <p:sp>
        <p:nvSpPr>
          <p:cNvPr id="41" name="TextBox 40">
            <a:extLst>
              <a:ext uri="{FF2B5EF4-FFF2-40B4-BE49-F238E27FC236}">
                <a16:creationId xmlns:a16="http://schemas.microsoft.com/office/drawing/2014/main" id="{09EA715D-30B2-4FC3-8B73-42321AD1FC95}"/>
              </a:ext>
            </a:extLst>
          </p:cNvPr>
          <p:cNvSpPr txBox="1">
            <a:spLocks noChangeArrowheads="1"/>
          </p:cNvSpPr>
          <p:nvPr/>
        </p:nvSpPr>
        <p:spPr bwMode="auto">
          <a:xfrm>
            <a:off x="1392238" y="168672"/>
            <a:ext cx="10799762"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spcBef>
                <a:spcPct val="0"/>
              </a:spcBef>
              <a:buFontTx/>
              <a:buNone/>
            </a:pPr>
            <a:r>
              <a:rPr lang="en-US" altLang="en-US" sz="3600" b="1">
                <a:solidFill>
                  <a:srgbClr val="FF0000"/>
                </a:solidFill>
                <a:latin typeface="Arial-Rounded" panose="020B0500000000000000"/>
                <a:ea typeface="Arial-Rounded" panose="020B0500000000000000"/>
                <a:cs typeface="Arial-Rounded" panose="020B0500000000000000"/>
              </a:rPr>
              <a:t>3. Chữ A nhận ra điều gì?</a:t>
            </a:r>
          </a:p>
        </p:txBody>
      </p:sp>
      <p:sp>
        <p:nvSpPr>
          <p:cNvPr id="43" name="TextBox 42">
            <a:extLst>
              <a:ext uri="{FF2B5EF4-FFF2-40B4-BE49-F238E27FC236}">
                <a16:creationId xmlns:a16="http://schemas.microsoft.com/office/drawing/2014/main" id="{0BB895B3-C5A4-455C-894C-271904417690}"/>
              </a:ext>
            </a:extLst>
          </p:cNvPr>
          <p:cNvSpPr txBox="1">
            <a:spLocks noChangeArrowheads="1"/>
          </p:cNvSpPr>
          <p:nvPr/>
        </p:nvSpPr>
        <p:spPr bwMode="auto">
          <a:xfrm>
            <a:off x="1392238" y="782638"/>
            <a:ext cx="9758363" cy="1177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spcBef>
                <a:spcPct val="0"/>
              </a:spcBef>
              <a:buFontTx/>
              <a:buNone/>
            </a:pPr>
            <a:r>
              <a:rPr lang="en-US" altLang="en-US" sz="3600" b="1">
                <a:solidFill>
                  <a:srgbClr val="002060"/>
                </a:solidFill>
                <a:latin typeface="Arial-Rounded" panose="020B0500000000000000"/>
                <a:ea typeface="Arial-Rounded" panose="020B0500000000000000"/>
                <a:cs typeface="Arial-Rounded" panose="020B0500000000000000"/>
              </a:rPr>
              <a:t>Chữ A nhận ra rằng nếu chỉ có một mình, chữ A chẳng thể nói được với ai điều gì.</a:t>
            </a:r>
          </a:p>
        </p:txBody>
      </p:sp>
      <p:pic>
        <p:nvPicPr>
          <p:cNvPr id="25615" name="PA_图片 1" descr="图片包含 玩偶, 玩具, 室内, 天空&#10;&#10;已生成极高可信度的说明">
            <a:extLst>
              <a:ext uri="{FF2B5EF4-FFF2-40B4-BE49-F238E27FC236}">
                <a16:creationId xmlns:a16="http://schemas.microsoft.com/office/drawing/2014/main" id="{8C79F55F-6262-4305-BAB4-2F592A40B571}"/>
              </a:ext>
            </a:extLst>
          </p:cNvPr>
          <p:cNvPicPr>
            <a:picLocks noChangeAspect="1"/>
          </p:cNvPicPr>
          <p:nvPr>
            <p:custDataLst>
              <p:tags r:id="rId1"/>
            </p:custDataLst>
          </p:nvPr>
        </p:nvPicPr>
        <p:blipFill>
          <a:blip r:embed="rId11">
            <a:extLst>
              <a:ext uri="{28A0092B-C50C-407E-A947-70E740481C1C}">
                <a14:useLocalDpi xmlns:a14="http://schemas.microsoft.com/office/drawing/2010/main" val="0"/>
              </a:ext>
            </a:extLst>
          </a:blip>
          <a:srcRect/>
          <a:stretch>
            <a:fillRect/>
          </a:stretch>
        </p:blipFill>
        <p:spPr bwMode="auto">
          <a:xfrm>
            <a:off x="9829800" y="4830765"/>
            <a:ext cx="2362200" cy="2362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025462BF-F375-4CFE-BE75-65AF6256E608}"/>
              </a:ext>
            </a:extLst>
          </p:cNvPr>
          <p:cNvPicPr>
            <a:picLocks noChangeAspect="1" noChangeArrowheads="1"/>
          </p:cNvPicPr>
          <p:nvPr/>
        </p:nvPicPr>
        <p:blipFill>
          <a:blip r:embed="rId12">
            <a:extLst>
              <a:ext uri="{BEBA8EAE-BF5A-486C-A8C5-ECC9F3942E4B}">
                <a14:imgProps xmlns:a14="http://schemas.microsoft.com/office/drawing/2010/main">
                  <a14:imgLayer r:embed="rId13">
                    <a14:imgEffect>
                      <a14:sharpenSoften amount="25000"/>
                    </a14:imgEffect>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411956" y="2832102"/>
            <a:ext cx="11525250" cy="26479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47616" y="833042"/>
            <a:ext cx="4139932" cy="6058230"/>
          </a:xfrm>
          <a:prstGeom prst="rect">
            <a:avLst/>
          </a:prstGeom>
        </p:spPr>
      </p:pic>
      <p:pic>
        <p:nvPicPr>
          <p:cNvPr id="9" name="图片 5">
            <a:extLst>
              <a:ext uri="{FF2B5EF4-FFF2-40B4-BE49-F238E27FC236}">
                <a16:creationId xmlns:a16="http://schemas.microsoft.com/office/drawing/2014/main" id="{60932D90-BF1F-46A3-A430-FC72715840D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8975" t="9789" r="12468"/>
          <a:stretch/>
        </p:blipFill>
        <p:spPr>
          <a:xfrm>
            <a:off x="8713575" y="3862157"/>
            <a:ext cx="3478426" cy="3227810"/>
          </a:xfrm>
          <a:prstGeom prst="rect">
            <a:avLst/>
          </a:prstGeom>
        </p:spPr>
      </p:pic>
      <p:sp>
        <p:nvSpPr>
          <p:cNvPr id="26" name="TextBox 25"/>
          <p:cNvSpPr txBox="1"/>
          <p:nvPr/>
        </p:nvSpPr>
        <p:spPr>
          <a:xfrm>
            <a:off x="194456" y="209795"/>
            <a:ext cx="11825091" cy="646331"/>
          </a:xfrm>
          <a:prstGeom prst="rect">
            <a:avLst/>
          </a:prstGeom>
          <a:noFill/>
        </p:spPr>
        <p:txBody>
          <a:bodyPr wrap="square" rtlCol="0">
            <a:spAutoFit/>
          </a:bodyPr>
          <a:lstStyle/>
          <a:p>
            <a:pPr algn="just"/>
            <a:r>
              <a:rPr lang="en-US" sz="36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4</a:t>
            </a:r>
            <a:r>
              <a:rPr lang="en-US" sz="3600" b="1">
                <a:solidFill>
                  <a:srgbClr val="FF0000"/>
                </a:solidFill>
                <a:latin typeface="Arial-Rounded" panose="020B0500000000000000" pitchFamily="34" charset="0"/>
                <a:ea typeface="Arial-Rounded" panose="020B0500000000000000" pitchFamily="34" charset="0"/>
                <a:cs typeface="Arial-Rounded" panose="020B0500000000000000" pitchFamily="34" charset="0"/>
              </a:rPr>
              <a:t>. Chữ A muốn nhắn nhủ điều gì với các bạn?</a:t>
            </a:r>
            <a:endParaRPr lang="en-US" sz="36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2" name="Rounded Rectangle 1"/>
          <p:cNvSpPr/>
          <p:nvPr/>
        </p:nvSpPr>
        <p:spPr>
          <a:xfrm>
            <a:off x="412204" y="1778796"/>
            <a:ext cx="7735412" cy="852357"/>
          </a:xfrm>
          <a:prstGeom prst="roundRect">
            <a:avLst/>
          </a:prstGeom>
          <a:solidFill>
            <a:schemeClr val="accent4">
              <a:lumMod val="40000"/>
              <a:lumOff val="6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30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Chăm</a:t>
            </a:r>
            <a:r>
              <a:rPr lang="en-US" sz="3300">
                <a:solidFill>
                  <a:srgbClr val="002060"/>
                </a:solidFill>
                <a:latin typeface="Arial-Rounded" panose="020B0500000000000000" pitchFamily="34" charset="0"/>
                <a:ea typeface="Arial-Rounded" panose="020B0500000000000000" pitchFamily="34" charset="0"/>
                <a:cs typeface="Arial-Rounded" panose="020B0500000000000000" pitchFamily="34" charset="0"/>
              </a:rPr>
              <a:t> viết chữ cái</a:t>
            </a:r>
            <a:endPar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11" name="Rounded Rectangle 10"/>
          <p:cNvSpPr/>
          <p:nvPr/>
        </p:nvSpPr>
        <p:spPr>
          <a:xfrm>
            <a:off x="412204" y="2809747"/>
            <a:ext cx="7735412" cy="852357"/>
          </a:xfrm>
          <a:prstGeom prst="roundRect">
            <a:avLst/>
          </a:prstGeom>
          <a:solidFill>
            <a:schemeClr val="accent4">
              <a:lumMod val="40000"/>
              <a:lumOff val="6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300">
                <a:solidFill>
                  <a:srgbClr val="002060"/>
                </a:solidFill>
                <a:latin typeface="Arial-Rounded" panose="020B0500000000000000" pitchFamily="34" charset="0"/>
                <a:ea typeface="Arial-Rounded" panose="020B0500000000000000" pitchFamily="34" charset="0"/>
                <a:cs typeface="Arial-Rounded" panose="020B0500000000000000" pitchFamily="34" charset="0"/>
              </a:rPr>
              <a:t>  b</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Chăm</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đọc</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sách</a:t>
            </a:r>
            <a:endPar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12" name="Rounded Rectangle 11"/>
          <p:cNvSpPr/>
          <p:nvPr/>
        </p:nvSpPr>
        <p:spPr>
          <a:xfrm>
            <a:off x="412204" y="3862157"/>
            <a:ext cx="7735412" cy="852357"/>
          </a:xfrm>
          <a:prstGeom prst="roundRect">
            <a:avLst/>
          </a:prstGeom>
          <a:solidFill>
            <a:schemeClr val="accent4">
              <a:lumMod val="40000"/>
              <a:lumOff val="6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300">
                <a:solidFill>
                  <a:srgbClr val="002060"/>
                </a:solidFill>
                <a:latin typeface="Arial-Rounded" panose="020B0500000000000000" pitchFamily="34" charset="0"/>
                <a:ea typeface="Arial-Rounded" panose="020B0500000000000000" pitchFamily="34" charset="0"/>
                <a:cs typeface="Arial-Rounded" panose="020B0500000000000000" pitchFamily="34" charset="0"/>
              </a:rPr>
              <a:t>  c</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Chăm</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xếp</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các</a:t>
            </a:r>
            <a:r>
              <a:rPr lang="en-US" sz="3300">
                <a:solidFill>
                  <a:srgbClr val="002060"/>
                </a:solidFill>
                <a:latin typeface="Arial-Rounded" panose="020B0500000000000000" pitchFamily="34" charset="0"/>
                <a:ea typeface="Arial-Rounded" panose="020B0500000000000000" pitchFamily="34" charset="0"/>
                <a:cs typeface="Arial-Rounded" panose="020B0500000000000000" pitchFamily="34" charset="0"/>
              </a:rPr>
              <a:t> chữ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cái</a:t>
            </a:r>
            <a:endPar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6" name="Oval 5"/>
          <p:cNvSpPr/>
          <p:nvPr/>
        </p:nvSpPr>
        <p:spPr>
          <a:xfrm>
            <a:off x="523932" y="2924331"/>
            <a:ext cx="692118" cy="646331"/>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10" name="Picture 2">
            <a:extLst>
              <a:ext uri="{FF2B5EF4-FFF2-40B4-BE49-F238E27FC236}">
                <a16:creationId xmlns:a16="http://schemas.microsoft.com/office/drawing/2014/main" id="{E55EEA78-98DE-41C7-8D73-E2AC8F20CBAC}"/>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harpenSoften amount="25000"/>
                    </a14:imgEffect>
                    <a14:imgEffect>
                      <a14:saturation sat="300000"/>
                    </a14:imgEffect>
                  </a14:imgLayer>
                </a14:imgProps>
              </a:ext>
              <a:ext uri="{28A0092B-C50C-407E-A947-70E740481C1C}">
                <a14:useLocalDpi xmlns:a14="http://schemas.microsoft.com/office/drawing/2010/main" val="0"/>
              </a:ext>
            </a:extLst>
          </a:blip>
          <a:srcRect l="3516" r="62318"/>
          <a:stretch/>
        </p:blipFill>
        <p:spPr bwMode="auto">
          <a:xfrm>
            <a:off x="8248719" y="4243322"/>
            <a:ext cx="3937726" cy="26479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8870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144"/>
          <p:cNvPicPr>
            <a:picLocks noChangeAspect="1"/>
          </p:cNvPicPr>
          <p:nvPr/>
        </p:nvPicPr>
        <p:blipFill rotWithShape="1">
          <a:blip r:embed="rId2" cstate="print">
            <a:extLst>
              <a:ext uri="{28A0092B-C50C-407E-A947-70E740481C1C}">
                <a14:useLocalDpi xmlns:a14="http://schemas.microsoft.com/office/drawing/2010/main" val="0"/>
              </a:ext>
            </a:extLst>
          </a:blip>
          <a:srcRect l="15498" r="13695" b="5297"/>
          <a:stretch/>
        </p:blipFill>
        <p:spPr>
          <a:xfrm>
            <a:off x="1" y="3337010"/>
            <a:ext cx="2632559" cy="3520991"/>
          </a:xfrm>
          <a:prstGeom prst="rect">
            <a:avLst/>
          </a:prstGeom>
        </p:spPr>
      </p:pic>
      <p:pic>
        <p:nvPicPr>
          <p:cNvPr id="6" name="图片 14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30418" y="5124338"/>
            <a:ext cx="1858791" cy="1858791"/>
          </a:xfrm>
          <a:prstGeom prst="rect">
            <a:avLst/>
          </a:prstGeom>
        </p:spPr>
      </p:pic>
      <p:pic>
        <p:nvPicPr>
          <p:cNvPr id="7" name="图片 5">
            <a:extLst>
              <a:ext uri="{FF2B5EF4-FFF2-40B4-BE49-F238E27FC236}">
                <a16:creationId xmlns:a16="http://schemas.microsoft.com/office/drawing/2014/main" id="{32E29622-6938-4F27-BA2F-8E57C68A088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44667" y="-795307"/>
            <a:ext cx="10502665" cy="6540366"/>
          </a:xfrm>
          <a:prstGeom prst="rect">
            <a:avLst/>
          </a:prstGeom>
        </p:spPr>
      </p:pic>
      <p:pic>
        <p:nvPicPr>
          <p:cNvPr id="8" name="Picture 7"/>
          <p:cNvPicPr>
            <a:picLocks noChangeAspect="1"/>
          </p:cNvPicPr>
          <p:nvPr/>
        </p:nvPicPr>
        <p:blipFill rotWithShape="1">
          <a:blip r:embed="rId5">
            <a:extLst>
              <a:ext uri="{BEBA8EAE-BF5A-486C-A8C5-ECC9F3942E4B}">
                <a14:imgProps xmlns:a14="http://schemas.microsoft.com/office/drawing/2010/main">
                  <a14:imgLayer r:embed="rId6">
                    <a14:imgEffect>
                      <a14:backgroundRemoval t="0" b="100000" l="0" r="98667"/>
                    </a14:imgEffect>
                  </a14:imgLayer>
                </a14:imgProps>
              </a:ext>
              <a:ext uri="{28A0092B-C50C-407E-A947-70E740481C1C}">
                <a14:useLocalDpi xmlns:a14="http://schemas.microsoft.com/office/drawing/2010/main" val="0"/>
              </a:ext>
            </a:extLst>
          </a:blip>
          <a:srcRect l="29795" r="30586"/>
          <a:stretch/>
        </p:blipFill>
        <p:spPr>
          <a:xfrm>
            <a:off x="9837020" y="1357164"/>
            <a:ext cx="2108205" cy="5321249"/>
          </a:xfrm>
          <a:prstGeom prst="rect">
            <a:avLst/>
          </a:prstGeom>
        </p:spPr>
      </p:pic>
      <p:sp>
        <p:nvSpPr>
          <p:cNvPr id="9" name="Rectangle 11">
            <a:extLst>
              <a:ext uri="{FF2B5EF4-FFF2-40B4-BE49-F238E27FC236}">
                <a16:creationId xmlns:a16="http://schemas.microsoft.com/office/drawing/2014/main" id="{3AD24F28-1415-40B3-A995-3C246C286D7F}"/>
              </a:ext>
            </a:extLst>
          </p:cNvPr>
          <p:cNvSpPr>
            <a:spLocks noChangeArrowheads="1"/>
          </p:cNvSpPr>
          <p:nvPr/>
        </p:nvSpPr>
        <p:spPr bwMode="gray">
          <a:xfrm rot="21292743">
            <a:off x="2842605" y="2383167"/>
            <a:ext cx="6418608" cy="923330"/>
          </a:xfrm>
          <a:prstGeom prst="rect">
            <a:avLst/>
          </a:prstGeom>
          <a:noFill/>
          <a:ln>
            <a:noFill/>
          </a:ln>
        </p:spPr>
        <p:txBody>
          <a:bodyPr wrap="square">
            <a:spAutoFit/>
          </a:bodyPr>
          <a:lstStyle/>
          <a:p>
            <a:pPr algn="ctr" defTabSz="1219139">
              <a:defRPr/>
            </a:pPr>
            <a:r>
              <a:rPr lang="en-US" altLang="zh-CN" sz="5400" b="1" spc="800" dirty="0" err="1">
                <a:solidFill>
                  <a:srgbClr val="002060"/>
                </a:solidFill>
                <a:latin typeface="iCiel Cadena" panose="02000503000000020004" pitchFamily="2" charset="0"/>
                <a:ea typeface="微软雅黑" panose="020B0503020204020204" pitchFamily="34" charset="-122"/>
              </a:rPr>
              <a:t>Luyện</a:t>
            </a:r>
            <a:r>
              <a:rPr lang="en-US" altLang="zh-CN" sz="5400" b="1" spc="800" dirty="0">
                <a:solidFill>
                  <a:srgbClr val="002060"/>
                </a:solidFill>
                <a:latin typeface="iCiel Cadena" panose="02000503000000020004" pitchFamily="2" charset="0"/>
                <a:ea typeface="微软雅黑" panose="020B0503020204020204" pitchFamily="34" charset="-122"/>
              </a:rPr>
              <a:t> </a:t>
            </a:r>
            <a:r>
              <a:rPr lang="en-US" altLang="zh-CN" sz="5400" b="1" spc="800" dirty="0" err="1">
                <a:solidFill>
                  <a:srgbClr val="002060"/>
                </a:solidFill>
                <a:latin typeface="iCiel Cadena" panose="02000503000000020004" pitchFamily="2" charset="0"/>
                <a:ea typeface="微软雅黑" panose="020B0503020204020204" pitchFamily="34" charset="-122"/>
              </a:rPr>
              <a:t>đọc</a:t>
            </a:r>
            <a:r>
              <a:rPr lang="en-US" altLang="zh-CN" sz="5400" b="1" spc="800" dirty="0">
                <a:solidFill>
                  <a:srgbClr val="002060"/>
                </a:solidFill>
                <a:latin typeface="iCiel Cadena" panose="02000503000000020004" pitchFamily="2" charset="0"/>
                <a:ea typeface="微软雅黑" panose="020B0503020204020204" pitchFamily="34" charset="-122"/>
              </a:rPr>
              <a:t> </a:t>
            </a:r>
            <a:r>
              <a:rPr lang="en-US" altLang="zh-CN" sz="5400" b="1" spc="800" dirty="0" err="1">
                <a:solidFill>
                  <a:srgbClr val="002060"/>
                </a:solidFill>
                <a:latin typeface="iCiel Cadena" panose="02000503000000020004" pitchFamily="2" charset="0"/>
                <a:ea typeface="微软雅黑" panose="020B0503020204020204" pitchFamily="34" charset="-122"/>
              </a:rPr>
              <a:t>lại</a:t>
            </a:r>
            <a:endParaRPr lang="zh-CN" altLang="en-US" sz="5400" b="1" spc="800" dirty="0">
              <a:solidFill>
                <a:srgbClr val="002060"/>
              </a:solidFill>
              <a:latin typeface="iCiel Cadena" panose="02000503000000020004" pitchFamily="2" charset="0"/>
              <a:ea typeface="微软雅黑" panose="020B0503020204020204" pitchFamily="34" charset="-122"/>
            </a:endParaRPr>
          </a:p>
        </p:txBody>
      </p:sp>
      <p:pic>
        <p:nvPicPr>
          <p:cNvPr id="10" name="图片 12">
            <a:extLst>
              <a:ext uri="{FF2B5EF4-FFF2-40B4-BE49-F238E27FC236}">
                <a16:creationId xmlns:a16="http://schemas.microsoft.com/office/drawing/2014/main" id="{37A7A021-B942-4826-8E86-0E1DA4522F2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0414812">
            <a:off x="261850" y="271066"/>
            <a:ext cx="1101764" cy="1101764"/>
          </a:xfrm>
          <a:prstGeom prst="rect">
            <a:avLst/>
          </a:prstGeom>
        </p:spPr>
      </p:pic>
    </p:spTree>
    <p:extLst>
      <p:ext uri="{BB962C8B-B14F-4D97-AF65-F5344CB8AC3E}">
        <p14:creationId xmlns:p14="http://schemas.microsoft.com/office/powerpoint/2010/main" val="116644120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9" name="Group 8">
            <a:extLst>
              <a:ext uri="{FF2B5EF4-FFF2-40B4-BE49-F238E27FC236}">
                <a16:creationId xmlns:a16="http://schemas.microsoft.com/office/drawing/2014/main" id="{F688D28D-3B92-44CA-BA2D-9F12BBDD578A}"/>
              </a:ext>
            </a:extLst>
          </p:cNvPr>
          <p:cNvGrpSpPr/>
          <p:nvPr/>
        </p:nvGrpSpPr>
        <p:grpSpPr>
          <a:xfrm>
            <a:off x="9757954" y="16394"/>
            <a:ext cx="2508068" cy="707886"/>
            <a:chOff x="466501" y="6074580"/>
            <a:chExt cx="6252821" cy="707886"/>
          </a:xfrm>
        </p:grpSpPr>
        <p:sp>
          <p:nvSpPr>
            <p:cNvPr id="10" name="TextBox 9">
              <a:extLst>
                <a:ext uri="{FF2B5EF4-FFF2-40B4-BE49-F238E27FC236}">
                  <a16:creationId xmlns:a16="http://schemas.microsoft.com/office/drawing/2014/main" id="{53F1C68D-9DD6-43E3-90CF-C2A6792F2145}"/>
                </a:ext>
              </a:extLst>
            </p:cNvPr>
            <p:cNvSpPr txBox="1"/>
            <p:nvPr/>
          </p:nvSpPr>
          <p:spPr>
            <a:xfrm>
              <a:off x="683613" y="6100706"/>
              <a:ext cx="5825836" cy="649137"/>
            </a:xfrm>
            <a:prstGeom prst="roundRect">
              <a:avLst>
                <a:gd name="adj" fmla="val 50000"/>
              </a:avLst>
            </a:prstGeom>
            <a:solidFill>
              <a:srgbClr val="FFC000"/>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1" name="TextBox 10">
              <a:extLst>
                <a:ext uri="{FF2B5EF4-FFF2-40B4-BE49-F238E27FC236}">
                  <a16:creationId xmlns:a16="http://schemas.microsoft.com/office/drawing/2014/main" id="{53653D18-AAAE-48FE-AA6B-BDFA80DCD2FA}"/>
                </a:ext>
              </a:extLst>
            </p:cNvPr>
            <p:cNvSpPr txBox="1"/>
            <p:nvPr/>
          </p:nvSpPr>
          <p:spPr>
            <a:xfrm>
              <a:off x="466501" y="6074580"/>
              <a:ext cx="6252821" cy="70788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effectLst/>
                  <a:uLnTx/>
                  <a:uFillTx/>
                  <a:latin typeface="Arial-Rounded" pitchFamily="34" charset="0"/>
                  <a:ea typeface="Arial-Rounded" pitchFamily="34" charset="0"/>
                  <a:cs typeface="Arial-Rounded" pitchFamily="34" charset="0"/>
                </a:rPr>
                <a:t>Đọc diễn cảm      cả bài</a:t>
              </a:r>
              <a:endParaRPr kumimoji="0" lang="en-US" sz="2000" b="1" i="0" u="none" strike="noStrike" kern="1200" cap="none" spc="0" normalizeH="0" baseline="0" noProof="0" dirty="0">
                <a:ln>
                  <a:noFill/>
                </a:ln>
                <a:effectLst/>
                <a:uLnTx/>
                <a:uFillTx/>
                <a:latin typeface="Arial-Rounded" pitchFamily="34" charset="0"/>
                <a:ea typeface="Arial-Rounded" pitchFamily="34" charset="0"/>
                <a:cs typeface="Arial-Rounded" pitchFamily="34" charset="0"/>
              </a:endParaRPr>
            </a:p>
          </p:txBody>
        </p:sp>
      </p:grpSp>
      <p:pic>
        <p:nvPicPr>
          <p:cNvPr id="3" name="ĐỌC MẪU Chữ A và những người bạn">
            <a:hlinkClick r:id="" action="ppaction://media"/>
            <a:extLst>
              <a:ext uri="{FF2B5EF4-FFF2-40B4-BE49-F238E27FC236}">
                <a16:creationId xmlns:a16="http://schemas.microsoft.com/office/drawing/2014/main" id="{6DAEA134-8E69-4DE9-AB9A-E3643B99FBFF}"/>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698169" y="16394"/>
            <a:ext cx="722475" cy="722475"/>
          </a:xfrm>
          <a:prstGeom prst="rect">
            <a:avLst/>
          </a:prstGeom>
        </p:spPr>
      </p:pic>
    </p:spTree>
    <p:extLst>
      <p:ext uri="{BB962C8B-B14F-4D97-AF65-F5344CB8AC3E}">
        <p14:creationId xmlns:p14="http://schemas.microsoft.com/office/powerpoint/2010/main" val="1454944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78289"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3"/>
                </p:tgtEl>
              </p:cMediaNode>
            </p:audi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66" name="组合 2365"/>
          <p:cNvGrpSpPr/>
          <p:nvPr/>
        </p:nvGrpSpPr>
        <p:grpSpPr>
          <a:xfrm>
            <a:off x="1318599" y="1586856"/>
            <a:ext cx="9341020" cy="1744867"/>
            <a:chOff x="2048355" y="843557"/>
            <a:chExt cx="7005744" cy="1308651"/>
          </a:xfrm>
        </p:grpSpPr>
        <p:sp>
          <p:nvSpPr>
            <p:cNvPr id="9" name="文本框 8"/>
            <p:cNvSpPr txBox="1"/>
            <p:nvPr/>
          </p:nvSpPr>
          <p:spPr>
            <a:xfrm>
              <a:off x="2048355" y="843557"/>
              <a:ext cx="7005744" cy="692498"/>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altLang="zh-CN" sz="5400" b="1" i="0" u="none" strike="noStrike" kern="1200" cap="none" spc="0" normalizeH="0" baseline="0" noProof="0" err="1">
                  <a:ln>
                    <a:noFill/>
                  </a:ln>
                  <a:solidFill>
                    <a:srgbClr val="FF0000"/>
                  </a:solidFill>
                  <a:effectLst/>
                  <a:uLnTx/>
                  <a:uFillTx/>
                  <a:latin typeface="Arial" panose="020B0604020202020204" pitchFamily="34" charset="0"/>
                  <a:ea typeface="华康海报体W12(P)" panose="040B0C00000000000000" pitchFamily="82" charset="-122"/>
                  <a:cs typeface="+mn-cs"/>
                </a:rPr>
                <a:t>Luyện</a:t>
              </a:r>
              <a:r>
                <a:rPr kumimoji="0" lang="en-US" altLang="zh-CN" sz="5400" b="1" i="0" u="none" strike="noStrike" kern="1200" cap="none" spc="0" normalizeH="0" baseline="0" noProof="0">
                  <a:ln>
                    <a:noFill/>
                  </a:ln>
                  <a:solidFill>
                    <a:srgbClr val="FF0000"/>
                  </a:solidFill>
                  <a:effectLst/>
                  <a:uLnTx/>
                  <a:uFillTx/>
                  <a:latin typeface="Arial" panose="020B0604020202020204" pitchFamily="34" charset="0"/>
                  <a:ea typeface="华康海报体W12(P)" panose="040B0C00000000000000" pitchFamily="82" charset="-122"/>
                  <a:cs typeface="+mn-cs"/>
                </a:rPr>
                <a:t> tập theo văn bản đọc</a:t>
              </a:r>
              <a:endParaRPr kumimoji="0" lang="zh-CN" altLang="en-US" sz="5400" b="1" i="0" u="none" strike="noStrike" kern="1200" cap="none" spc="0" normalizeH="0" baseline="0" noProof="0" dirty="0">
                <a:ln>
                  <a:noFill/>
                </a:ln>
                <a:solidFill>
                  <a:srgbClr val="FF0000"/>
                </a:solidFill>
                <a:effectLst/>
                <a:uLnTx/>
                <a:uFillTx/>
                <a:latin typeface="Arial" panose="020B0604020202020204" pitchFamily="34" charset="0"/>
                <a:ea typeface="华康海报体W12(P)" panose="040B0C00000000000000" pitchFamily="82" charset="-122"/>
                <a:cs typeface="+mn-cs"/>
              </a:endParaRPr>
            </a:p>
          </p:txBody>
        </p:sp>
        <p:cxnSp>
          <p:nvCxnSpPr>
            <p:cNvPr id="3" name="直接连接符 2"/>
            <p:cNvCxnSpPr/>
            <p:nvPr/>
          </p:nvCxnSpPr>
          <p:spPr>
            <a:xfrm>
              <a:off x="5605082" y="2152208"/>
              <a:ext cx="207818" cy="0"/>
            </a:xfrm>
            <a:prstGeom prst="line">
              <a:avLst/>
            </a:prstGeom>
            <a:ln w="19050">
              <a:solidFill>
                <a:srgbClr val="6D5044"/>
              </a:solidFill>
            </a:ln>
          </p:spPr>
          <p:style>
            <a:lnRef idx="1">
              <a:schemeClr val="accent1"/>
            </a:lnRef>
            <a:fillRef idx="0">
              <a:schemeClr val="accent1"/>
            </a:fillRef>
            <a:effectRef idx="0">
              <a:schemeClr val="accent1"/>
            </a:effectRef>
            <a:fontRef idx="minor">
              <a:schemeClr val="tx1"/>
            </a:fontRef>
          </p:style>
        </p:cxnSp>
      </p:grpSp>
      <p:grpSp>
        <p:nvGrpSpPr>
          <p:cNvPr id="6" name="Group 4"/>
          <p:cNvGrpSpPr>
            <a:grpSpLocks noChangeAspect="1"/>
          </p:cNvGrpSpPr>
          <p:nvPr/>
        </p:nvGrpSpPr>
        <p:grpSpPr bwMode="auto">
          <a:xfrm>
            <a:off x="1499653" y="3141407"/>
            <a:ext cx="1572067" cy="3740032"/>
            <a:chOff x="909" y="187"/>
            <a:chExt cx="802" cy="1908"/>
          </a:xfrm>
        </p:grpSpPr>
        <p:sp>
          <p:nvSpPr>
            <p:cNvPr id="8" name="Freeform 5"/>
            <p:cNvSpPr>
              <a:spLocks/>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 name="Freeform 6"/>
            <p:cNvSpPr>
              <a:spLocks/>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 name="Freeform 7"/>
            <p:cNvSpPr>
              <a:spLocks/>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 name="Freeform 8"/>
            <p:cNvSpPr>
              <a:spLocks/>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 name="Freeform 9"/>
            <p:cNvSpPr>
              <a:spLocks/>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 name="Freeform 10"/>
            <p:cNvSpPr>
              <a:spLocks/>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 name="Freeform 12"/>
            <p:cNvSpPr>
              <a:spLocks/>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 name="Freeform 13"/>
            <p:cNvSpPr>
              <a:spLocks/>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 name="Freeform 16"/>
            <p:cNvSpPr>
              <a:spLocks/>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 name="Freeform 17"/>
            <p:cNvSpPr>
              <a:spLocks/>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 name="Freeform 18"/>
            <p:cNvSpPr>
              <a:spLocks/>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 name="Freeform 19"/>
            <p:cNvSpPr>
              <a:spLocks/>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 name="Freeform 20"/>
            <p:cNvSpPr>
              <a:spLocks/>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 name="Freeform 21"/>
            <p:cNvSpPr>
              <a:spLocks/>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 name="Freeform 22"/>
            <p:cNvSpPr>
              <a:spLocks/>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 name="Freeform 23"/>
            <p:cNvSpPr>
              <a:spLocks/>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 name="Freeform 24"/>
            <p:cNvSpPr>
              <a:spLocks/>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 name="Freeform 25"/>
            <p:cNvSpPr>
              <a:spLocks/>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 name="Freeform 26"/>
            <p:cNvSpPr>
              <a:spLocks/>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 name="Freeform 28"/>
            <p:cNvSpPr>
              <a:spLocks/>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 name="Freeform 29"/>
            <p:cNvSpPr>
              <a:spLocks/>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 name="Freeform 30"/>
            <p:cNvSpPr>
              <a:spLocks/>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 name="Freeform 31"/>
            <p:cNvSpPr>
              <a:spLocks/>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 name="Freeform 32"/>
            <p:cNvSpPr>
              <a:spLocks/>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 name="Freeform 33"/>
            <p:cNvSpPr>
              <a:spLocks/>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 name="Freeform 34"/>
            <p:cNvSpPr>
              <a:spLocks/>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 name="Freeform 35"/>
            <p:cNvSpPr>
              <a:spLocks/>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 name="Freeform 36"/>
            <p:cNvSpPr>
              <a:spLocks/>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 name="Freeform 37"/>
            <p:cNvSpPr>
              <a:spLocks/>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 name="Freeform 38"/>
            <p:cNvSpPr>
              <a:spLocks/>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 name="Freeform 39"/>
            <p:cNvSpPr>
              <a:spLocks/>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 name="Freeform 40"/>
            <p:cNvSpPr>
              <a:spLocks/>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 name="Freeform 41"/>
            <p:cNvSpPr>
              <a:spLocks/>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 name="Freeform 42"/>
            <p:cNvSpPr>
              <a:spLocks/>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 name="Freeform 44"/>
            <p:cNvSpPr>
              <a:spLocks/>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 name="Freeform 45"/>
            <p:cNvSpPr>
              <a:spLocks/>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 name="Freeform 46"/>
            <p:cNvSpPr>
              <a:spLocks/>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 name="Freeform 47"/>
            <p:cNvSpPr>
              <a:spLocks/>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 name="Freeform 49"/>
            <p:cNvSpPr>
              <a:spLocks/>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endParaRPr>
            </a:p>
          </p:txBody>
        </p:sp>
        <p:sp>
          <p:nvSpPr>
            <p:cNvPr id="57" name="Freeform 51"/>
            <p:cNvSpPr>
              <a:spLocks/>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 name="Freeform 52"/>
            <p:cNvSpPr>
              <a:spLocks/>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0" name="Group 4"/>
          <p:cNvGrpSpPr>
            <a:grpSpLocks noChangeAspect="1"/>
          </p:cNvGrpSpPr>
          <p:nvPr/>
        </p:nvGrpSpPr>
        <p:grpSpPr bwMode="auto">
          <a:xfrm>
            <a:off x="8531230" y="3992034"/>
            <a:ext cx="2161117" cy="2865967"/>
            <a:chOff x="4398" y="1886"/>
            <a:chExt cx="1021" cy="1354"/>
          </a:xfrm>
        </p:grpSpPr>
        <p:grpSp>
          <p:nvGrpSpPr>
            <p:cNvPr id="62" name="Group 205"/>
            <p:cNvGrpSpPr>
              <a:grpSpLocks/>
            </p:cNvGrpSpPr>
            <p:nvPr/>
          </p:nvGrpSpPr>
          <p:grpSpPr bwMode="auto">
            <a:xfrm>
              <a:off x="4398" y="1886"/>
              <a:ext cx="1021" cy="1354"/>
              <a:chOff x="4398" y="1886"/>
              <a:chExt cx="1021" cy="1354"/>
            </a:xfrm>
          </p:grpSpPr>
          <p:sp>
            <p:nvSpPr>
              <p:cNvPr id="459" name="Freeform 5"/>
              <p:cNvSpPr>
                <a:spLocks/>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1" name="Freeform 7"/>
              <p:cNvSpPr>
                <a:spLocks/>
              </p:cNvSpPr>
              <p:nvPr/>
            </p:nvSpPr>
            <p:spPr bwMode="auto">
              <a:xfrm>
                <a:off x="4670" y="2000"/>
                <a:ext cx="107" cy="137"/>
              </a:xfrm>
              <a:custGeom>
                <a:avLst/>
                <a:gdLst>
                  <a:gd name="T0" fmla="*/ 0 w 131"/>
                  <a:gd name="T1" fmla="*/ 134 h 168"/>
                  <a:gd name="T2" fmla="*/ 3 w 131"/>
                  <a:gd name="T3" fmla="*/ 127 h 168"/>
                  <a:gd name="T4" fmla="*/ 11 w 131"/>
                  <a:gd name="T5" fmla="*/ 124 h 168"/>
                  <a:gd name="T6" fmla="*/ 21 w 131"/>
                  <a:gd name="T7" fmla="*/ 130 h 168"/>
                  <a:gd name="T8" fmla="*/ 31 w 131"/>
                  <a:gd name="T9" fmla="*/ 141 h 168"/>
                  <a:gd name="T10" fmla="*/ 58 w 131"/>
                  <a:gd name="T11" fmla="*/ 148 h 168"/>
                  <a:gd name="T12" fmla="*/ 90 w 131"/>
                  <a:gd name="T13" fmla="*/ 140 h 168"/>
                  <a:gd name="T14" fmla="*/ 108 w 131"/>
                  <a:gd name="T15" fmla="*/ 114 h 168"/>
                  <a:gd name="T16" fmla="*/ 93 w 131"/>
                  <a:gd name="T17" fmla="*/ 92 h 168"/>
                  <a:gd name="T18" fmla="*/ 60 w 131"/>
                  <a:gd name="T19" fmla="*/ 85 h 168"/>
                  <a:gd name="T20" fmla="*/ 30 w 131"/>
                  <a:gd name="T21" fmla="*/ 77 h 168"/>
                  <a:gd name="T22" fmla="*/ 15 w 131"/>
                  <a:gd name="T23" fmla="*/ 52 h 168"/>
                  <a:gd name="T24" fmla="*/ 37 w 131"/>
                  <a:gd name="T25" fmla="*/ 16 h 168"/>
                  <a:gd name="T26" fmla="*/ 81 w 131"/>
                  <a:gd name="T27" fmla="*/ 0 h 168"/>
                  <a:gd name="T28" fmla="*/ 105 w 131"/>
                  <a:gd name="T29" fmla="*/ 4 h 168"/>
                  <a:gd name="T30" fmla="*/ 123 w 131"/>
                  <a:gd name="T31" fmla="*/ 16 h 168"/>
                  <a:gd name="T32" fmla="*/ 113 w 131"/>
                  <a:gd name="T33" fmla="*/ 26 h 168"/>
                  <a:gd name="T34" fmla="*/ 97 w 131"/>
                  <a:gd name="T35" fmla="*/ 24 h 168"/>
                  <a:gd name="T36" fmla="*/ 80 w 131"/>
                  <a:gd name="T37" fmla="*/ 21 h 168"/>
                  <a:gd name="T38" fmla="*/ 51 w 131"/>
                  <a:gd name="T39" fmla="*/ 30 h 168"/>
                  <a:gd name="T40" fmla="*/ 39 w 131"/>
                  <a:gd name="T41" fmla="*/ 50 h 168"/>
                  <a:gd name="T42" fmla="*/ 55 w 131"/>
                  <a:gd name="T43" fmla="*/ 63 h 168"/>
                  <a:gd name="T44" fmla="*/ 79 w 131"/>
                  <a:gd name="T45" fmla="*/ 66 h 168"/>
                  <a:gd name="T46" fmla="*/ 118 w 131"/>
                  <a:gd name="T47" fmla="*/ 82 h 168"/>
                  <a:gd name="T48" fmla="*/ 131 w 131"/>
                  <a:gd name="T49" fmla="*/ 113 h 168"/>
                  <a:gd name="T50" fmla="*/ 107 w 131"/>
                  <a:gd name="T51" fmla="*/ 155 h 168"/>
                  <a:gd name="T52" fmla="*/ 58 w 131"/>
                  <a:gd name="T53" fmla="*/ 168 h 168"/>
                  <a:gd name="T54" fmla="*/ 21 w 131"/>
                  <a:gd name="T55" fmla="*/ 160 h 168"/>
                  <a:gd name="T56" fmla="*/ 0 w 131"/>
                  <a:gd name="T57"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68">
                    <a:moveTo>
                      <a:pt x="0" y="134"/>
                    </a:moveTo>
                    <a:cubicBezTo>
                      <a:pt x="0" y="131"/>
                      <a:pt x="1" y="129"/>
                      <a:pt x="3" y="127"/>
                    </a:cubicBezTo>
                    <a:cubicBezTo>
                      <a:pt x="6" y="125"/>
                      <a:pt x="8" y="124"/>
                      <a:pt x="11" y="124"/>
                    </a:cubicBezTo>
                    <a:cubicBezTo>
                      <a:pt x="15" y="124"/>
                      <a:pt x="18" y="126"/>
                      <a:pt x="21" y="130"/>
                    </a:cubicBezTo>
                    <a:cubicBezTo>
                      <a:pt x="25" y="136"/>
                      <a:pt x="28" y="139"/>
                      <a:pt x="31" y="141"/>
                    </a:cubicBezTo>
                    <a:cubicBezTo>
                      <a:pt x="37" y="146"/>
                      <a:pt x="46" y="148"/>
                      <a:pt x="58" y="148"/>
                    </a:cubicBezTo>
                    <a:cubicBezTo>
                      <a:pt x="69" y="148"/>
                      <a:pt x="80" y="145"/>
                      <a:pt x="90" y="140"/>
                    </a:cubicBezTo>
                    <a:cubicBezTo>
                      <a:pt x="102" y="134"/>
                      <a:pt x="108" y="125"/>
                      <a:pt x="108" y="114"/>
                    </a:cubicBezTo>
                    <a:cubicBezTo>
                      <a:pt x="108" y="105"/>
                      <a:pt x="103" y="98"/>
                      <a:pt x="93" y="92"/>
                    </a:cubicBezTo>
                    <a:cubicBezTo>
                      <a:pt x="84" y="88"/>
                      <a:pt x="73" y="85"/>
                      <a:pt x="60" y="85"/>
                    </a:cubicBezTo>
                    <a:cubicBezTo>
                      <a:pt x="48" y="84"/>
                      <a:pt x="38" y="82"/>
                      <a:pt x="30" y="77"/>
                    </a:cubicBezTo>
                    <a:cubicBezTo>
                      <a:pt x="20" y="71"/>
                      <a:pt x="15" y="63"/>
                      <a:pt x="15" y="52"/>
                    </a:cubicBezTo>
                    <a:cubicBezTo>
                      <a:pt x="15" y="39"/>
                      <a:pt x="22" y="27"/>
                      <a:pt x="37" y="16"/>
                    </a:cubicBezTo>
                    <a:cubicBezTo>
                      <a:pt x="51" y="6"/>
                      <a:pt x="66" y="0"/>
                      <a:pt x="81" y="0"/>
                    </a:cubicBezTo>
                    <a:cubicBezTo>
                      <a:pt x="88" y="0"/>
                      <a:pt x="96" y="2"/>
                      <a:pt x="105" y="4"/>
                    </a:cubicBezTo>
                    <a:cubicBezTo>
                      <a:pt x="117" y="7"/>
                      <a:pt x="123" y="11"/>
                      <a:pt x="123" y="16"/>
                    </a:cubicBezTo>
                    <a:cubicBezTo>
                      <a:pt x="123" y="23"/>
                      <a:pt x="119" y="26"/>
                      <a:pt x="113" y="26"/>
                    </a:cubicBezTo>
                    <a:cubicBezTo>
                      <a:pt x="110" y="26"/>
                      <a:pt x="105" y="25"/>
                      <a:pt x="97" y="24"/>
                    </a:cubicBezTo>
                    <a:cubicBezTo>
                      <a:pt x="90" y="22"/>
                      <a:pt x="85" y="21"/>
                      <a:pt x="80" y="21"/>
                    </a:cubicBezTo>
                    <a:cubicBezTo>
                      <a:pt x="69" y="21"/>
                      <a:pt x="59" y="24"/>
                      <a:pt x="51" y="30"/>
                    </a:cubicBezTo>
                    <a:cubicBezTo>
                      <a:pt x="43" y="35"/>
                      <a:pt x="39" y="42"/>
                      <a:pt x="39" y="50"/>
                    </a:cubicBezTo>
                    <a:cubicBezTo>
                      <a:pt x="39" y="57"/>
                      <a:pt x="44" y="61"/>
                      <a:pt x="55" y="63"/>
                    </a:cubicBezTo>
                    <a:cubicBezTo>
                      <a:pt x="59" y="64"/>
                      <a:pt x="67" y="65"/>
                      <a:pt x="79" y="66"/>
                    </a:cubicBezTo>
                    <a:cubicBezTo>
                      <a:pt x="95" y="67"/>
                      <a:pt x="109" y="72"/>
                      <a:pt x="118" y="82"/>
                    </a:cubicBezTo>
                    <a:cubicBezTo>
                      <a:pt x="127" y="90"/>
                      <a:pt x="131" y="101"/>
                      <a:pt x="131" y="113"/>
                    </a:cubicBezTo>
                    <a:cubicBezTo>
                      <a:pt x="131" y="130"/>
                      <a:pt x="123" y="144"/>
                      <a:pt x="107" y="155"/>
                    </a:cubicBezTo>
                    <a:cubicBezTo>
                      <a:pt x="93" y="164"/>
                      <a:pt x="76" y="168"/>
                      <a:pt x="58" y="168"/>
                    </a:cubicBezTo>
                    <a:cubicBezTo>
                      <a:pt x="45" y="168"/>
                      <a:pt x="32" y="166"/>
                      <a:pt x="21" y="160"/>
                    </a:cubicBezTo>
                    <a:cubicBezTo>
                      <a:pt x="7" y="154"/>
                      <a:pt x="1" y="145"/>
                      <a:pt x="0" y="1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2" name="Freeform 8"/>
              <p:cNvSpPr>
                <a:spLocks/>
              </p:cNvSpPr>
              <p:nvPr/>
            </p:nvSpPr>
            <p:spPr bwMode="auto">
              <a:xfrm>
                <a:off x="4798" y="1989"/>
                <a:ext cx="84" cy="149"/>
              </a:xfrm>
              <a:custGeom>
                <a:avLst/>
                <a:gdLst>
                  <a:gd name="T0" fmla="*/ 92 w 103"/>
                  <a:gd name="T1" fmla="*/ 183 h 183"/>
                  <a:gd name="T2" fmla="*/ 82 w 103"/>
                  <a:gd name="T3" fmla="*/ 174 h 183"/>
                  <a:gd name="T4" fmla="*/ 77 w 103"/>
                  <a:gd name="T5" fmla="*/ 149 h 183"/>
                  <a:gd name="T6" fmla="*/ 75 w 103"/>
                  <a:gd name="T7" fmla="*/ 122 h 183"/>
                  <a:gd name="T8" fmla="*/ 76 w 103"/>
                  <a:gd name="T9" fmla="*/ 114 h 183"/>
                  <a:gd name="T10" fmla="*/ 76 w 103"/>
                  <a:gd name="T11" fmla="*/ 105 h 183"/>
                  <a:gd name="T12" fmla="*/ 65 w 103"/>
                  <a:gd name="T13" fmla="*/ 84 h 183"/>
                  <a:gd name="T14" fmla="*/ 40 w 103"/>
                  <a:gd name="T15" fmla="*/ 97 h 183"/>
                  <a:gd name="T16" fmla="*/ 25 w 103"/>
                  <a:gd name="T17" fmla="*/ 122 h 183"/>
                  <a:gd name="T18" fmla="*/ 22 w 103"/>
                  <a:gd name="T19" fmla="*/ 172 h 183"/>
                  <a:gd name="T20" fmla="*/ 12 w 103"/>
                  <a:gd name="T21" fmla="*/ 178 h 183"/>
                  <a:gd name="T22" fmla="*/ 4 w 103"/>
                  <a:gd name="T23" fmla="*/ 175 h 183"/>
                  <a:gd name="T24" fmla="*/ 0 w 103"/>
                  <a:gd name="T25" fmla="*/ 168 h 183"/>
                  <a:gd name="T26" fmla="*/ 1 w 103"/>
                  <a:gd name="T27" fmla="*/ 163 h 183"/>
                  <a:gd name="T28" fmla="*/ 3 w 103"/>
                  <a:gd name="T29" fmla="*/ 147 h 183"/>
                  <a:gd name="T30" fmla="*/ 3 w 103"/>
                  <a:gd name="T31" fmla="*/ 131 h 183"/>
                  <a:gd name="T32" fmla="*/ 3 w 103"/>
                  <a:gd name="T33" fmla="*/ 50 h 183"/>
                  <a:gd name="T34" fmla="*/ 4 w 103"/>
                  <a:gd name="T35" fmla="*/ 31 h 183"/>
                  <a:gd name="T36" fmla="*/ 3 w 103"/>
                  <a:gd name="T37" fmla="*/ 21 h 183"/>
                  <a:gd name="T38" fmla="*/ 2 w 103"/>
                  <a:gd name="T39" fmla="*/ 10 h 183"/>
                  <a:gd name="T40" fmla="*/ 5 w 103"/>
                  <a:gd name="T41" fmla="*/ 3 h 183"/>
                  <a:gd name="T42" fmla="*/ 13 w 103"/>
                  <a:gd name="T43" fmla="*/ 0 h 183"/>
                  <a:gd name="T44" fmla="*/ 24 w 103"/>
                  <a:gd name="T45" fmla="*/ 9 h 183"/>
                  <a:gd name="T46" fmla="*/ 25 w 103"/>
                  <a:gd name="T47" fmla="*/ 29 h 183"/>
                  <a:gd name="T48" fmla="*/ 25 w 103"/>
                  <a:gd name="T49" fmla="*/ 53 h 183"/>
                  <a:gd name="T50" fmla="*/ 24 w 103"/>
                  <a:gd name="T51" fmla="*/ 77 h 183"/>
                  <a:gd name="T52" fmla="*/ 24 w 103"/>
                  <a:gd name="T53" fmla="*/ 86 h 183"/>
                  <a:gd name="T54" fmla="*/ 43 w 103"/>
                  <a:gd name="T55" fmla="*/ 68 h 183"/>
                  <a:gd name="T56" fmla="*/ 65 w 103"/>
                  <a:gd name="T57" fmla="*/ 62 h 183"/>
                  <a:gd name="T58" fmla="*/ 91 w 103"/>
                  <a:gd name="T59" fmla="*/ 74 h 183"/>
                  <a:gd name="T60" fmla="*/ 96 w 103"/>
                  <a:gd name="T61" fmla="*/ 102 h 183"/>
                  <a:gd name="T62" fmla="*/ 97 w 103"/>
                  <a:gd name="T63" fmla="*/ 123 h 183"/>
                  <a:gd name="T64" fmla="*/ 99 w 103"/>
                  <a:gd name="T65" fmla="*/ 146 h 183"/>
                  <a:gd name="T66" fmla="*/ 103 w 103"/>
                  <a:gd name="T67" fmla="*/ 169 h 183"/>
                  <a:gd name="T68" fmla="*/ 103 w 103"/>
                  <a:gd name="T69" fmla="*/ 172 h 183"/>
                  <a:gd name="T70" fmla="*/ 100 w 103"/>
                  <a:gd name="T71" fmla="*/ 180 h 183"/>
                  <a:gd name="T72" fmla="*/ 92 w 103"/>
                  <a:gd name="T7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3">
                    <a:moveTo>
                      <a:pt x="92" y="183"/>
                    </a:moveTo>
                    <a:cubicBezTo>
                      <a:pt x="87" y="183"/>
                      <a:pt x="83" y="180"/>
                      <a:pt x="82" y="174"/>
                    </a:cubicBezTo>
                    <a:cubicBezTo>
                      <a:pt x="80" y="168"/>
                      <a:pt x="79" y="160"/>
                      <a:pt x="77" y="149"/>
                    </a:cubicBezTo>
                    <a:cubicBezTo>
                      <a:pt x="76" y="138"/>
                      <a:pt x="75" y="129"/>
                      <a:pt x="75" y="122"/>
                    </a:cubicBezTo>
                    <a:cubicBezTo>
                      <a:pt x="75" y="121"/>
                      <a:pt x="75" y="118"/>
                      <a:pt x="76" y="114"/>
                    </a:cubicBezTo>
                    <a:cubicBezTo>
                      <a:pt x="76" y="110"/>
                      <a:pt x="76" y="107"/>
                      <a:pt x="76" y="105"/>
                    </a:cubicBezTo>
                    <a:cubicBezTo>
                      <a:pt x="76" y="91"/>
                      <a:pt x="72" y="84"/>
                      <a:pt x="65" y="84"/>
                    </a:cubicBezTo>
                    <a:cubicBezTo>
                      <a:pt x="56" y="84"/>
                      <a:pt x="48" y="89"/>
                      <a:pt x="40" y="97"/>
                    </a:cubicBezTo>
                    <a:cubicBezTo>
                      <a:pt x="37" y="101"/>
                      <a:pt x="32" y="110"/>
                      <a:pt x="25" y="122"/>
                    </a:cubicBezTo>
                    <a:cubicBezTo>
                      <a:pt x="25" y="150"/>
                      <a:pt x="24" y="166"/>
                      <a:pt x="22" y="172"/>
                    </a:cubicBezTo>
                    <a:cubicBezTo>
                      <a:pt x="19" y="176"/>
                      <a:pt x="16" y="178"/>
                      <a:pt x="12" y="178"/>
                    </a:cubicBezTo>
                    <a:cubicBezTo>
                      <a:pt x="9" y="178"/>
                      <a:pt x="6" y="177"/>
                      <a:pt x="4" y="175"/>
                    </a:cubicBezTo>
                    <a:cubicBezTo>
                      <a:pt x="2" y="173"/>
                      <a:pt x="0" y="171"/>
                      <a:pt x="0" y="168"/>
                    </a:cubicBezTo>
                    <a:cubicBezTo>
                      <a:pt x="0" y="167"/>
                      <a:pt x="1" y="165"/>
                      <a:pt x="1" y="163"/>
                    </a:cubicBezTo>
                    <a:cubicBezTo>
                      <a:pt x="2" y="161"/>
                      <a:pt x="2" y="156"/>
                      <a:pt x="3" y="147"/>
                    </a:cubicBezTo>
                    <a:cubicBezTo>
                      <a:pt x="3" y="131"/>
                      <a:pt x="3" y="131"/>
                      <a:pt x="3" y="131"/>
                    </a:cubicBezTo>
                    <a:cubicBezTo>
                      <a:pt x="3" y="50"/>
                      <a:pt x="3" y="50"/>
                      <a:pt x="3" y="50"/>
                    </a:cubicBezTo>
                    <a:cubicBezTo>
                      <a:pt x="4" y="41"/>
                      <a:pt x="4" y="34"/>
                      <a:pt x="4" y="31"/>
                    </a:cubicBezTo>
                    <a:cubicBezTo>
                      <a:pt x="4" y="27"/>
                      <a:pt x="4" y="24"/>
                      <a:pt x="3" y="21"/>
                    </a:cubicBezTo>
                    <a:cubicBezTo>
                      <a:pt x="2" y="17"/>
                      <a:pt x="2" y="14"/>
                      <a:pt x="2" y="10"/>
                    </a:cubicBezTo>
                    <a:cubicBezTo>
                      <a:pt x="2" y="7"/>
                      <a:pt x="3" y="5"/>
                      <a:pt x="5" y="3"/>
                    </a:cubicBezTo>
                    <a:cubicBezTo>
                      <a:pt x="7" y="1"/>
                      <a:pt x="10" y="0"/>
                      <a:pt x="13" y="0"/>
                    </a:cubicBezTo>
                    <a:cubicBezTo>
                      <a:pt x="19" y="0"/>
                      <a:pt x="23" y="3"/>
                      <a:pt x="24" y="9"/>
                    </a:cubicBezTo>
                    <a:cubicBezTo>
                      <a:pt x="25" y="16"/>
                      <a:pt x="25" y="23"/>
                      <a:pt x="25" y="29"/>
                    </a:cubicBezTo>
                    <a:cubicBezTo>
                      <a:pt x="25" y="36"/>
                      <a:pt x="25" y="44"/>
                      <a:pt x="25" y="53"/>
                    </a:cubicBezTo>
                    <a:cubicBezTo>
                      <a:pt x="24" y="61"/>
                      <a:pt x="24" y="69"/>
                      <a:pt x="24" y="77"/>
                    </a:cubicBezTo>
                    <a:cubicBezTo>
                      <a:pt x="24" y="86"/>
                      <a:pt x="24" y="86"/>
                      <a:pt x="24" y="86"/>
                    </a:cubicBezTo>
                    <a:cubicBezTo>
                      <a:pt x="30" y="78"/>
                      <a:pt x="37" y="72"/>
                      <a:pt x="43" y="68"/>
                    </a:cubicBezTo>
                    <a:cubicBezTo>
                      <a:pt x="50" y="64"/>
                      <a:pt x="58" y="62"/>
                      <a:pt x="65" y="62"/>
                    </a:cubicBezTo>
                    <a:cubicBezTo>
                      <a:pt x="78" y="62"/>
                      <a:pt x="86" y="66"/>
                      <a:pt x="91" y="74"/>
                    </a:cubicBezTo>
                    <a:cubicBezTo>
                      <a:pt x="94" y="80"/>
                      <a:pt x="96" y="89"/>
                      <a:pt x="96" y="102"/>
                    </a:cubicBezTo>
                    <a:cubicBezTo>
                      <a:pt x="97" y="123"/>
                      <a:pt x="97" y="123"/>
                      <a:pt x="97" y="123"/>
                    </a:cubicBezTo>
                    <a:cubicBezTo>
                      <a:pt x="99" y="146"/>
                      <a:pt x="99" y="146"/>
                      <a:pt x="99" y="146"/>
                    </a:cubicBezTo>
                    <a:cubicBezTo>
                      <a:pt x="100" y="155"/>
                      <a:pt x="101" y="162"/>
                      <a:pt x="103" y="169"/>
                    </a:cubicBezTo>
                    <a:cubicBezTo>
                      <a:pt x="103" y="170"/>
                      <a:pt x="103" y="171"/>
                      <a:pt x="103" y="172"/>
                    </a:cubicBezTo>
                    <a:cubicBezTo>
                      <a:pt x="103" y="175"/>
                      <a:pt x="102" y="178"/>
                      <a:pt x="100" y="180"/>
                    </a:cubicBezTo>
                    <a:cubicBezTo>
                      <a:pt x="98" y="182"/>
                      <a:pt x="95" y="183"/>
                      <a:pt x="92" y="1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3" name="Freeform 9"/>
              <p:cNvSpPr>
                <a:spLocks noEditPoints="1"/>
              </p:cNvSpPr>
              <p:nvPr/>
            </p:nvSpPr>
            <p:spPr bwMode="auto">
              <a:xfrm>
                <a:off x="4899" y="2039"/>
                <a:ext cx="90"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9 w 110"/>
                  <a:gd name="T13" fmla="*/ 29 h 120"/>
                  <a:gd name="T14" fmla="*/ 86 w 110"/>
                  <a:gd name="T15" fmla="*/ 49 h 120"/>
                  <a:gd name="T16" fmla="*/ 63 w 110"/>
                  <a:gd name="T17" fmla="*/ 62 h 120"/>
                  <a:gd name="T18" fmla="*/ 21 w 110"/>
                  <a:gd name="T19" fmla="*/ 82 h 120"/>
                  <a:gd name="T20" fmla="*/ 36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9 w 110"/>
                  <a:gd name="T43" fmla="*/ 61 h 120"/>
                  <a:gd name="T44" fmla="*/ 53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1" y="120"/>
                      <a:pt x="27" y="116"/>
                      <a:pt x="17" y="108"/>
                    </a:cubicBezTo>
                    <a:cubicBezTo>
                      <a:pt x="6" y="98"/>
                      <a:pt x="0" y="86"/>
                      <a:pt x="0" y="69"/>
                    </a:cubicBezTo>
                    <a:cubicBezTo>
                      <a:pt x="0" y="50"/>
                      <a:pt x="5" y="34"/>
                      <a:pt x="14" y="21"/>
                    </a:cubicBezTo>
                    <a:cubicBezTo>
                      <a:pt x="24" y="7"/>
                      <a:pt x="38" y="0"/>
                      <a:pt x="54" y="0"/>
                    </a:cubicBezTo>
                    <a:cubicBezTo>
                      <a:pt x="67" y="0"/>
                      <a:pt x="77" y="2"/>
                      <a:pt x="84" y="6"/>
                    </a:cubicBezTo>
                    <a:cubicBezTo>
                      <a:pt x="94" y="11"/>
                      <a:pt x="99" y="19"/>
                      <a:pt x="99" y="29"/>
                    </a:cubicBezTo>
                    <a:cubicBezTo>
                      <a:pt x="99" y="37"/>
                      <a:pt x="94" y="43"/>
                      <a:pt x="86" y="49"/>
                    </a:cubicBezTo>
                    <a:cubicBezTo>
                      <a:pt x="82" y="52"/>
                      <a:pt x="75" y="56"/>
                      <a:pt x="63" y="62"/>
                    </a:cubicBezTo>
                    <a:cubicBezTo>
                      <a:pt x="21" y="82"/>
                      <a:pt x="21" y="82"/>
                      <a:pt x="21" y="82"/>
                    </a:cubicBezTo>
                    <a:cubicBezTo>
                      <a:pt x="25" y="88"/>
                      <a:pt x="30" y="92"/>
                      <a:pt x="36" y="95"/>
                    </a:cubicBezTo>
                    <a:cubicBezTo>
                      <a:pt x="42" y="98"/>
                      <a:pt x="49" y="100"/>
                      <a:pt x="57" y="100"/>
                    </a:cubicBezTo>
                    <a:cubicBezTo>
                      <a:pt x="62" y="100"/>
                      <a:pt x="68" y="99"/>
                      <a:pt x="75" y="97"/>
                    </a:cubicBezTo>
                    <a:cubicBezTo>
                      <a:pt x="84" y="95"/>
                      <a:pt x="90" y="92"/>
                      <a:pt x="92" y="88"/>
                    </a:cubicBezTo>
                    <a:cubicBezTo>
                      <a:pt x="95" y="84"/>
                      <a:pt x="97" y="82"/>
                      <a:pt x="100" y="82"/>
                    </a:cubicBezTo>
                    <a:cubicBezTo>
                      <a:pt x="103"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2" y="48"/>
                      <a:pt x="19" y="61"/>
                    </a:cubicBezTo>
                    <a:cubicBezTo>
                      <a:pt x="53" y="45"/>
                      <a:pt x="53" y="45"/>
                      <a:pt x="53" y="45"/>
                    </a:cubicBezTo>
                    <a:cubicBezTo>
                      <a:pt x="66" y="39"/>
                      <a:pt x="75" y="33"/>
                      <a:pt x="81" y="29"/>
                    </a:cubicBezTo>
                    <a:cubicBezTo>
                      <a:pt x="75" y="23"/>
                      <a:pt x="66"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4" name="Freeform 10"/>
              <p:cNvSpPr>
                <a:spLocks noEditPoints="1"/>
              </p:cNvSpPr>
              <p:nvPr/>
            </p:nvSpPr>
            <p:spPr bwMode="auto">
              <a:xfrm>
                <a:off x="5001" y="2039"/>
                <a:ext cx="89"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8 w 110"/>
                  <a:gd name="T13" fmla="*/ 29 h 120"/>
                  <a:gd name="T14" fmla="*/ 86 w 110"/>
                  <a:gd name="T15" fmla="*/ 49 h 120"/>
                  <a:gd name="T16" fmla="*/ 62 w 110"/>
                  <a:gd name="T17" fmla="*/ 62 h 120"/>
                  <a:gd name="T18" fmla="*/ 20 w 110"/>
                  <a:gd name="T19" fmla="*/ 82 h 120"/>
                  <a:gd name="T20" fmla="*/ 35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8 w 110"/>
                  <a:gd name="T43" fmla="*/ 61 h 120"/>
                  <a:gd name="T44" fmla="*/ 52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0" y="120"/>
                      <a:pt x="27" y="116"/>
                      <a:pt x="17" y="108"/>
                    </a:cubicBezTo>
                    <a:cubicBezTo>
                      <a:pt x="5" y="98"/>
                      <a:pt x="0" y="86"/>
                      <a:pt x="0" y="69"/>
                    </a:cubicBezTo>
                    <a:cubicBezTo>
                      <a:pt x="0" y="50"/>
                      <a:pt x="4" y="34"/>
                      <a:pt x="14" y="21"/>
                    </a:cubicBezTo>
                    <a:cubicBezTo>
                      <a:pt x="24" y="7"/>
                      <a:pt x="37" y="0"/>
                      <a:pt x="54" y="0"/>
                    </a:cubicBezTo>
                    <a:cubicBezTo>
                      <a:pt x="66" y="0"/>
                      <a:pt x="76" y="2"/>
                      <a:pt x="84" y="6"/>
                    </a:cubicBezTo>
                    <a:cubicBezTo>
                      <a:pt x="93" y="11"/>
                      <a:pt x="98" y="19"/>
                      <a:pt x="98" y="29"/>
                    </a:cubicBezTo>
                    <a:cubicBezTo>
                      <a:pt x="98" y="37"/>
                      <a:pt x="94" y="43"/>
                      <a:pt x="86" y="49"/>
                    </a:cubicBezTo>
                    <a:cubicBezTo>
                      <a:pt x="82" y="52"/>
                      <a:pt x="74" y="56"/>
                      <a:pt x="62" y="62"/>
                    </a:cubicBezTo>
                    <a:cubicBezTo>
                      <a:pt x="20" y="82"/>
                      <a:pt x="20" y="82"/>
                      <a:pt x="20" y="82"/>
                    </a:cubicBezTo>
                    <a:cubicBezTo>
                      <a:pt x="24" y="88"/>
                      <a:pt x="29" y="92"/>
                      <a:pt x="35" y="95"/>
                    </a:cubicBezTo>
                    <a:cubicBezTo>
                      <a:pt x="42" y="98"/>
                      <a:pt x="49" y="100"/>
                      <a:pt x="57" y="100"/>
                    </a:cubicBezTo>
                    <a:cubicBezTo>
                      <a:pt x="62" y="100"/>
                      <a:pt x="68" y="99"/>
                      <a:pt x="75" y="97"/>
                    </a:cubicBezTo>
                    <a:cubicBezTo>
                      <a:pt x="84" y="95"/>
                      <a:pt x="89" y="92"/>
                      <a:pt x="92" y="88"/>
                    </a:cubicBezTo>
                    <a:cubicBezTo>
                      <a:pt x="94" y="84"/>
                      <a:pt x="97" y="82"/>
                      <a:pt x="100" y="82"/>
                    </a:cubicBezTo>
                    <a:cubicBezTo>
                      <a:pt x="102"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1" y="48"/>
                      <a:pt x="18" y="61"/>
                    </a:cubicBezTo>
                    <a:cubicBezTo>
                      <a:pt x="52" y="45"/>
                      <a:pt x="52" y="45"/>
                      <a:pt x="52" y="45"/>
                    </a:cubicBezTo>
                    <a:cubicBezTo>
                      <a:pt x="65" y="39"/>
                      <a:pt x="75" y="33"/>
                      <a:pt x="81" y="29"/>
                    </a:cubicBezTo>
                    <a:cubicBezTo>
                      <a:pt x="74" y="23"/>
                      <a:pt x="65"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5" name="Freeform 11"/>
              <p:cNvSpPr>
                <a:spLocks noEditPoints="1"/>
              </p:cNvSpPr>
              <p:nvPr/>
            </p:nvSpPr>
            <p:spPr bwMode="auto">
              <a:xfrm>
                <a:off x="5104" y="2034"/>
                <a:ext cx="80" cy="151"/>
              </a:xfrm>
              <a:custGeom>
                <a:avLst/>
                <a:gdLst>
                  <a:gd name="T0" fmla="*/ 49 w 98"/>
                  <a:gd name="T1" fmla="*/ 125 h 185"/>
                  <a:gd name="T2" fmla="*/ 24 w 98"/>
                  <a:gd name="T3" fmla="*/ 121 h 185"/>
                  <a:gd name="T4" fmla="*/ 24 w 98"/>
                  <a:gd name="T5" fmla="*/ 174 h 185"/>
                  <a:gd name="T6" fmla="*/ 21 w 98"/>
                  <a:gd name="T7" fmla="*/ 182 h 185"/>
                  <a:gd name="T8" fmla="*/ 14 w 98"/>
                  <a:gd name="T9" fmla="*/ 185 h 185"/>
                  <a:gd name="T10" fmla="*/ 6 w 98"/>
                  <a:gd name="T11" fmla="*/ 182 h 185"/>
                  <a:gd name="T12" fmla="*/ 3 w 98"/>
                  <a:gd name="T13" fmla="*/ 174 h 185"/>
                  <a:gd name="T14" fmla="*/ 3 w 98"/>
                  <a:gd name="T15" fmla="*/ 130 h 185"/>
                  <a:gd name="T16" fmla="*/ 3 w 98"/>
                  <a:gd name="T17" fmla="*/ 86 h 185"/>
                  <a:gd name="T18" fmla="*/ 1 w 98"/>
                  <a:gd name="T19" fmla="*/ 42 h 185"/>
                  <a:gd name="T20" fmla="*/ 0 w 98"/>
                  <a:gd name="T21" fmla="*/ 20 h 185"/>
                  <a:gd name="T22" fmla="*/ 3 w 98"/>
                  <a:gd name="T23" fmla="*/ 6 h 185"/>
                  <a:gd name="T24" fmla="*/ 12 w 98"/>
                  <a:gd name="T25" fmla="*/ 0 h 185"/>
                  <a:gd name="T26" fmla="*/ 20 w 98"/>
                  <a:gd name="T27" fmla="*/ 3 h 185"/>
                  <a:gd name="T28" fmla="*/ 22 w 98"/>
                  <a:gd name="T29" fmla="*/ 10 h 185"/>
                  <a:gd name="T30" fmla="*/ 22 w 98"/>
                  <a:gd name="T31" fmla="*/ 14 h 185"/>
                  <a:gd name="T32" fmla="*/ 21 w 98"/>
                  <a:gd name="T33" fmla="*/ 20 h 185"/>
                  <a:gd name="T34" fmla="*/ 40 w 98"/>
                  <a:gd name="T35" fmla="*/ 11 h 185"/>
                  <a:gd name="T36" fmla="*/ 56 w 98"/>
                  <a:gd name="T37" fmla="*/ 7 h 185"/>
                  <a:gd name="T38" fmla="*/ 90 w 98"/>
                  <a:gd name="T39" fmla="*/ 27 h 185"/>
                  <a:gd name="T40" fmla="*/ 98 w 98"/>
                  <a:gd name="T41" fmla="*/ 69 h 185"/>
                  <a:gd name="T42" fmla="*/ 85 w 98"/>
                  <a:gd name="T43" fmla="*/ 109 h 185"/>
                  <a:gd name="T44" fmla="*/ 49 w 98"/>
                  <a:gd name="T45" fmla="*/ 125 h 185"/>
                  <a:gd name="T46" fmla="*/ 56 w 98"/>
                  <a:gd name="T47" fmla="*/ 29 h 185"/>
                  <a:gd name="T48" fmla="*/ 38 w 98"/>
                  <a:gd name="T49" fmla="*/ 34 h 185"/>
                  <a:gd name="T50" fmla="*/ 23 w 98"/>
                  <a:gd name="T51" fmla="*/ 46 h 185"/>
                  <a:gd name="T52" fmla="*/ 25 w 98"/>
                  <a:gd name="T53" fmla="*/ 98 h 185"/>
                  <a:gd name="T54" fmla="*/ 49 w 98"/>
                  <a:gd name="T55" fmla="*/ 103 h 185"/>
                  <a:gd name="T56" fmla="*/ 70 w 98"/>
                  <a:gd name="T57" fmla="*/ 93 h 185"/>
                  <a:gd name="T58" fmla="*/ 76 w 98"/>
                  <a:gd name="T59" fmla="*/ 69 h 185"/>
                  <a:gd name="T60" fmla="*/ 71 w 98"/>
                  <a:gd name="T61" fmla="*/ 39 h 185"/>
                  <a:gd name="T62" fmla="*/ 56 w 98"/>
                  <a:gd name="T63"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85">
                    <a:moveTo>
                      <a:pt x="49" y="125"/>
                    </a:moveTo>
                    <a:cubicBezTo>
                      <a:pt x="41" y="125"/>
                      <a:pt x="33" y="124"/>
                      <a:pt x="24" y="121"/>
                    </a:cubicBezTo>
                    <a:cubicBezTo>
                      <a:pt x="24" y="174"/>
                      <a:pt x="24" y="174"/>
                      <a:pt x="24" y="174"/>
                    </a:cubicBezTo>
                    <a:cubicBezTo>
                      <a:pt x="24" y="177"/>
                      <a:pt x="23" y="180"/>
                      <a:pt x="21" y="182"/>
                    </a:cubicBezTo>
                    <a:cubicBezTo>
                      <a:pt x="19" y="184"/>
                      <a:pt x="17" y="185"/>
                      <a:pt x="14" y="185"/>
                    </a:cubicBezTo>
                    <a:cubicBezTo>
                      <a:pt x="10" y="185"/>
                      <a:pt x="8" y="184"/>
                      <a:pt x="6" y="182"/>
                    </a:cubicBezTo>
                    <a:cubicBezTo>
                      <a:pt x="4" y="180"/>
                      <a:pt x="3" y="177"/>
                      <a:pt x="3" y="174"/>
                    </a:cubicBezTo>
                    <a:cubicBezTo>
                      <a:pt x="3" y="130"/>
                      <a:pt x="3" y="130"/>
                      <a:pt x="3" y="130"/>
                    </a:cubicBezTo>
                    <a:cubicBezTo>
                      <a:pt x="3" y="86"/>
                      <a:pt x="3" y="86"/>
                      <a:pt x="3" y="86"/>
                    </a:cubicBezTo>
                    <a:cubicBezTo>
                      <a:pt x="3" y="70"/>
                      <a:pt x="2" y="55"/>
                      <a:pt x="1" y="42"/>
                    </a:cubicBezTo>
                    <a:cubicBezTo>
                      <a:pt x="0" y="20"/>
                      <a:pt x="0" y="20"/>
                      <a:pt x="0" y="20"/>
                    </a:cubicBezTo>
                    <a:cubicBezTo>
                      <a:pt x="0" y="14"/>
                      <a:pt x="1" y="10"/>
                      <a:pt x="3" y="6"/>
                    </a:cubicBezTo>
                    <a:cubicBezTo>
                      <a:pt x="5" y="2"/>
                      <a:pt x="8" y="0"/>
                      <a:pt x="12" y="0"/>
                    </a:cubicBezTo>
                    <a:cubicBezTo>
                      <a:pt x="15" y="0"/>
                      <a:pt x="18" y="1"/>
                      <a:pt x="20" y="3"/>
                    </a:cubicBezTo>
                    <a:cubicBezTo>
                      <a:pt x="21" y="5"/>
                      <a:pt x="22" y="7"/>
                      <a:pt x="22" y="10"/>
                    </a:cubicBezTo>
                    <a:cubicBezTo>
                      <a:pt x="22" y="11"/>
                      <a:pt x="22" y="12"/>
                      <a:pt x="22" y="14"/>
                    </a:cubicBezTo>
                    <a:cubicBezTo>
                      <a:pt x="22" y="16"/>
                      <a:pt x="21" y="18"/>
                      <a:pt x="21" y="20"/>
                    </a:cubicBezTo>
                    <a:cubicBezTo>
                      <a:pt x="28" y="16"/>
                      <a:pt x="34" y="13"/>
                      <a:pt x="40" y="11"/>
                    </a:cubicBezTo>
                    <a:cubicBezTo>
                      <a:pt x="46" y="8"/>
                      <a:pt x="51" y="7"/>
                      <a:pt x="56" y="7"/>
                    </a:cubicBezTo>
                    <a:cubicBezTo>
                      <a:pt x="72" y="7"/>
                      <a:pt x="83" y="14"/>
                      <a:pt x="90" y="27"/>
                    </a:cubicBezTo>
                    <a:cubicBezTo>
                      <a:pt x="95" y="38"/>
                      <a:pt x="98" y="52"/>
                      <a:pt x="98" y="69"/>
                    </a:cubicBezTo>
                    <a:cubicBezTo>
                      <a:pt x="98" y="85"/>
                      <a:pt x="94" y="98"/>
                      <a:pt x="85" y="109"/>
                    </a:cubicBezTo>
                    <a:cubicBezTo>
                      <a:pt x="76" y="119"/>
                      <a:pt x="64" y="125"/>
                      <a:pt x="49" y="125"/>
                    </a:cubicBezTo>
                    <a:close/>
                    <a:moveTo>
                      <a:pt x="56" y="29"/>
                    </a:moveTo>
                    <a:cubicBezTo>
                      <a:pt x="50" y="29"/>
                      <a:pt x="44" y="31"/>
                      <a:pt x="38" y="34"/>
                    </a:cubicBezTo>
                    <a:cubicBezTo>
                      <a:pt x="34" y="36"/>
                      <a:pt x="29" y="40"/>
                      <a:pt x="23" y="46"/>
                    </a:cubicBezTo>
                    <a:cubicBezTo>
                      <a:pt x="24" y="62"/>
                      <a:pt x="25" y="80"/>
                      <a:pt x="25" y="98"/>
                    </a:cubicBezTo>
                    <a:cubicBezTo>
                      <a:pt x="33" y="101"/>
                      <a:pt x="41" y="103"/>
                      <a:pt x="49" y="103"/>
                    </a:cubicBezTo>
                    <a:cubicBezTo>
                      <a:pt x="58" y="103"/>
                      <a:pt x="65" y="99"/>
                      <a:pt x="70" y="93"/>
                    </a:cubicBezTo>
                    <a:cubicBezTo>
                      <a:pt x="74" y="87"/>
                      <a:pt x="76" y="79"/>
                      <a:pt x="76" y="69"/>
                    </a:cubicBezTo>
                    <a:cubicBezTo>
                      <a:pt x="76" y="56"/>
                      <a:pt x="75" y="46"/>
                      <a:pt x="71" y="39"/>
                    </a:cubicBezTo>
                    <a:cubicBezTo>
                      <a:pt x="68" y="33"/>
                      <a:pt x="63" y="29"/>
                      <a:pt x="56"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6" name="Freeform 12"/>
              <p:cNvSpPr>
                <a:spLocks/>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7" name="Freeform 13"/>
              <p:cNvSpPr>
                <a:spLocks/>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8" name="Freeform 14"/>
              <p:cNvSpPr>
                <a:spLocks/>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9" name="Freeform 15"/>
              <p:cNvSpPr>
                <a:spLocks/>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0" name="Freeform 16"/>
              <p:cNvSpPr>
                <a:spLocks/>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1" name="Freeform 17"/>
              <p:cNvSpPr>
                <a:spLocks/>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2" name="Freeform 18"/>
              <p:cNvSpPr>
                <a:spLocks/>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3" name="Freeform 19"/>
              <p:cNvSpPr>
                <a:spLocks/>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4" name="Freeform 20"/>
              <p:cNvSpPr>
                <a:spLocks/>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5" name="Freeform 21"/>
              <p:cNvSpPr>
                <a:spLocks/>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6" name="Freeform 22"/>
              <p:cNvSpPr>
                <a:spLocks/>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7" name="Freeform 23"/>
              <p:cNvSpPr>
                <a:spLocks/>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8" name="Freeform 24"/>
              <p:cNvSpPr>
                <a:spLocks/>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0" name="Freeform 26"/>
              <p:cNvSpPr>
                <a:spLocks/>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2" name="Freeform 28"/>
              <p:cNvSpPr>
                <a:spLocks/>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3" name="Freeform 29"/>
              <p:cNvSpPr>
                <a:spLocks/>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4" name="Freeform 30"/>
              <p:cNvSpPr>
                <a:spLocks/>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5" name="Freeform 31"/>
              <p:cNvSpPr>
                <a:spLocks/>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6" name="Freeform 32"/>
              <p:cNvSpPr>
                <a:spLocks/>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8" name="Freeform 34"/>
              <p:cNvSpPr>
                <a:spLocks/>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9" name="Freeform 35"/>
              <p:cNvSpPr>
                <a:spLocks/>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0" name="Freeform 36"/>
              <p:cNvSpPr>
                <a:spLocks/>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1" name="Freeform 37"/>
              <p:cNvSpPr>
                <a:spLocks/>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2" name="Freeform 38"/>
              <p:cNvSpPr>
                <a:spLocks/>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4" name="Freeform 40"/>
              <p:cNvSpPr>
                <a:spLocks/>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5" name="Freeform 41"/>
              <p:cNvSpPr>
                <a:spLocks/>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6" name="Freeform 42"/>
              <p:cNvSpPr>
                <a:spLocks/>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7" name="Freeform 43"/>
              <p:cNvSpPr>
                <a:spLocks/>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8" name="Freeform 44"/>
              <p:cNvSpPr>
                <a:spLocks/>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9" name="Freeform 45"/>
              <p:cNvSpPr>
                <a:spLocks/>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0" name="Freeform 46"/>
              <p:cNvSpPr>
                <a:spLocks/>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1" name="Freeform 47"/>
              <p:cNvSpPr>
                <a:spLocks/>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2" name="Freeform 48"/>
              <p:cNvSpPr>
                <a:spLocks/>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3" name="Freeform 49"/>
              <p:cNvSpPr>
                <a:spLocks/>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4" name="Freeform 50"/>
              <p:cNvSpPr>
                <a:spLocks/>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5" name="Freeform 51"/>
              <p:cNvSpPr>
                <a:spLocks/>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6" name="Freeform 52"/>
              <p:cNvSpPr>
                <a:spLocks/>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7" name="Freeform 53"/>
              <p:cNvSpPr>
                <a:spLocks/>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8" name="Freeform 54"/>
              <p:cNvSpPr>
                <a:spLocks/>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9" name="Freeform 55"/>
              <p:cNvSpPr>
                <a:spLocks/>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0" name="Freeform 56"/>
              <p:cNvSpPr>
                <a:spLocks/>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1" name="Freeform 57"/>
              <p:cNvSpPr>
                <a:spLocks/>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2" name="Freeform 58"/>
              <p:cNvSpPr>
                <a:spLocks/>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3" name="Freeform 59"/>
              <p:cNvSpPr>
                <a:spLocks/>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4" name="Freeform 60"/>
              <p:cNvSpPr>
                <a:spLocks/>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5" name="Freeform 61"/>
              <p:cNvSpPr>
                <a:spLocks/>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6" name="Freeform 62"/>
              <p:cNvSpPr>
                <a:spLocks/>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7" name="Freeform 63"/>
              <p:cNvSpPr>
                <a:spLocks/>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8" name="Freeform 64"/>
              <p:cNvSpPr>
                <a:spLocks/>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9" name="Freeform 65"/>
              <p:cNvSpPr>
                <a:spLocks/>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0" name="Freeform 66"/>
              <p:cNvSpPr>
                <a:spLocks/>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2" name="Freeform 68"/>
              <p:cNvSpPr>
                <a:spLocks/>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3" name="Freeform 69"/>
              <p:cNvSpPr>
                <a:spLocks/>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4" name="Freeform 70"/>
              <p:cNvSpPr>
                <a:spLocks/>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5" name="Freeform 71"/>
              <p:cNvSpPr>
                <a:spLocks/>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6" name="Freeform 72"/>
              <p:cNvSpPr>
                <a:spLocks/>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7" name="Freeform 73"/>
              <p:cNvSpPr>
                <a:spLocks/>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8" name="Freeform 74"/>
              <p:cNvSpPr>
                <a:spLocks/>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9" name="Freeform 75"/>
              <p:cNvSpPr>
                <a:spLocks/>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0" name="Freeform 76"/>
              <p:cNvSpPr>
                <a:spLocks/>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1" name="Freeform 77"/>
              <p:cNvSpPr>
                <a:spLocks/>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2" name="Freeform 78"/>
              <p:cNvSpPr>
                <a:spLocks/>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3" name="Freeform 79"/>
              <p:cNvSpPr>
                <a:spLocks/>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4" name="Freeform 80"/>
              <p:cNvSpPr>
                <a:spLocks/>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5" name="Freeform 81"/>
              <p:cNvSpPr>
                <a:spLocks/>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6" name="Freeform 82"/>
              <p:cNvSpPr>
                <a:spLocks/>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7" name="Freeform 83"/>
              <p:cNvSpPr>
                <a:spLocks/>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8" name="Freeform 84"/>
              <p:cNvSpPr>
                <a:spLocks/>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9" name="Freeform 85"/>
              <p:cNvSpPr>
                <a:spLocks/>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0" name="Freeform 86"/>
              <p:cNvSpPr>
                <a:spLocks/>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1" name="Freeform 87"/>
              <p:cNvSpPr>
                <a:spLocks/>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2" name="Freeform 88"/>
              <p:cNvSpPr>
                <a:spLocks/>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4" name="Freeform 90"/>
              <p:cNvSpPr>
                <a:spLocks/>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5" name="Freeform 91"/>
              <p:cNvSpPr>
                <a:spLocks/>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6" name="Freeform 92"/>
              <p:cNvSpPr>
                <a:spLocks/>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7" name="Freeform 93"/>
              <p:cNvSpPr>
                <a:spLocks/>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8" name="Freeform 94"/>
              <p:cNvSpPr>
                <a:spLocks/>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9" name="Freeform 95"/>
              <p:cNvSpPr>
                <a:spLocks/>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0" name="Freeform 96"/>
              <p:cNvSpPr>
                <a:spLocks/>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1" name="Freeform 97"/>
              <p:cNvSpPr>
                <a:spLocks/>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2" name="Freeform 98"/>
              <p:cNvSpPr>
                <a:spLocks/>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3" name="Freeform 99"/>
              <p:cNvSpPr>
                <a:spLocks/>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4" name="Freeform 100"/>
              <p:cNvSpPr>
                <a:spLocks/>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5" name="Freeform 101"/>
              <p:cNvSpPr>
                <a:spLocks/>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6" name="Freeform 102"/>
              <p:cNvSpPr>
                <a:spLocks/>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7" name="Freeform 103"/>
              <p:cNvSpPr>
                <a:spLocks/>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8" name="Freeform 104"/>
              <p:cNvSpPr>
                <a:spLocks/>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9" name="Freeform 105"/>
              <p:cNvSpPr>
                <a:spLocks/>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0" name="Freeform 106"/>
              <p:cNvSpPr>
                <a:spLocks/>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1" name="Freeform 107"/>
              <p:cNvSpPr>
                <a:spLocks/>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2" name="Freeform 108"/>
              <p:cNvSpPr>
                <a:spLocks/>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3" name="Freeform 109"/>
              <p:cNvSpPr>
                <a:spLocks/>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4" name="Freeform 110"/>
              <p:cNvSpPr>
                <a:spLocks/>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6" name="Freeform 112"/>
              <p:cNvSpPr>
                <a:spLocks/>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8" name="Freeform 114"/>
              <p:cNvSpPr>
                <a:spLocks/>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9" name="Freeform 115"/>
              <p:cNvSpPr>
                <a:spLocks/>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0" name="Freeform 116"/>
              <p:cNvSpPr>
                <a:spLocks/>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1" name="Freeform 117"/>
              <p:cNvSpPr>
                <a:spLocks/>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2" name="Freeform 118"/>
              <p:cNvSpPr>
                <a:spLocks/>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3" name="Freeform 119"/>
              <p:cNvSpPr>
                <a:spLocks/>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4" name="Freeform 120"/>
              <p:cNvSpPr>
                <a:spLocks/>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5" name="Freeform 121"/>
              <p:cNvSpPr>
                <a:spLocks/>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6" name="Freeform 122"/>
              <p:cNvSpPr>
                <a:spLocks/>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7" name="Freeform 123"/>
              <p:cNvSpPr>
                <a:spLocks/>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8" name="Freeform 124"/>
              <p:cNvSpPr>
                <a:spLocks/>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9" name="Freeform 125"/>
              <p:cNvSpPr>
                <a:spLocks/>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0" name="Freeform 126"/>
              <p:cNvSpPr>
                <a:spLocks/>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2" name="Freeform 128"/>
              <p:cNvSpPr>
                <a:spLocks/>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3" name="Freeform 129"/>
              <p:cNvSpPr>
                <a:spLocks/>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4" name="Freeform 130"/>
              <p:cNvSpPr>
                <a:spLocks/>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5" name="Freeform 131"/>
              <p:cNvSpPr>
                <a:spLocks/>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6" name="Freeform 132"/>
              <p:cNvSpPr>
                <a:spLocks/>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7" name="Freeform 133"/>
              <p:cNvSpPr>
                <a:spLocks/>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8" name="Freeform 134"/>
              <p:cNvSpPr>
                <a:spLocks/>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9" name="Freeform 135"/>
              <p:cNvSpPr>
                <a:spLocks/>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0" name="Freeform 136"/>
              <p:cNvSpPr>
                <a:spLocks/>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1" name="Freeform 137"/>
              <p:cNvSpPr>
                <a:spLocks/>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2" name="Freeform 138"/>
              <p:cNvSpPr>
                <a:spLocks/>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3" name="Freeform 139"/>
              <p:cNvSpPr>
                <a:spLocks/>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4" name="Freeform 140"/>
              <p:cNvSpPr>
                <a:spLocks/>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5" name="Freeform 141"/>
              <p:cNvSpPr>
                <a:spLocks/>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6" name="Freeform 142"/>
              <p:cNvSpPr>
                <a:spLocks/>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7" name="Freeform 143"/>
              <p:cNvSpPr>
                <a:spLocks/>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8" name="Freeform 144"/>
              <p:cNvSpPr>
                <a:spLocks/>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9" name="Freeform 145"/>
              <p:cNvSpPr>
                <a:spLocks/>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0" name="Freeform 146"/>
              <p:cNvSpPr>
                <a:spLocks/>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1" name="Freeform 147"/>
              <p:cNvSpPr>
                <a:spLocks/>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2" name="Freeform 148"/>
              <p:cNvSpPr>
                <a:spLocks/>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3" name="Freeform 149"/>
              <p:cNvSpPr>
                <a:spLocks/>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4" name="Freeform 150"/>
              <p:cNvSpPr>
                <a:spLocks/>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5" name="Freeform 151"/>
              <p:cNvSpPr>
                <a:spLocks/>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6" name="Freeform 152"/>
              <p:cNvSpPr>
                <a:spLocks/>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7" name="Freeform 153"/>
              <p:cNvSpPr>
                <a:spLocks/>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8" name="Freeform 154"/>
              <p:cNvSpPr>
                <a:spLocks/>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9" name="Freeform 155"/>
              <p:cNvSpPr>
                <a:spLocks/>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0" name="Freeform 156"/>
              <p:cNvSpPr>
                <a:spLocks/>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1" name="Freeform 157"/>
              <p:cNvSpPr>
                <a:spLocks/>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2" name="Freeform 158"/>
              <p:cNvSpPr>
                <a:spLocks/>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4" name="Freeform 160"/>
              <p:cNvSpPr>
                <a:spLocks/>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5" name="Freeform 161"/>
              <p:cNvSpPr>
                <a:spLocks/>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7" name="Freeform 163"/>
              <p:cNvSpPr>
                <a:spLocks/>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8" name="Freeform 164"/>
              <p:cNvSpPr>
                <a:spLocks/>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9" name="Freeform 165"/>
              <p:cNvSpPr>
                <a:spLocks/>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0" name="Freeform 166"/>
              <p:cNvSpPr>
                <a:spLocks/>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1" name="Freeform 167"/>
              <p:cNvSpPr>
                <a:spLocks/>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2" name="Freeform 168"/>
              <p:cNvSpPr>
                <a:spLocks/>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3" name="Freeform 169"/>
              <p:cNvSpPr>
                <a:spLocks/>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4" name="Freeform 170"/>
              <p:cNvSpPr>
                <a:spLocks/>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5" name="Freeform 171"/>
              <p:cNvSpPr>
                <a:spLocks/>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6" name="Freeform 172"/>
              <p:cNvSpPr>
                <a:spLocks/>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8" name="Freeform 174"/>
              <p:cNvSpPr>
                <a:spLocks/>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9" name="Freeform 175"/>
              <p:cNvSpPr>
                <a:spLocks/>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0" name="Freeform 176"/>
              <p:cNvSpPr>
                <a:spLocks/>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1" name="Freeform 177"/>
              <p:cNvSpPr>
                <a:spLocks/>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2" name="Freeform 178"/>
              <p:cNvSpPr>
                <a:spLocks/>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3" name="Freeform 179"/>
              <p:cNvSpPr>
                <a:spLocks/>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4" name="Freeform 180"/>
              <p:cNvSpPr>
                <a:spLocks/>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5" name="Freeform 181"/>
              <p:cNvSpPr>
                <a:spLocks/>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6" name="Freeform 182"/>
              <p:cNvSpPr>
                <a:spLocks/>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7" name="Freeform 183"/>
              <p:cNvSpPr>
                <a:spLocks/>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8" name="Freeform 184"/>
              <p:cNvSpPr>
                <a:spLocks/>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9" name="Freeform 185"/>
              <p:cNvSpPr>
                <a:spLocks/>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0" name="Freeform 186"/>
              <p:cNvSpPr>
                <a:spLocks/>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1" name="Freeform 187"/>
              <p:cNvSpPr>
                <a:spLocks/>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2" name="Freeform 188"/>
              <p:cNvSpPr>
                <a:spLocks/>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3" name="Freeform 189"/>
              <p:cNvSpPr>
                <a:spLocks/>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4" name="Freeform 190"/>
              <p:cNvSpPr>
                <a:spLocks/>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5" name="Freeform 191"/>
              <p:cNvSpPr>
                <a:spLocks/>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6" name="Freeform 192"/>
              <p:cNvSpPr>
                <a:spLocks/>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7" name="Freeform 193"/>
              <p:cNvSpPr>
                <a:spLocks/>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8" name="Freeform 194"/>
              <p:cNvSpPr>
                <a:spLocks/>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9" name="Freeform 195"/>
              <p:cNvSpPr>
                <a:spLocks/>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0" name="Freeform 196"/>
              <p:cNvSpPr>
                <a:spLocks/>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1" name="Freeform 197"/>
              <p:cNvSpPr>
                <a:spLocks/>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2" name="Freeform 198"/>
              <p:cNvSpPr>
                <a:spLocks/>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3" name="Freeform 199"/>
              <p:cNvSpPr>
                <a:spLocks/>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4" name="Freeform 200"/>
              <p:cNvSpPr>
                <a:spLocks/>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5" name="Freeform 201"/>
              <p:cNvSpPr>
                <a:spLocks/>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6" name="Freeform 202"/>
              <p:cNvSpPr>
                <a:spLocks/>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7" name="Freeform 203"/>
              <p:cNvSpPr>
                <a:spLocks/>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8" name="Freeform 204"/>
              <p:cNvSpPr>
                <a:spLocks/>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3" name="Group 406"/>
            <p:cNvGrpSpPr>
              <a:grpSpLocks/>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0" name="Freeform 207"/>
              <p:cNvSpPr>
                <a:spLocks/>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1" name="Freeform 208"/>
              <p:cNvSpPr>
                <a:spLocks/>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2" name="Freeform 209"/>
              <p:cNvSpPr>
                <a:spLocks/>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3" name="Freeform 210"/>
              <p:cNvSpPr>
                <a:spLocks/>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4" name="Freeform 211"/>
              <p:cNvSpPr>
                <a:spLocks/>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5" name="Freeform 212"/>
              <p:cNvSpPr>
                <a:spLocks/>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6" name="Freeform 213"/>
              <p:cNvSpPr>
                <a:spLocks/>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7" name="Freeform 214"/>
              <p:cNvSpPr>
                <a:spLocks/>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8" name="Freeform 215"/>
              <p:cNvSpPr>
                <a:spLocks/>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9" name="Freeform 216"/>
              <p:cNvSpPr>
                <a:spLocks/>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0" name="Freeform 217"/>
              <p:cNvSpPr>
                <a:spLocks/>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1" name="Freeform 218"/>
              <p:cNvSpPr>
                <a:spLocks/>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2" name="Freeform 219"/>
              <p:cNvSpPr>
                <a:spLocks/>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4" name="Freeform 221"/>
              <p:cNvSpPr>
                <a:spLocks/>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5" name="Freeform 222"/>
              <p:cNvSpPr>
                <a:spLocks/>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6" name="Freeform 223"/>
              <p:cNvSpPr>
                <a:spLocks/>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7" name="Freeform 224"/>
              <p:cNvSpPr>
                <a:spLocks/>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8" name="Freeform 225"/>
              <p:cNvSpPr>
                <a:spLocks/>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9" name="Freeform 226"/>
              <p:cNvSpPr>
                <a:spLocks/>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0" name="Freeform 227"/>
              <p:cNvSpPr>
                <a:spLocks/>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2" name="Freeform 229"/>
              <p:cNvSpPr>
                <a:spLocks/>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3" name="Freeform 230"/>
              <p:cNvSpPr>
                <a:spLocks/>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4" name="Freeform 231"/>
              <p:cNvSpPr>
                <a:spLocks/>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6" name="Freeform 233"/>
              <p:cNvSpPr>
                <a:spLocks/>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7" name="Freeform 234"/>
              <p:cNvSpPr>
                <a:spLocks/>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8" name="Freeform 235"/>
              <p:cNvSpPr>
                <a:spLocks/>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9" name="Freeform 236"/>
              <p:cNvSpPr>
                <a:spLocks/>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0" name="Freeform 237"/>
              <p:cNvSpPr>
                <a:spLocks/>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1" name="Freeform 238"/>
              <p:cNvSpPr>
                <a:spLocks/>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2" name="Freeform 239"/>
              <p:cNvSpPr>
                <a:spLocks/>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3" name="Freeform 240"/>
              <p:cNvSpPr>
                <a:spLocks/>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4" name="Freeform 241"/>
              <p:cNvSpPr>
                <a:spLocks/>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5" name="Freeform 242"/>
              <p:cNvSpPr>
                <a:spLocks/>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6" name="Freeform 243"/>
              <p:cNvSpPr>
                <a:spLocks/>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7" name="Freeform 244"/>
              <p:cNvSpPr>
                <a:spLocks/>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8" name="Freeform 245"/>
              <p:cNvSpPr>
                <a:spLocks/>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9" name="Freeform 246"/>
              <p:cNvSpPr>
                <a:spLocks/>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0" name="Freeform 247"/>
              <p:cNvSpPr>
                <a:spLocks/>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1" name="Freeform 248"/>
              <p:cNvSpPr>
                <a:spLocks/>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2" name="Freeform 249"/>
              <p:cNvSpPr>
                <a:spLocks/>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3" name="Freeform 250"/>
              <p:cNvSpPr>
                <a:spLocks/>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4" name="Freeform 251"/>
              <p:cNvSpPr>
                <a:spLocks/>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5" name="Freeform 252"/>
              <p:cNvSpPr>
                <a:spLocks/>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6" name="Freeform 253"/>
              <p:cNvSpPr>
                <a:spLocks/>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7" name="Freeform 254"/>
              <p:cNvSpPr>
                <a:spLocks/>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8" name="Freeform 255"/>
              <p:cNvSpPr>
                <a:spLocks/>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9" name="Freeform 256"/>
              <p:cNvSpPr>
                <a:spLocks/>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0" name="Freeform 257"/>
              <p:cNvSpPr>
                <a:spLocks/>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1" name="Freeform 258"/>
              <p:cNvSpPr>
                <a:spLocks/>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2" name="Freeform 259"/>
              <p:cNvSpPr>
                <a:spLocks/>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3" name="Freeform 260"/>
              <p:cNvSpPr>
                <a:spLocks/>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4" name="Freeform 261"/>
              <p:cNvSpPr>
                <a:spLocks/>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5" name="Freeform 262"/>
              <p:cNvSpPr>
                <a:spLocks/>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6" name="Freeform 263"/>
              <p:cNvSpPr>
                <a:spLocks/>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7" name="Freeform 264"/>
              <p:cNvSpPr>
                <a:spLocks/>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8" name="Freeform 265"/>
              <p:cNvSpPr>
                <a:spLocks/>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0" name="Freeform 267"/>
              <p:cNvSpPr>
                <a:spLocks/>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1" name="Freeform 268"/>
              <p:cNvSpPr>
                <a:spLocks/>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2" name="Freeform 269"/>
              <p:cNvSpPr>
                <a:spLocks/>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3" name="Freeform 270"/>
              <p:cNvSpPr>
                <a:spLocks/>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4" name="Freeform 271"/>
              <p:cNvSpPr>
                <a:spLocks/>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6" name="Freeform 273"/>
              <p:cNvSpPr>
                <a:spLocks/>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7" name="Freeform 274"/>
              <p:cNvSpPr>
                <a:spLocks/>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8" name="Freeform 275"/>
              <p:cNvSpPr>
                <a:spLocks/>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9" name="Freeform 276"/>
              <p:cNvSpPr>
                <a:spLocks/>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0" name="Freeform 277"/>
              <p:cNvSpPr>
                <a:spLocks/>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2" name="Freeform 279"/>
              <p:cNvSpPr>
                <a:spLocks/>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3" name="Freeform 280"/>
              <p:cNvSpPr>
                <a:spLocks/>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4" name="Freeform 281"/>
              <p:cNvSpPr>
                <a:spLocks/>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5" name="Freeform 282"/>
              <p:cNvSpPr>
                <a:spLocks/>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6" name="Freeform 283"/>
              <p:cNvSpPr>
                <a:spLocks/>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7" name="Freeform 284"/>
              <p:cNvSpPr>
                <a:spLocks/>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8" name="Freeform 285"/>
              <p:cNvSpPr>
                <a:spLocks/>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9" name="Freeform 286"/>
              <p:cNvSpPr>
                <a:spLocks/>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0" name="Freeform 287"/>
              <p:cNvSpPr>
                <a:spLocks/>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1" name="Freeform 288"/>
              <p:cNvSpPr>
                <a:spLocks/>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2" name="Freeform 289"/>
              <p:cNvSpPr>
                <a:spLocks/>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3" name="Freeform 290"/>
              <p:cNvSpPr>
                <a:spLocks/>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4" name="Freeform 291"/>
              <p:cNvSpPr>
                <a:spLocks/>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5" name="Freeform 292"/>
              <p:cNvSpPr>
                <a:spLocks/>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6" name="Freeform 293"/>
              <p:cNvSpPr>
                <a:spLocks/>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7" name="Freeform 294"/>
              <p:cNvSpPr>
                <a:spLocks/>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8" name="Freeform 295"/>
              <p:cNvSpPr>
                <a:spLocks/>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9" name="Freeform 296"/>
              <p:cNvSpPr>
                <a:spLocks/>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0" name="Freeform 297"/>
              <p:cNvSpPr>
                <a:spLocks/>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2" name="Freeform 299"/>
              <p:cNvSpPr>
                <a:spLocks/>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3" name="Freeform 300"/>
              <p:cNvSpPr>
                <a:spLocks/>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4" name="Freeform 301"/>
              <p:cNvSpPr>
                <a:spLocks/>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5" name="Freeform 302"/>
              <p:cNvSpPr>
                <a:spLocks/>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6" name="Freeform 303"/>
              <p:cNvSpPr>
                <a:spLocks/>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7" name="Freeform 304"/>
              <p:cNvSpPr>
                <a:spLocks/>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8" name="Freeform 305"/>
              <p:cNvSpPr>
                <a:spLocks/>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9" name="Freeform 306"/>
              <p:cNvSpPr>
                <a:spLocks/>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0" name="Freeform 307"/>
              <p:cNvSpPr>
                <a:spLocks/>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1" name="Freeform 308"/>
              <p:cNvSpPr>
                <a:spLocks/>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2" name="Freeform 309"/>
              <p:cNvSpPr>
                <a:spLocks/>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3" name="Freeform 310"/>
              <p:cNvSpPr>
                <a:spLocks/>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4" name="Freeform 311"/>
              <p:cNvSpPr>
                <a:spLocks/>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5" name="Freeform 312"/>
              <p:cNvSpPr>
                <a:spLocks/>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6" name="Freeform 313"/>
              <p:cNvSpPr>
                <a:spLocks/>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7" name="Freeform 314"/>
              <p:cNvSpPr>
                <a:spLocks/>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8" name="Freeform 315"/>
              <p:cNvSpPr>
                <a:spLocks/>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9" name="Freeform 316"/>
              <p:cNvSpPr>
                <a:spLocks/>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0" name="Freeform 317"/>
              <p:cNvSpPr>
                <a:spLocks/>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1" name="Freeform 318"/>
              <p:cNvSpPr>
                <a:spLocks/>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2" name="Freeform 319"/>
              <p:cNvSpPr>
                <a:spLocks/>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3" name="Freeform 320"/>
              <p:cNvSpPr>
                <a:spLocks/>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4" name="Freeform 321"/>
              <p:cNvSpPr>
                <a:spLocks/>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5" name="Freeform 322"/>
              <p:cNvSpPr>
                <a:spLocks/>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6" name="Freeform 323"/>
              <p:cNvSpPr>
                <a:spLocks/>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7" name="Freeform 324"/>
              <p:cNvSpPr>
                <a:spLocks/>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8" name="Freeform 325"/>
              <p:cNvSpPr>
                <a:spLocks/>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9" name="Freeform 326"/>
              <p:cNvSpPr>
                <a:spLocks/>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0" name="Freeform 327"/>
              <p:cNvSpPr>
                <a:spLocks/>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1" name="Freeform 328"/>
              <p:cNvSpPr>
                <a:spLocks/>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2" name="Freeform 329"/>
              <p:cNvSpPr>
                <a:spLocks/>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3" name="Freeform 330"/>
              <p:cNvSpPr>
                <a:spLocks/>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4" name="Freeform 331"/>
              <p:cNvSpPr>
                <a:spLocks/>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5" name="Freeform 332"/>
              <p:cNvSpPr>
                <a:spLocks/>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6" name="Freeform 333"/>
              <p:cNvSpPr>
                <a:spLocks/>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7" name="Freeform 334"/>
              <p:cNvSpPr>
                <a:spLocks/>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8" name="Freeform 335"/>
              <p:cNvSpPr>
                <a:spLocks/>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9" name="Freeform 336"/>
              <p:cNvSpPr>
                <a:spLocks/>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0" name="Freeform 337"/>
              <p:cNvSpPr>
                <a:spLocks/>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1" name="Freeform 338"/>
              <p:cNvSpPr>
                <a:spLocks/>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2" name="Freeform 339"/>
              <p:cNvSpPr>
                <a:spLocks/>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3" name="Freeform 340"/>
              <p:cNvSpPr>
                <a:spLocks/>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4" name="Freeform 341"/>
              <p:cNvSpPr>
                <a:spLocks/>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5" name="Freeform 342"/>
              <p:cNvSpPr>
                <a:spLocks/>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6" name="Freeform 343"/>
              <p:cNvSpPr>
                <a:spLocks/>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8" name="Freeform 345"/>
              <p:cNvSpPr>
                <a:spLocks/>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9" name="Freeform 346"/>
              <p:cNvSpPr>
                <a:spLocks/>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0" name="Freeform 347"/>
              <p:cNvSpPr>
                <a:spLocks/>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1" name="Freeform 348"/>
              <p:cNvSpPr>
                <a:spLocks/>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2" name="Freeform 349"/>
              <p:cNvSpPr>
                <a:spLocks/>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3" name="Freeform 350"/>
              <p:cNvSpPr>
                <a:spLocks/>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4" name="Freeform 351"/>
              <p:cNvSpPr>
                <a:spLocks/>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5" name="Freeform 352"/>
              <p:cNvSpPr>
                <a:spLocks/>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6" name="Freeform 353"/>
              <p:cNvSpPr>
                <a:spLocks/>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7" name="Freeform 354"/>
              <p:cNvSpPr>
                <a:spLocks/>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8" name="Freeform 355"/>
              <p:cNvSpPr>
                <a:spLocks/>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9" name="Freeform 356"/>
              <p:cNvSpPr>
                <a:spLocks/>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0" name="Freeform 357"/>
              <p:cNvSpPr>
                <a:spLocks/>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2" name="Freeform 359"/>
              <p:cNvSpPr>
                <a:spLocks/>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3" name="Freeform 360"/>
              <p:cNvSpPr>
                <a:spLocks/>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4" name="Freeform 361"/>
              <p:cNvSpPr>
                <a:spLocks/>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5" name="Freeform 362"/>
              <p:cNvSpPr>
                <a:spLocks/>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6" name="Freeform 363"/>
              <p:cNvSpPr>
                <a:spLocks/>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7" name="Freeform 364"/>
              <p:cNvSpPr>
                <a:spLocks/>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8" name="Freeform 365"/>
              <p:cNvSpPr>
                <a:spLocks/>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0" name="Freeform 367"/>
              <p:cNvSpPr>
                <a:spLocks/>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1" name="Freeform 368"/>
              <p:cNvSpPr>
                <a:spLocks/>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2" name="Freeform 369"/>
              <p:cNvSpPr>
                <a:spLocks/>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4" name="Freeform 371"/>
              <p:cNvSpPr>
                <a:spLocks/>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5" name="Freeform 372"/>
              <p:cNvSpPr>
                <a:spLocks/>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6" name="Freeform 373"/>
              <p:cNvSpPr>
                <a:spLocks/>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7" name="Freeform 374"/>
              <p:cNvSpPr>
                <a:spLocks/>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8" name="Freeform 375"/>
              <p:cNvSpPr>
                <a:spLocks/>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9" name="Freeform 376"/>
              <p:cNvSpPr>
                <a:spLocks/>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0" name="Freeform 377"/>
              <p:cNvSpPr>
                <a:spLocks/>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1" name="Freeform 378"/>
              <p:cNvSpPr>
                <a:spLocks/>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2" name="Freeform 379"/>
              <p:cNvSpPr>
                <a:spLocks/>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3" name="Freeform 380"/>
              <p:cNvSpPr>
                <a:spLocks/>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4" name="Freeform 381"/>
              <p:cNvSpPr>
                <a:spLocks/>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5" name="Freeform 382"/>
              <p:cNvSpPr>
                <a:spLocks/>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6" name="Freeform 383"/>
              <p:cNvSpPr>
                <a:spLocks/>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7" name="Freeform 384"/>
              <p:cNvSpPr>
                <a:spLocks/>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8" name="Freeform 385"/>
              <p:cNvSpPr>
                <a:spLocks/>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9" name="Freeform 386"/>
              <p:cNvSpPr>
                <a:spLocks/>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0" name="Freeform 387"/>
              <p:cNvSpPr>
                <a:spLocks/>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1" name="Freeform 388"/>
              <p:cNvSpPr>
                <a:spLocks/>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2" name="Freeform 389"/>
              <p:cNvSpPr>
                <a:spLocks/>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4" name="Freeform 391"/>
              <p:cNvSpPr>
                <a:spLocks/>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5" name="Freeform 392"/>
              <p:cNvSpPr>
                <a:spLocks/>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6" name="Freeform 393"/>
              <p:cNvSpPr>
                <a:spLocks/>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7" name="Freeform 394"/>
              <p:cNvSpPr>
                <a:spLocks/>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8" name="Freeform 395"/>
              <p:cNvSpPr>
                <a:spLocks/>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9" name="Freeform 396"/>
              <p:cNvSpPr>
                <a:spLocks/>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0" name="Freeform 397"/>
              <p:cNvSpPr>
                <a:spLocks/>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1" name="Freeform 398"/>
              <p:cNvSpPr>
                <a:spLocks/>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2" name="Freeform 399"/>
              <p:cNvSpPr>
                <a:spLocks/>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3" name="Freeform 400"/>
              <p:cNvSpPr>
                <a:spLocks/>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4" name="Freeform 401"/>
              <p:cNvSpPr>
                <a:spLocks/>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5" name="Freeform 402"/>
              <p:cNvSpPr>
                <a:spLocks/>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6" name="Freeform 403"/>
              <p:cNvSpPr>
                <a:spLocks/>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8" name="Freeform 405"/>
              <p:cNvSpPr>
                <a:spLocks/>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64" name="Freeform 407"/>
            <p:cNvSpPr>
              <a:spLocks/>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 name="Freeform 408"/>
            <p:cNvSpPr>
              <a:spLocks/>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 name="Freeform 409"/>
            <p:cNvSpPr>
              <a:spLocks/>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 name="Freeform 410"/>
            <p:cNvSpPr>
              <a:spLocks/>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 name="Freeform 412"/>
            <p:cNvSpPr>
              <a:spLocks/>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 name="Freeform 413"/>
            <p:cNvSpPr>
              <a:spLocks/>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 name="Freeform 414"/>
            <p:cNvSpPr>
              <a:spLocks/>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 name="Freeform 415"/>
            <p:cNvSpPr>
              <a:spLocks/>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 name="Freeform 416"/>
            <p:cNvSpPr>
              <a:spLocks/>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 name="Freeform 417"/>
            <p:cNvSpPr>
              <a:spLocks/>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 name="Freeform 418"/>
            <p:cNvSpPr>
              <a:spLocks/>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 name="Freeform 419"/>
            <p:cNvSpPr>
              <a:spLocks/>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 name="Freeform 420"/>
            <p:cNvSpPr>
              <a:spLocks/>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 name="Freeform 421"/>
            <p:cNvSpPr>
              <a:spLocks/>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 name="Freeform 422"/>
            <p:cNvSpPr>
              <a:spLocks/>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 name="Freeform 423"/>
            <p:cNvSpPr>
              <a:spLocks/>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 name="Freeform 424"/>
            <p:cNvSpPr>
              <a:spLocks/>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 name="Freeform 425"/>
            <p:cNvSpPr>
              <a:spLocks/>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 name="Freeform 426"/>
            <p:cNvSpPr>
              <a:spLocks/>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 name="Freeform 427"/>
            <p:cNvSpPr>
              <a:spLocks/>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 name="Freeform 428"/>
            <p:cNvSpPr>
              <a:spLocks/>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 name="Freeform 429"/>
            <p:cNvSpPr>
              <a:spLocks/>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 name="Freeform 430"/>
            <p:cNvSpPr>
              <a:spLocks/>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 name="Freeform 431"/>
            <p:cNvSpPr>
              <a:spLocks/>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 name="Freeform 432"/>
            <p:cNvSpPr>
              <a:spLocks/>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 name="Freeform 433"/>
            <p:cNvSpPr>
              <a:spLocks/>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 name="Freeform 434"/>
            <p:cNvSpPr>
              <a:spLocks/>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 name="Freeform 435"/>
            <p:cNvSpPr>
              <a:spLocks/>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 name="Freeform 436"/>
            <p:cNvSpPr>
              <a:spLocks/>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 name="Freeform 438"/>
            <p:cNvSpPr>
              <a:spLocks/>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 name="Freeform 439"/>
            <p:cNvSpPr>
              <a:spLocks/>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 name="Freeform 440"/>
            <p:cNvSpPr>
              <a:spLocks/>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 name="Freeform 441"/>
            <p:cNvSpPr>
              <a:spLocks/>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 name="Freeform 442"/>
            <p:cNvSpPr>
              <a:spLocks/>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 name="Freeform 443"/>
            <p:cNvSpPr>
              <a:spLocks/>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 name="Freeform 444"/>
            <p:cNvSpPr>
              <a:spLocks/>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 name="Freeform 445"/>
            <p:cNvSpPr>
              <a:spLocks/>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 name="Freeform 446"/>
            <p:cNvSpPr>
              <a:spLocks/>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 name="Freeform 447"/>
            <p:cNvSpPr>
              <a:spLocks/>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 name="Freeform 448"/>
            <p:cNvSpPr>
              <a:spLocks/>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 name="Freeform 449"/>
            <p:cNvSpPr>
              <a:spLocks/>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 name="Freeform 450"/>
            <p:cNvSpPr>
              <a:spLocks/>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 name="Freeform 452"/>
            <p:cNvSpPr>
              <a:spLocks/>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 name="Freeform 453"/>
            <p:cNvSpPr>
              <a:spLocks/>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 name="Freeform 454"/>
            <p:cNvSpPr>
              <a:spLocks/>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 name="Freeform 455"/>
            <p:cNvSpPr>
              <a:spLocks/>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 name="Freeform 456"/>
            <p:cNvSpPr>
              <a:spLocks/>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 name="Freeform 457"/>
            <p:cNvSpPr>
              <a:spLocks/>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 name="Freeform 458"/>
            <p:cNvSpPr>
              <a:spLocks/>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 name="Freeform 459"/>
            <p:cNvSpPr>
              <a:spLocks/>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 name="Freeform 460"/>
            <p:cNvSpPr>
              <a:spLocks/>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 name="Freeform 461"/>
            <p:cNvSpPr>
              <a:spLocks/>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 name="Freeform 462"/>
            <p:cNvSpPr>
              <a:spLocks/>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 name="Freeform 463"/>
            <p:cNvSpPr>
              <a:spLocks/>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 name="Freeform 464"/>
            <p:cNvSpPr>
              <a:spLocks/>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 name="Freeform 465"/>
            <p:cNvSpPr>
              <a:spLocks/>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 name="Freeform 466"/>
            <p:cNvSpPr>
              <a:spLocks/>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 name="Freeform 467"/>
            <p:cNvSpPr>
              <a:spLocks/>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 name="Freeform 468"/>
            <p:cNvSpPr>
              <a:spLocks/>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 name="Freeform 469"/>
            <p:cNvSpPr>
              <a:spLocks/>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 name="Freeform 470"/>
            <p:cNvSpPr>
              <a:spLocks/>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 name="Freeform 471"/>
            <p:cNvSpPr>
              <a:spLocks/>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 name="Freeform 472"/>
            <p:cNvSpPr>
              <a:spLocks/>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 name="Freeform 473"/>
            <p:cNvSpPr>
              <a:spLocks/>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 name="Freeform 474"/>
            <p:cNvSpPr>
              <a:spLocks/>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 name="Freeform 475"/>
            <p:cNvSpPr>
              <a:spLocks/>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 name="Freeform 476"/>
            <p:cNvSpPr>
              <a:spLocks/>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 name="Freeform 477"/>
            <p:cNvSpPr>
              <a:spLocks/>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 name="Freeform 478"/>
            <p:cNvSpPr>
              <a:spLocks/>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 name="Freeform 479"/>
            <p:cNvSpPr>
              <a:spLocks/>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 name="Freeform 480"/>
            <p:cNvSpPr>
              <a:spLocks/>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 name="Freeform 481"/>
            <p:cNvSpPr>
              <a:spLocks/>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 name="Freeform 482"/>
            <p:cNvSpPr>
              <a:spLocks/>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 name="Freeform 484"/>
            <p:cNvSpPr>
              <a:spLocks/>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 name="Freeform 485"/>
            <p:cNvSpPr>
              <a:spLocks/>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 name="Freeform 486"/>
            <p:cNvSpPr>
              <a:spLocks/>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 name="Freeform 487"/>
            <p:cNvSpPr>
              <a:spLocks/>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 name="Freeform 488"/>
            <p:cNvSpPr>
              <a:spLocks/>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 name="Freeform 489"/>
            <p:cNvSpPr>
              <a:spLocks/>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 name="Freeform 490"/>
            <p:cNvSpPr>
              <a:spLocks/>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 name="Freeform 491"/>
            <p:cNvSpPr>
              <a:spLocks/>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 name="Freeform 492"/>
            <p:cNvSpPr>
              <a:spLocks/>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 name="Freeform 493"/>
            <p:cNvSpPr>
              <a:spLocks/>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 name="Freeform 494"/>
            <p:cNvSpPr>
              <a:spLocks/>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 name="Freeform 495"/>
            <p:cNvSpPr>
              <a:spLocks/>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 name="Freeform 496"/>
            <p:cNvSpPr>
              <a:spLocks/>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 name="Freeform 498"/>
            <p:cNvSpPr>
              <a:spLocks/>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 name="Freeform 499"/>
            <p:cNvSpPr>
              <a:spLocks/>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 name="Freeform 500"/>
            <p:cNvSpPr>
              <a:spLocks/>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 name="Freeform 501"/>
            <p:cNvSpPr>
              <a:spLocks/>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 name="Freeform 502"/>
            <p:cNvSpPr>
              <a:spLocks/>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 name="Freeform 503"/>
            <p:cNvSpPr>
              <a:spLocks/>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 name="Freeform 504"/>
            <p:cNvSpPr>
              <a:spLocks/>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 name="Freeform 505"/>
            <p:cNvSpPr>
              <a:spLocks/>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 name="Freeform 506"/>
            <p:cNvSpPr>
              <a:spLocks/>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 name="Freeform 507"/>
            <p:cNvSpPr>
              <a:spLocks/>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 name="Freeform 508"/>
            <p:cNvSpPr>
              <a:spLocks/>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 name="Freeform 509"/>
            <p:cNvSpPr>
              <a:spLocks/>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 name="Freeform 510"/>
            <p:cNvSpPr>
              <a:spLocks/>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 name="Freeform 511"/>
            <p:cNvSpPr>
              <a:spLocks/>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 name="Freeform 512"/>
            <p:cNvSpPr>
              <a:spLocks/>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 name="Freeform 513"/>
            <p:cNvSpPr>
              <a:spLocks/>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 name="Freeform 514"/>
            <p:cNvSpPr>
              <a:spLocks/>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 name="Freeform 515"/>
            <p:cNvSpPr>
              <a:spLocks/>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 name="Freeform 516"/>
            <p:cNvSpPr>
              <a:spLocks/>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 name="Freeform 517"/>
            <p:cNvSpPr>
              <a:spLocks/>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 name="Freeform 518"/>
            <p:cNvSpPr>
              <a:spLocks/>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 name="Freeform 519"/>
            <p:cNvSpPr>
              <a:spLocks/>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 name="Freeform 520"/>
            <p:cNvSpPr>
              <a:spLocks/>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 name="Freeform 521"/>
            <p:cNvSpPr>
              <a:spLocks/>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 name="Freeform 522"/>
            <p:cNvSpPr>
              <a:spLocks/>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 name="Freeform 523"/>
            <p:cNvSpPr>
              <a:spLocks/>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 name="Freeform 524"/>
            <p:cNvSpPr>
              <a:spLocks/>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 name="Freeform 525"/>
            <p:cNvSpPr>
              <a:spLocks/>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 name="Freeform 526"/>
            <p:cNvSpPr>
              <a:spLocks/>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 name="Freeform 527"/>
            <p:cNvSpPr>
              <a:spLocks/>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 name="Freeform 528"/>
            <p:cNvSpPr>
              <a:spLocks/>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 name="Freeform 530"/>
            <p:cNvSpPr>
              <a:spLocks/>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 name="Freeform 531"/>
            <p:cNvSpPr>
              <a:spLocks/>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 name="Freeform 532"/>
            <p:cNvSpPr>
              <a:spLocks/>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 name="Freeform 533"/>
            <p:cNvSpPr>
              <a:spLocks/>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 name="Freeform 534"/>
            <p:cNvSpPr>
              <a:spLocks/>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 name="Freeform 535"/>
            <p:cNvSpPr>
              <a:spLocks/>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 name="Freeform 536"/>
            <p:cNvSpPr>
              <a:spLocks/>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 name="Freeform 537"/>
            <p:cNvSpPr>
              <a:spLocks/>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 name="Freeform 538"/>
            <p:cNvSpPr>
              <a:spLocks/>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 name="Freeform 539"/>
            <p:cNvSpPr>
              <a:spLocks/>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 name="Freeform 540"/>
            <p:cNvSpPr>
              <a:spLocks/>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 name="Freeform 541"/>
            <p:cNvSpPr>
              <a:spLocks/>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 name="Freeform 542"/>
            <p:cNvSpPr>
              <a:spLocks/>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 name="Freeform 544"/>
            <p:cNvSpPr>
              <a:spLocks/>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 name="Freeform 545"/>
            <p:cNvSpPr>
              <a:spLocks/>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 name="Freeform 546"/>
            <p:cNvSpPr>
              <a:spLocks/>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 name="Freeform 547"/>
            <p:cNvSpPr>
              <a:spLocks/>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 name="Freeform 548"/>
            <p:cNvSpPr>
              <a:spLocks/>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 name="Freeform 549"/>
            <p:cNvSpPr>
              <a:spLocks/>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 name="Freeform 550"/>
            <p:cNvSpPr>
              <a:spLocks/>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 name="Freeform 551"/>
            <p:cNvSpPr>
              <a:spLocks/>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 name="Freeform 552"/>
            <p:cNvSpPr>
              <a:spLocks/>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 name="Freeform 553"/>
            <p:cNvSpPr>
              <a:spLocks/>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 name="Freeform 554"/>
            <p:cNvSpPr>
              <a:spLocks/>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 name="Freeform 555"/>
            <p:cNvSpPr>
              <a:spLocks/>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 name="Freeform 556"/>
            <p:cNvSpPr>
              <a:spLocks/>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 name="Freeform 557"/>
            <p:cNvSpPr>
              <a:spLocks/>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 name="Freeform 558"/>
            <p:cNvSpPr>
              <a:spLocks/>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 name="Freeform 559"/>
            <p:cNvSpPr>
              <a:spLocks/>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 name="Freeform 560"/>
            <p:cNvSpPr>
              <a:spLocks/>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 name="Freeform 561"/>
            <p:cNvSpPr>
              <a:spLocks/>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 name="Freeform 562"/>
            <p:cNvSpPr>
              <a:spLocks/>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 name="Freeform 563"/>
            <p:cNvSpPr>
              <a:spLocks/>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 name="Freeform 564"/>
            <p:cNvSpPr>
              <a:spLocks/>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 name="Freeform 565"/>
            <p:cNvSpPr>
              <a:spLocks/>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 name="Freeform 566"/>
            <p:cNvSpPr>
              <a:spLocks/>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 name="Freeform 567"/>
            <p:cNvSpPr>
              <a:spLocks/>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 name="Freeform 568"/>
            <p:cNvSpPr>
              <a:spLocks/>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 name="Freeform 569"/>
            <p:cNvSpPr>
              <a:spLocks/>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 name="Freeform 570"/>
            <p:cNvSpPr>
              <a:spLocks/>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 name="Freeform 571"/>
            <p:cNvSpPr>
              <a:spLocks/>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 name="Freeform 572"/>
            <p:cNvSpPr>
              <a:spLocks/>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 name="Freeform 573"/>
            <p:cNvSpPr>
              <a:spLocks/>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 name="Freeform 574"/>
            <p:cNvSpPr>
              <a:spLocks/>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 name="Freeform 576"/>
            <p:cNvSpPr>
              <a:spLocks/>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 name="Freeform 577"/>
            <p:cNvSpPr>
              <a:spLocks/>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 name="Freeform 578"/>
            <p:cNvSpPr>
              <a:spLocks/>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 name="Freeform 579"/>
            <p:cNvSpPr>
              <a:spLocks/>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7" name="Freeform 580"/>
            <p:cNvSpPr>
              <a:spLocks/>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8" name="Freeform 581"/>
            <p:cNvSpPr>
              <a:spLocks/>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9" name="Freeform 582"/>
            <p:cNvSpPr>
              <a:spLocks/>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0" name="Freeform 583"/>
            <p:cNvSpPr>
              <a:spLocks/>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1" name="Freeform 584"/>
            <p:cNvSpPr>
              <a:spLocks/>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2" name="Freeform 585"/>
            <p:cNvSpPr>
              <a:spLocks/>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3" name="Freeform 586"/>
            <p:cNvSpPr>
              <a:spLocks/>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4" name="Freeform 587"/>
            <p:cNvSpPr>
              <a:spLocks/>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5" name="Freeform 588"/>
            <p:cNvSpPr>
              <a:spLocks/>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7" name="Freeform 590"/>
            <p:cNvSpPr>
              <a:spLocks/>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8" name="Freeform 591"/>
            <p:cNvSpPr>
              <a:spLocks/>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9" name="Freeform 592"/>
            <p:cNvSpPr>
              <a:spLocks/>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0" name="Freeform 593"/>
            <p:cNvSpPr>
              <a:spLocks/>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1" name="Freeform 594"/>
            <p:cNvSpPr>
              <a:spLocks/>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2" name="Freeform 595"/>
            <p:cNvSpPr>
              <a:spLocks/>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3" name="Freeform 596"/>
            <p:cNvSpPr>
              <a:spLocks/>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5" name="Freeform 598"/>
            <p:cNvSpPr>
              <a:spLocks/>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6" name="Freeform 599"/>
            <p:cNvSpPr>
              <a:spLocks/>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7" name="Freeform 600"/>
            <p:cNvSpPr>
              <a:spLocks/>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8" name="Freeform 601"/>
            <p:cNvSpPr>
              <a:spLocks/>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59" name="Group 604"/>
          <p:cNvGrpSpPr>
            <a:grpSpLocks noChangeAspect="1"/>
          </p:cNvGrpSpPr>
          <p:nvPr/>
        </p:nvGrpSpPr>
        <p:grpSpPr bwMode="auto">
          <a:xfrm>
            <a:off x="6255809" y="4070352"/>
            <a:ext cx="1970617" cy="2823633"/>
            <a:chOff x="3323" y="1923"/>
            <a:chExt cx="931" cy="1334"/>
          </a:xfrm>
        </p:grpSpPr>
        <p:grpSp>
          <p:nvGrpSpPr>
            <p:cNvPr id="661" name="Group 805"/>
            <p:cNvGrpSpPr>
              <a:grpSpLocks/>
            </p:cNvGrpSpPr>
            <p:nvPr/>
          </p:nvGrpSpPr>
          <p:grpSpPr bwMode="auto">
            <a:xfrm>
              <a:off x="3327" y="2519"/>
              <a:ext cx="888" cy="734"/>
              <a:chOff x="3327" y="2519"/>
              <a:chExt cx="888" cy="734"/>
            </a:xfrm>
          </p:grpSpPr>
          <p:sp>
            <p:nvSpPr>
              <p:cNvPr id="1518"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9"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0"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1"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2"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3"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4"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5"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6"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7"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8"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9"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0"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1"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2"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3"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4"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5"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6"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7"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8"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9"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0"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1"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2"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3"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4"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5"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6"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7"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8"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9"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0"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1"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2"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3"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4"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5"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6"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7"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8"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9"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0"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1"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2"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3"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4"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5"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6"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7"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8"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9"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0"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1"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2"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3"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4"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5"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6"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7"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8"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9"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0"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1"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2"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3"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4"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5"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6"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7"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8"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9"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0"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1"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2"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3"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4"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5"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6"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7"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8"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9"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0"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1"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2"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3"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4"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5"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6"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7"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8"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9"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0"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1"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2"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3"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4"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5"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6"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7"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8"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9"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0"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1"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2"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3"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4"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5"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6"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7"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8"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9"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0"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1"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2"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3"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4"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5"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6"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7"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8"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9"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0"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1"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2"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3"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4"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5"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6"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7"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8"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9"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0"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1"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2"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3"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4"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5"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6"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7"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8"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9"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0"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1"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2"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3"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4"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5"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6"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7"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8"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9"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0"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1"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2"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3"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4"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5"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6"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7"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8"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9"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0"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1"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2"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3"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4"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5"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6"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7"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8"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9"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0"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1"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2"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3"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4"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5"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6"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7"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8"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9"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0"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1"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2"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3"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4"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5"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6"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7"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8"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9"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0"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1"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2"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3"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4"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5"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6"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7"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2" name="Group 1006"/>
            <p:cNvGrpSpPr>
              <a:grpSpLocks/>
            </p:cNvGrpSpPr>
            <p:nvPr/>
          </p:nvGrpSpPr>
          <p:grpSpPr bwMode="auto">
            <a:xfrm>
              <a:off x="3618" y="2560"/>
              <a:ext cx="314" cy="688"/>
              <a:chOff x="3618" y="2560"/>
              <a:chExt cx="314" cy="688"/>
            </a:xfrm>
          </p:grpSpPr>
          <p:sp>
            <p:nvSpPr>
              <p:cNvPr id="1318"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9"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0"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1"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2"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3"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4"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5"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6"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7"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8"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9"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0"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1"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2"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3"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4"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5"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6"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7"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8"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9"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0"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1"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2"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3"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4"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5"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6"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7"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8"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9"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0"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1"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2"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3"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4"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5"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6"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7"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8"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9"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0"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1"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2"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3"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4"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5"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6"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7"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8"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9"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0"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1"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2"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3"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4"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5"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6"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7"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8"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9"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0"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1"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2"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3"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4"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5"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6"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7"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8"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9"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0"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1"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2"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3"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4"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5"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6"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7"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8"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9"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0"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1"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2"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3"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4"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5"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6"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7"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8"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9"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0"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1"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2"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3"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4"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5"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6"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7"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8"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9"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0"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1"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2"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3"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4"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5"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6"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7"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8"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9"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0"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1"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2"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3"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4"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5"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6"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7"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8"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9"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0"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1"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2"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3"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4"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5"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6"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7"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8"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9"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0"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1"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2"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3"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4"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5"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6"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7"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8"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9"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0"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1"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2"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3"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4"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5"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6"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7"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8"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9"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0"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1"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2"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3"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4"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5"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6"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7"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8"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9"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0"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1"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2"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3"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4"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5"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6"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7"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8"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9"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0"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1"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2"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3"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4"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5"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6"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7"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8"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9"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0"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1"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2"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3"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4"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5"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6"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7"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8"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9"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0"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1"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2"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3"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4"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5"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6"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7"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3" name="Group 1207"/>
            <p:cNvGrpSpPr>
              <a:grpSpLocks/>
            </p:cNvGrpSpPr>
            <p:nvPr/>
          </p:nvGrpSpPr>
          <p:grpSpPr bwMode="auto">
            <a:xfrm>
              <a:off x="3900" y="2550"/>
              <a:ext cx="243" cy="703"/>
              <a:chOff x="3900" y="2550"/>
              <a:chExt cx="243" cy="703"/>
            </a:xfrm>
          </p:grpSpPr>
          <p:sp>
            <p:nvSpPr>
              <p:cNvPr id="1118"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9"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0"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1"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2"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3"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4"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5"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6"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7"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8"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9"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0"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1"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2"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3"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4"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5"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6"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7"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8"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9"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0"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1"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2"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3"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4"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5"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6"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7"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8"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9"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0"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1"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2"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3"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4"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5"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6"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7"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8"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9"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0"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1"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2"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3"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4"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5"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6"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7"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8"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9"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0"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1"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2"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3"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4"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5"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6"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7"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8"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9"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0"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1"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2"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3"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4"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5"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6"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7"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8"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9"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0"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1"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2"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3"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4"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5"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6"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7"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8"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9"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0"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1"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2"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3"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4"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5"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6"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7"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8"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9"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0"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1"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2"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3"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4"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5"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6"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7"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8"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9"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0"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1"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2"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3"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4"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5"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6"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7"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8"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9"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0"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1"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2"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3"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4"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5"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6"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7"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8"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9"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0"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1"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2"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3"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4"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5"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6"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7"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8"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9"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0"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1"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2"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3"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4"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5"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6"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7"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8"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9"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0"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1"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2"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3"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4"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5"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6"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7"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8"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9"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0"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1"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2"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3"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4"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5"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6"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7"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8"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9"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0"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1"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2"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3"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4"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5"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6"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7"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8"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9"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0"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1"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2"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3"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4"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5"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6"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7"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8"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9"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0"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1"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2"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3"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4"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5"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6"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7"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8"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9"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0"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1"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2"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3"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4"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5"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6"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7"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4" name="Group 1408"/>
            <p:cNvGrpSpPr>
              <a:grpSpLocks/>
            </p:cNvGrpSpPr>
            <p:nvPr/>
          </p:nvGrpSpPr>
          <p:grpSpPr bwMode="auto">
            <a:xfrm>
              <a:off x="3450" y="2557"/>
              <a:ext cx="689" cy="411"/>
              <a:chOff x="3450" y="2557"/>
              <a:chExt cx="689" cy="411"/>
            </a:xfrm>
          </p:grpSpPr>
          <p:sp>
            <p:nvSpPr>
              <p:cNvPr id="918"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9"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0"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1"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2"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3"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4"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5"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6"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7"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8"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9"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0"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1"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2"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3"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4"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5"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6"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7"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8"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9"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0"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1"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2"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3"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4"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5"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6"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7"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8"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9"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0"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1"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2"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3"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4"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5"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6"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7"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8"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9"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0"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1"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2"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3"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4"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5"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6"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7"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8"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9"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0"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1"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2"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3"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4"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5"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6"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7"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8"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9"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0"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1"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2"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3"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4"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5"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6"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7"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8"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9"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0"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1"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2"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3"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4"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5"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6"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7"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8"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9"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0"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1"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2"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3"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4"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5"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6"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7"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8"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9"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0"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1"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2"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3"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4"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5"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6"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7"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8"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9"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0"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1"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2"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3"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4"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5"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6"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7"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8"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9"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0"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1"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2"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3"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4"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5"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6"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7"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8"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9"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0"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1"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2"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3"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4"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5"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6"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7"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8"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9"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0"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1"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2"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3"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4"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5"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6"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7"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8"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9"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0"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1"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2"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3"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4"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5"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6"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7"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8"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9"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0"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1"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2"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3"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4"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5"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6"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7"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8"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9"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0"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1"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2"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3"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4"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5"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6"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7"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8"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9"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0"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1"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2"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3"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4"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5"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6"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7"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8"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9"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0"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1"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2"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3"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4"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5"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6"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7"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8"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9"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0"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1"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2"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3"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4"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5"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6"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7"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5" name="Group 1609"/>
            <p:cNvGrpSpPr>
              <a:grpSpLocks/>
            </p:cNvGrpSpPr>
            <p:nvPr/>
          </p:nvGrpSpPr>
          <p:grpSpPr bwMode="auto">
            <a:xfrm>
              <a:off x="3323" y="1923"/>
              <a:ext cx="931" cy="1334"/>
              <a:chOff x="3323" y="1923"/>
              <a:chExt cx="931" cy="1334"/>
            </a:xfrm>
          </p:grpSpPr>
          <p:sp>
            <p:nvSpPr>
              <p:cNvPr id="718"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9"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0"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1"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2"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3"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4"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5"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6"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7"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8"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9"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0"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1"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2"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3"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4"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5"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6"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7"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8"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9"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0"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1"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2"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3"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4"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5"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6"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7"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8"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9"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0"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1"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2"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3"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4"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5"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6"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7"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8"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9"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0"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1"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2"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3"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4"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5"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6"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7"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8"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9"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0"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1"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2"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3"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4"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5"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6"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7"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8"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9"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0"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1"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2"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3"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4"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5"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6"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7"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8"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9"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0"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1"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2"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3"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4"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5"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6"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7"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8"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9"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0"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1"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2"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3"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4"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5"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6"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7"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8"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9"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0"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1"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2"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3"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4"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5"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6"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7"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8"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9"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0"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1"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2"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3"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4"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5"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6"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7"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8"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9"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0"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1"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2"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3"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4"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5"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6"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7"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8"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9"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0"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1"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2"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3"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4"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5"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6"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7"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8"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9"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0"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1"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2"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3"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4"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5"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6"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7"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8"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9"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0"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1"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2"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3"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4"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5"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6"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7"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8"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9"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0"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1"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2"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3"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4"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5"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6"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7"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8"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9"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0"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1"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2"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3"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4"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5"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6"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7"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8"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9"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0"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1"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2"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3"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4"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5"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6"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7"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8"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9"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0"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1"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2"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3"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4"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5"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6"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7"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8"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9"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0"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1"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2"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3"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4"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5"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6"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7"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666"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7"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8"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9"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0"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1"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2"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3"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4"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5"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6"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7"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8"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9"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0"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1"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2"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3"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4"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5"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6"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7"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8"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9"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0"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1"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2"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3"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4"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5"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6"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7"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8"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9"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0"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1"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2"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3"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4"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5"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6"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7"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8"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9"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0"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1"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2"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3"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4"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5"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6"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7"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718" name="Group 1664"/>
          <p:cNvGrpSpPr>
            <a:grpSpLocks noChangeAspect="1"/>
          </p:cNvGrpSpPr>
          <p:nvPr/>
        </p:nvGrpSpPr>
        <p:grpSpPr bwMode="auto">
          <a:xfrm>
            <a:off x="3286126" y="4072468"/>
            <a:ext cx="2870199" cy="2823633"/>
            <a:chOff x="1920" y="1924"/>
            <a:chExt cx="1356" cy="1334"/>
          </a:xfrm>
        </p:grpSpPr>
        <p:grpSp>
          <p:nvGrpSpPr>
            <p:cNvPr id="1720" name="Group 1865"/>
            <p:cNvGrpSpPr>
              <a:grpSpLocks/>
            </p:cNvGrpSpPr>
            <p:nvPr/>
          </p:nvGrpSpPr>
          <p:grpSpPr bwMode="auto">
            <a:xfrm>
              <a:off x="2220" y="3045"/>
              <a:ext cx="919" cy="213"/>
              <a:chOff x="2220" y="3045"/>
              <a:chExt cx="919" cy="213"/>
            </a:xfrm>
          </p:grpSpPr>
          <p:sp>
            <p:nvSpPr>
              <p:cNvPr id="2166" name="Freeform 1665"/>
              <p:cNvSpPr>
                <a:spLocks/>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7" name="Freeform 1666"/>
              <p:cNvSpPr>
                <a:spLocks/>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8" name="Freeform 1667"/>
              <p:cNvSpPr>
                <a:spLocks/>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9" name="Freeform 1668"/>
              <p:cNvSpPr>
                <a:spLocks/>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0" name="Freeform 1669"/>
              <p:cNvSpPr>
                <a:spLocks/>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1" name="Freeform 1670"/>
              <p:cNvSpPr>
                <a:spLocks/>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2" name="Freeform 1671"/>
              <p:cNvSpPr>
                <a:spLocks/>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3" name="Freeform 1672"/>
              <p:cNvSpPr>
                <a:spLocks/>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4" name="Freeform 1673"/>
              <p:cNvSpPr>
                <a:spLocks/>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5" name="Freeform 1674"/>
              <p:cNvSpPr>
                <a:spLocks/>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6" name="Freeform 1675"/>
              <p:cNvSpPr>
                <a:spLocks/>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7" name="Freeform 1676"/>
              <p:cNvSpPr>
                <a:spLocks/>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8" name="Freeform 1677"/>
              <p:cNvSpPr>
                <a:spLocks/>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9" name="Freeform 1678"/>
              <p:cNvSpPr>
                <a:spLocks/>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0" name="Freeform 1679"/>
              <p:cNvSpPr>
                <a:spLocks/>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1" name="Freeform 1680"/>
              <p:cNvSpPr>
                <a:spLocks/>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2" name="Freeform 1681"/>
              <p:cNvSpPr>
                <a:spLocks/>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3" name="Freeform 1682"/>
              <p:cNvSpPr>
                <a:spLocks/>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4" name="Freeform 1683"/>
              <p:cNvSpPr>
                <a:spLocks/>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5" name="Freeform 1684"/>
              <p:cNvSpPr>
                <a:spLocks/>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6" name="Freeform 1685"/>
              <p:cNvSpPr>
                <a:spLocks/>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7" name="Freeform 1686"/>
              <p:cNvSpPr>
                <a:spLocks/>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8" name="Freeform 1687"/>
              <p:cNvSpPr>
                <a:spLocks/>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9" name="Freeform 1688"/>
              <p:cNvSpPr>
                <a:spLocks/>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0" name="Freeform 1689"/>
              <p:cNvSpPr>
                <a:spLocks/>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1" name="Freeform 1690"/>
              <p:cNvSpPr>
                <a:spLocks/>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2" name="Freeform 1691"/>
              <p:cNvSpPr>
                <a:spLocks/>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3" name="Freeform 1692"/>
              <p:cNvSpPr>
                <a:spLocks/>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4" name="Freeform 1693"/>
              <p:cNvSpPr>
                <a:spLocks/>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5" name="Freeform 1694"/>
              <p:cNvSpPr>
                <a:spLocks/>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6" name="Freeform 1695"/>
              <p:cNvSpPr>
                <a:spLocks/>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7" name="Freeform 1696"/>
              <p:cNvSpPr>
                <a:spLocks/>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8" name="Freeform 1697"/>
              <p:cNvSpPr>
                <a:spLocks/>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9" name="Freeform 1698"/>
              <p:cNvSpPr>
                <a:spLocks/>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0"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1" name="Freeform 1700"/>
              <p:cNvSpPr>
                <a:spLocks/>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2" name="Freeform 1701"/>
              <p:cNvSpPr>
                <a:spLocks/>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3" name="Freeform 1702"/>
              <p:cNvSpPr>
                <a:spLocks/>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4" name="Freeform 1703"/>
              <p:cNvSpPr>
                <a:spLocks/>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5" name="Freeform 1704"/>
              <p:cNvSpPr>
                <a:spLocks/>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6" name="Freeform 1705"/>
              <p:cNvSpPr>
                <a:spLocks/>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7" name="Freeform 1706"/>
              <p:cNvSpPr>
                <a:spLocks/>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8" name="Freeform 1707"/>
              <p:cNvSpPr>
                <a:spLocks/>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9" name="Freeform 1708"/>
              <p:cNvSpPr>
                <a:spLocks/>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0" name="Freeform 1709"/>
              <p:cNvSpPr>
                <a:spLocks/>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1" name="Freeform 1710"/>
              <p:cNvSpPr>
                <a:spLocks/>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2" name="Freeform 1711"/>
              <p:cNvSpPr>
                <a:spLocks/>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3" name="Freeform 1712"/>
              <p:cNvSpPr>
                <a:spLocks/>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4" name="Freeform 1713"/>
              <p:cNvSpPr>
                <a:spLocks/>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5" name="Freeform 1714"/>
              <p:cNvSpPr>
                <a:spLocks/>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6" name="Freeform 1715"/>
              <p:cNvSpPr>
                <a:spLocks/>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7" name="Freeform 1716"/>
              <p:cNvSpPr>
                <a:spLocks/>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8" name="Freeform 1717"/>
              <p:cNvSpPr>
                <a:spLocks/>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9" name="Freeform 1718"/>
              <p:cNvSpPr>
                <a:spLocks/>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0" name="Freeform 1719"/>
              <p:cNvSpPr>
                <a:spLocks/>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1" name="Freeform 1720"/>
              <p:cNvSpPr>
                <a:spLocks/>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2" name="Freeform 1721"/>
              <p:cNvSpPr>
                <a:spLocks/>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3" name="Freeform 1722"/>
              <p:cNvSpPr>
                <a:spLocks/>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4" name="Freeform 1723"/>
              <p:cNvSpPr>
                <a:spLocks/>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5" name="Freeform 1724"/>
              <p:cNvSpPr>
                <a:spLocks/>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6" name="Freeform 1725"/>
              <p:cNvSpPr>
                <a:spLocks/>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7" name="Freeform 1726"/>
              <p:cNvSpPr>
                <a:spLocks/>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8" name="Freeform 1727"/>
              <p:cNvSpPr>
                <a:spLocks/>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9" name="Freeform 1728"/>
              <p:cNvSpPr>
                <a:spLocks/>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0"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1" name="Freeform 1730"/>
              <p:cNvSpPr>
                <a:spLocks/>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2"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3" name="Freeform 1732"/>
              <p:cNvSpPr>
                <a:spLocks/>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4" name="Freeform 1733"/>
              <p:cNvSpPr>
                <a:spLocks/>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5" name="Freeform 1734"/>
              <p:cNvSpPr>
                <a:spLocks/>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6" name="Freeform 1735"/>
              <p:cNvSpPr>
                <a:spLocks/>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7" name="Freeform 1736"/>
              <p:cNvSpPr>
                <a:spLocks/>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8" name="Freeform 1737"/>
              <p:cNvSpPr>
                <a:spLocks/>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9" name="Freeform 1738"/>
              <p:cNvSpPr>
                <a:spLocks/>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0" name="Freeform 1739"/>
              <p:cNvSpPr>
                <a:spLocks/>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1" name="Freeform 1740"/>
              <p:cNvSpPr>
                <a:spLocks/>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2" name="Freeform 1741"/>
              <p:cNvSpPr>
                <a:spLocks/>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3" name="Freeform 1742"/>
              <p:cNvSpPr>
                <a:spLocks/>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4" name="Freeform 1743"/>
              <p:cNvSpPr>
                <a:spLocks/>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5" name="Freeform 1744"/>
              <p:cNvSpPr>
                <a:spLocks/>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6" name="Freeform 1745"/>
              <p:cNvSpPr>
                <a:spLocks/>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7" name="Freeform 1746"/>
              <p:cNvSpPr>
                <a:spLocks/>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8" name="Freeform 1747"/>
              <p:cNvSpPr>
                <a:spLocks/>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9" name="Freeform 1748"/>
              <p:cNvSpPr>
                <a:spLocks/>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0" name="Freeform 1749"/>
              <p:cNvSpPr>
                <a:spLocks/>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1" name="Freeform 1750"/>
              <p:cNvSpPr>
                <a:spLocks/>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2" name="Freeform 1751"/>
              <p:cNvSpPr>
                <a:spLocks/>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3" name="Freeform 1752"/>
              <p:cNvSpPr>
                <a:spLocks/>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4" name="Freeform 1753"/>
              <p:cNvSpPr>
                <a:spLocks/>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5" name="Freeform 1754"/>
              <p:cNvSpPr>
                <a:spLocks/>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6" name="Freeform 1755"/>
              <p:cNvSpPr>
                <a:spLocks/>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7" name="Freeform 1756"/>
              <p:cNvSpPr>
                <a:spLocks/>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8"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9" name="Freeform 1758"/>
              <p:cNvSpPr>
                <a:spLocks/>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0" name="Freeform 1759"/>
              <p:cNvSpPr>
                <a:spLocks/>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1" name="Freeform 1760"/>
              <p:cNvSpPr>
                <a:spLocks/>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2" name="Freeform 1761"/>
              <p:cNvSpPr>
                <a:spLocks/>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3" name="Freeform 1762"/>
              <p:cNvSpPr>
                <a:spLocks/>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4" name="Freeform 1763"/>
              <p:cNvSpPr>
                <a:spLocks/>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5" name="Freeform 1764"/>
              <p:cNvSpPr>
                <a:spLocks/>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6" name="Freeform 1765"/>
              <p:cNvSpPr>
                <a:spLocks/>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7" name="Freeform 1766"/>
              <p:cNvSpPr>
                <a:spLocks/>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8" name="Freeform 1767"/>
              <p:cNvSpPr>
                <a:spLocks/>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9" name="Freeform 1768"/>
              <p:cNvSpPr>
                <a:spLocks/>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0" name="Freeform 1769"/>
              <p:cNvSpPr>
                <a:spLocks/>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1" name="Freeform 1770"/>
              <p:cNvSpPr>
                <a:spLocks/>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2" name="Freeform 1771"/>
              <p:cNvSpPr>
                <a:spLocks/>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3" name="Freeform 1772"/>
              <p:cNvSpPr>
                <a:spLocks/>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4" name="Freeform 1773"/>
              <p:cNvSpPr>
                <a:spLocks/>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5" name="Freeform 1774"/>
              <p:cNvSpPr>
                <a:spLocks/>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6"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7" name="Freeform 1776"/>
              <p:cNvSpPr>
                <a:spLocks/>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8"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9" name="Freeform 1778"/>
              <p:cNvSpPr>
                <a:spLocks/>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0" name="Freeform 1779"/>
              <p:cNvSpPr>
                <a:spLocks/>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1"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2" name="Freeform 1781"/>
              <p:cNvSpPr>
                <a:spLocks/>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3" name="Freeform 1782"/>
              <p:cNvSpPr>
                <a:spLocks/>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4" name="Freeform 1783"/>
              <p:cNvSpPr>
                <a:spLocks/>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5" name="Freeform 1784"/>
              <p:cNvSpPr>
                <a:spLocks/>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6" name="Freeform 1785"/>
              <p:cNvSpPr>
                <a:spLocks/>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7" name="Freeform 1786"/>
              <p:cNvSpPr>
                <a:spLocks/>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8" name="Freeform 1787"/>
              <p:cNvSpPr>
                <a:spLocks/>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9" name="Freeform 1788"/>
              <p:cNvSpPr>
                <a:spLocks/>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0" name="Freeform 1789"/>
              <p:cNvSpPr>
                <a:spLocks/>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1" name="Freeform 1790"/>
              <p:cNvSpPr>
                <a:spLocks/>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2"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3" name="Freeform 1792"/>
              <p:cNvSpPr>
                <a:spLocks/>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4" name="Freeform 1793"/>
              <p:cNvSpPr>
                <a:spLocks/>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5" name="Freeform 1794"/>
              <p:cNvSpPr>
                <a:spLocks/>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6" name="Freeform 1795"/>
              <p:cNvSpPr>
                <a:spLocks/>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7" name="Freeform 1796"/>
              <p:cNvSpPr>
                <a:spLocks/>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8" name="Freeform 1797"/>
              <p:cNvSpPr>
                <a:spLocks/>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9" name="Freeform 1798"/>
              <p:cNvSpPr>
                <a:spLocks/>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0" name="Freeform 1799"/>
              <p:cNvSpPr>
                <a:spLocks/>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1" name="Freeform 1800"/>
              <p:cNvSpPr>
                <a:spLocks/>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2" name="Freeform 1801"/>
              <p:cNvSpPr>
                <a:spLocks/>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3" name="Freeform 1802"/>
              <p:cNvSpPr>
                <a:spLocks/>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4"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5" name="Freeform 1804"/>
              <p:cNvSpPr>
                <a:spLocks/>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6" name="Freeform 1805"/>
              <p:cNvSpPr>
                <a:spLocks/>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7" name="Freeform 1806"/>
              <p:cNvSpPr>
                <a:spLocks/>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8" name="Freeform 1807"/>
              <p:cNvSpPr>
                <a:spLocks/>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9" name="Freeform 1808"/>
              <p:cNvSpPr>
                <a:spLocks/>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0" name="Freeform 1809"/>
              <p:cNvSpPr>
                <a:spLocks/>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1" name="Freeform 1810"/>
              <p:cNvSpPr>
                <a:spLocks/>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2" name="Freeform 1811"/>
              <p:cNvSpPr>
                <a:spLocks/>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3" name="Freeform 1812"/>
              <p:cNvSpPr>
                <a:spLocks/>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4" name="Freeform 1813"/>
              <p:cNvSpPr>
                <a:spLocks/>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5" name="Freeform 1814"/>
              <p:cNvSpPr>
                <a:spLocks/>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6" name="Freeform 1815"/>
              <p:cNvSpPr>
                <a:spLocks/>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7" name="Freeform 1816"/>
              <p:cNvSpPr>
                <a:spLocks/>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8" name="Freeform 1817"/>
              <p:cNvSpPr>
                <a:spLocks/>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9" name="Freeform 1818"/>
              <p:cNvSpPr>
                <a:spLocks/>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0" name="Freeform 1819"/>
              <p:cNvSpPr>
                <a:spLocks/>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1" name="Freeform 1820"/>
              <p:cNvSpPr>
                <a:spLocks/>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2" name="Freeform 1821"/>
              <p:cNvSpPr>
                <a:spLocks/>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3" name="Freeform 1822"/>
              <p:cNvSpPr>
                <a:spLocks/>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4"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5" name="Freeform 1824"/>
              <p:cNvSpPr>
                <a:spLocks/>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6" name="Freeform 1825"/>
              <p:cNvSpPr>
                <a:spLocks/>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7" name="Freeform 1826"/>
              <p:cNvSpPr>
                <a:spLocks/>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8" name="Freeform 1827"/>
              <p:cNvSpPr>
                <a:spLocks/>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9" name="Freeform 1828"/>
              <p:cNvSpPr>
                <a:spLocks/>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0" name="Freeform 1829"/>
              <p:cNvSpPr>
                <a:spLocks/>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1" name="Freeform 1830"/>
              <p:cNvSpPr>
                <a:spLocks/>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2" name="Freeform 1831"/>
              <p:cNvSpPr>
                <a:spLocks/>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3" name="Freeform 1832"/>
              <p:cNvSpPr>
                <a:spLocks/>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4" name="Freeform 1833"/>
              <p:cNvSpPr>
                <a:spLocks/>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5" name="Freeform 1834"/>
              <p:cNvSpPr>
                <a:spLocks/>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6" name="Freeform 1835"/>
              <p:cNvSpPr>
                <a:spLocks/>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7" name="Freeform 1836"/>
              <p:cNvSpPr>
                <a:spLocks/>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8"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9" name="Freeform 1838"/>
              <p:cNvSpPr>
                <a:spLocks/>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0" name="Freeform 1839"/>
              <p:cNvSpPr>
                <a:spLocks/>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1" name="Freeform 1840"/>
              <p:cNvSpPr>
                <a:spLocks/>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2" name="Freeform 1841"/>
              <p:cNvSpPr>
                <a:spLocks/>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3" name="Freeform 1842"/>
              <p:cNvSpPr>
                <a:spLocks/>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4" name="Freeform 1843"/>
              <p:cNvSpPr>
                <a:spLocks/>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5" name="Freeform 1844"/>
              <p:cNvSpPr>
                <a:spLocks/>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6" name="Freeform 1845"/>
              <p:cNvSpPr>
                <a:spLocks/>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7" name="Freeform 1846"/>
              <p:cNvSpPr>
                <a:spLocks/>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8" name="Freeform 1847"/>
              <p:cNvSpPr>
                <a:spLocks/>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9" name="Freeform 1848"/>
              <p:cNvSpPr>
                <a:spLocks/>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0"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1" name="Freeform 1850"/>
              <p:cNvSpPr>
                <a:spLocks/>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2" name="Freeform 1851"/>
              <p:cNvSpPr>
                <a:spLocks/>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3" name="Freeform 1852"/>
              <p:cNvSpPr>
                <a:spLocks/>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4" name="Freeform 1853"/>
              <p:cNvSpPr>
                <a:spLocks/>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5" name="Freeform 1854"/>
              <p:cNvSpPr>
                <a:spLocks/>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6" name="Freeform 1855"/>
              <p:cNvSpPr>
                <a:spLocks/>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7" name="Freeform 1856"/>
              <p:cNvSpPr>
                <a:spLocks/>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8" name="Freeform 1857"/>
              <p:cNvSpPr>
                <a:spLocks/>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9" name="Freeform 1858"/>
              <p:cNvSpPr>
                <a:spLocks/>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0" name="Freeform 1859"/>
              <p:cNvSpPr>
                <a:spLocks/>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1" name="Freeform 1860"/>
              <p:cNvSpPr>
                <a:spLocks/>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2" name="Freeform 1861"/>
              <p:cNvSpPr>
                <a:spLocks/>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3" name="Freeform 1862"/>
              <p:cNvSpPr>
                <a:spLocks/>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4" name="Freeform 1863"/>
              <p:cNvSpPr>
                <a:spLocks/>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5" name="Freeform 1864"/>
              <p:cNvSpPr>
                <a:spLocks/>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721" name="Group 2066"/>
            <p:cNvGrpSpPr>
              <a:grpSpLocks/>
            </p:cNvGrpSpPr>
            <p:nvPr/>
          </p:nvGrpSpPr>
          <p:grpSpPr bwMode="auto">
            <a:xfrm>
              <a:off x="2500" y="3139"/>
              <a:ext cx="330" cy="36"/>
              <a:chOff x="2500" y="3139"/>
              <a:chExt cx="330" cy="36"/>
            </a:xfrm>
          </p:grpSpPr>
          <p:sp>
            <p:nvSpPr>
              <p:cNvPr id="1966" name="Freeform 1866"/>
              <p:cNvSpPr>
                <a:spLocks/>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7" name="Freeform 1867"/>
              <p:cNvSpPr>
                <a:spLocks/>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8" name="Freeform 1868"/>
              <p:cNvSpPr>
                <a:spLocks/>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9" name="Freeform 1869"/>
              <p:cNvSpPr>
                <a:spLocks/>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0" name="Freeform 1870"/>
              <p:cNvSpPr>
                <a:spLocks/>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1" name="Freeform 1871"/>
              <p:cNvSpPr>
                <a:spLocks/>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2" name="Freeform 1872"/>
              <p:cNvSpPr>
                <a:spLocks/>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3" name="Freeform 1873"/>
              <p:cNvSpPr>
                <a:spLocks/>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4" name="Freeform 1874"/>
              <p:cNvSpPr>
                <a:spLocks/>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5" name="Freeform 1875"/>
              <p:cNvSpPr>
                <a:spLocks/>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6" name="Freeform 1876"/>
              <p:cNvSpPr>
                <a:spLocks/>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7" name="Freeform 1877"/>
              <p:cNvSpPr>
                <a:spLocks/>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8" name="Freeform 1878"/>
              <p:cNvSpPr>
                <a:spLocks/>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9" name="Freeform 1879"/>
              <p:cNvSpPr>
                <a:spLocks/>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0" name="Freeform 1880"/>
              <p:cNvSpPr>
                <a:spLocks/>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1" name="Freeform 1881"/>
              <p:cNvSpPr>
                <a:spLocks/>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2" name="Freeform 1882"/>
              <p:cNvSpPr>
                <a:spLocks/>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3" name="Freeform 1883"/>
              <p:cNvSpPr>
                <a:spLocks/>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4"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5" name="Freeform 1885"/>
              <p:cNvSpPr>
                <a:spLocks/>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6" name="Freeform 1886"/>
              <p:cNvSpPr>
                <a:spLocks/>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7" name="Freeform 1887"/>
              <p:cNvSpPr>
                <a:spLocks/>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8" name="Freeform 1888"/>
              <p:cNvSpPr>
                <a:spLocks/>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9" name="Freeform 1889"/>
              <p:cNvSpPr>
                <a:spLocks/>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0" name="Freeform 1890"/>
              <p:cNvSpPr>
                <a:spLocks/>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1" name="Freeform 1891"/>
              <p:cNvSpPr>
                <a:spLocks/>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2"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3" name="Freeform 1893"/>
              <p:cNvSpPr>
                <a:spLocks/>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4" name="Freeform 1894"/>
              <p:cNvSpPr>
                <a:spLocks/>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5" name="Freeform 1895"/>
              <p:cNvSpPr>
                <a:spLocks/>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6" name="Freeform 1896"/>
              <p:cNvSpPr>
                <a:spLocks/>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7" name="Freeform 1897"/>
              <p:cNvSpPr>
                <a:spLocks/>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8" name="Freeform 1898"/>
              <p:cNvSpPr>
                <a:spLocks/>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9" name="Freeform 1899"/>
              <p:cNvSpPr>
                <a:spLocks/>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0" name="Freeform 1900"/>
              <p:cNvSpPr>
                <a:spLocks/>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1" name="Freeform 1901"/>
              <p:cNvSpPr>
                <a:spLocks/>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2" name="Freeform 1902"/>
              <p:cNvSpPr>
                <a:spLocks/>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3" name="Freeform 1903"/>
              <p:cNvSpPr>
                <a:spLocks/>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4" name="Freeform 1904"/>
              <p:cNvSpPr>
                <a:spLocks/>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5" name="Freeform 1905"/>
              <p:cNvSpPr>
                <a:spLocks/>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6" name="Freeform 1906"/>
              <p:cNvSpPr>
                <a:spLocks/>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7" name="Freeform 1907"/>
              <p:cNvSpPr>
                <a:spLocks/>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8" name="Freeform 1908"/>
              <p:cNvSpPr>
                <a:spLocks/>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9" name="Freeform 1909"/>
              <p:cNvSpPr>
                <a:spLocks/>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0" name="Freeform 1910"/>
              <p:cNvSpPr>
                <a:spLocks/>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1" name="Freeform 1911"/>
              <p:cNvSpPr>
                <a:spLocks/>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2" name="Freeform 1912"/>
              <p:cNvSpPr>
                <a:spLocks/>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3" name="Freeform 1913"/>
              <p:cNvSpPr>
                <a:spLocks/>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4" name="Freeform 1914"/>
              <p:cNvSpPr>
                <a:spLocks/>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5" name="Freeform 1915"/>
              <p:cNvSpPr>
                <a:spLocks/>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6" name="Freeform 1916"/>
              <p:cNvSpPr>
                <a:spLocks/>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7" name="Freeform 1917"/>
              <p:cNvSpPr>
                <a:spLocks/>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8" name="Freeform 1918"/>
              <p:cNvSpPr>
                <a:spLocks/>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9" name="Freeform 1919"/>
              <p:cNvSpPr>
                <a:spLocks/>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0" name="Freeform 1920"/>
              <p:cNvSpPr>
                <a:spLocks/>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1" name="Freeform 1921"/>
              <p:cNvSpPr>
                <a:spLocks/>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2" name="Freeform 1922"/>
              <p:cNvSpPr>
                <a:spLocks/>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3" name="Freeform 1923"/>
              <p:cNvSpPr>
                <a:spLocks/>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4" name="Freeform 1924"/>
              <p:cNvSpPr>
                <a:spLocks/>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5" name="Freeform 1925"/>
              <p:cNvSpPr>
                <a:spLocks/>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6" name="Freeform 1926"/>
              <p:cNvSpPr>
                <a:spLocks/>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7" name="Freeform 1927"/>
              <p:cNvSpPr>
                <a:spLocks/>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8" name="Freeform 1928"/>
              <p:cNvSpPr>
                <a:spLocks/>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9" name="Freeform 1929"/>
              <p:cNvSpPr>
                <a:spLocks/>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0"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1" name="Freeform 1931"/>
              <p:cNvSpPr>
                <a:spLocks/>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2" name="Freeform 1932"/>
              <p:cNvSpPr>
                <a:spLocks/>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3" name="Freeform 1933"/>
              <p:cNvSpPr>
                <a:spLocks/>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4" name="Freeform 1934"/>
              <p:cNvSpPr>
                <a:spLocks/>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5" name="Freeform 1935"/>
              <p:cNvSpPr>
                <a:spLocks/>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6" name="Freeform 1936"/>
              <p:cNvSpPr>
                <a:spLocks/>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7" name="Freeform 1937"/>
              <p:cNvSpPr>
                <a:spLocks/>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8"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9" name="Freeform 1939"/>
              <p:cNvSpPr>
                <a:spLocks/>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0" name="Freeform 1940"/>
              <p:cNvSpPr>
                <a:spLocks/>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1" name="Freeform 1941"/>
              <p:cNvSpPr>
                <a:spLocks/>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2" name="Freeform 1942"/>
              <p:cNvSpPr>
                <a:spLocks/>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3" name="Freeform 1943"/>
              <p:cNvSpPr>
                <a:spLocks/>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4" name="Freeform 1944"/>
              <p:cNvSpPr>
                <a:spLocks/>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5" name="Freeform 1945"/>
              <p:cNvSpPr>
                <a:spLocks/>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6" name="Freeform 1946"/>
              <p:cNvSpPr>
                <a:spLocks/>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7" name="Freeform 1947"/>
              <p:cNvSpPr>
                <a:spLocks/>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8" name="Freeform 1948"/>
              <p:cNvSpPr>
                <a:spLocks/>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9" name="Freeform 1949"/>
              <p:cNvSpPr>
                <a:spLocks/>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0" name="Freeform 1950"/>
              <p:cNvSpPr>
                <a:spLocks/>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1" name="Freeform 1951"/>
              <p:cNvSpPr>
                <a:spLocks/>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2" name="Freeform 1952"/>
              <p:cNvSpPr>
                <a:spLocks/>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3" name="Freeform 1953"/>
              <p:cNvSpPr>
                <a:spLocks/>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4" name="Freeform 1954"/>
              <p:cNvSpPr>
                <a:spLocks/>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5" name="Freeform 1955"/>
              <p:cNvSpPr>
                <a:spLocks/>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6" name="Freeform 1956"/>
              <p:cNvSpPr>
                <a:spLocks/>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7" name="Freeform 1957"/>
              <p:cNvSpPr>
                <a:spLocks/>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8" name="Freeform 1958"/>
              <p:cNvSpPr>
                <a:spLocks/>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9" name="Freeform 1959"/>
              <p:cNvSpPr>
                <a:spLocks/>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0" name="Freeform 1960"/>
              <p:cNvSpPr>
                <a:spLocks/>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1" name="Freeform 1961"/>
              <p:cNvSpPr>
                <a:spLocks/>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2" name="Freeform 1962"/>
              <p:cNvSpPr>
                <a:spLocks/>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3" name="Freeform 1963"/>
              <p:cNvSpPr>
                <a:spLocks/>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4" name="Freeform 1964"/>
              <p:cNvSpPr>
                <a:spLocks/>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5" name="Freeform 1965"/>
              <p:cNvSpPr>
                <a:spLocks/>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6" name="Freeform 1966"/>
              <p:cNvSpPr>
                <a:spLocks/>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7" name="Freeform 1967"/>
              <p:cNvSpPr>
                <a:spLocks/>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8" name="Freeform 1968"/>
              <p:cNvSpPr>
                <a:spLocks/>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9" name="Freeform 1969"/>
              <p:cNvSpPr>
                <a:spLocks/>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0" name="Freeform 1970"/>
              <p:cNvSpPr>
                <a:spLocks/>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1" name="Freeform 1971"/>
              <p:cNvSpPr>
                <a:spLocks/>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2" name="Freeform 1972"/>
              <p:cNvSpPr>
                <a:spLocks/>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3" name="Freeform 1973"/>
              <p:cNvSpPr>
                <a:spLocks/>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4" name="Freeform 1974"/>
              <p:cNvSpPr>
                <a:spLocks/>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5" name="Freeform 1975"/>
              <p:cNvSpPr>
                <a:spLocks/>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6"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7" name="Freeform 1977"/>
              <p:cNvSpPr>
                <a:spLocks/>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8" name="Freeform 1978"/>
              <p:cNvSpPr>
                <a:spLocks/>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9" name="Freeform 1979"/>
              <p:cNvSpPr>
                <a:spLocks/>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0" name="Freeform 1980"/>
              <p:cNvSpPr>
                <a:spLocks/>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1" name="Freeform 1981"/>
              <p:cNvSpPr>
                <a:spLocks/>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2" name="Freeform 1982"/>
              <p:cNvSpPr>
                <a:spLocks/>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3" name="Freeform 1983"/>
              <p:cNvSpPr>
                <a:spLocks/>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4"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5" name="Freeform 1985"/>
              <p:cNvSpPr>
                <a:spLocks/>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6" name="Freeform 1986"/>
              <p:cNvSpPr>
                <a:spLocks/>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7" name="Freeform 1987"/>
              <p:cNvSpPr>
                <a:spLocks/>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8" name="Freeform 1988"/>
              <p:cNvSpPr>
                <a:spLocks/>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9" name="Freeform 1989"/>
              <p:cNvSpPr>
                <a:spLocks/>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0" name="Freeform 1990"/>
              <p:cNvSpPr>
                <a:spLocks/>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1" name="Freeform 1991"/>
              <p:cNvSpPr>
                <a:spLocks/>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2" name="Freeform 1992"/>
              <p:cNvSpPr>
                <a:spLocks/>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3" name="Freeform 1993"/>
              <p:cNvSpPr>
                <a:spLocks/>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4" name="Freeform 1994"/>
              <p:cNvSpPr>
                <a:spLocks/>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5" name="Freeform 1995"/>
              <p:cNvSpPr>
                <a:spLocks/>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6" name="Freeform 1996"/>
              <p:cNvSpPr>
                <a:spLocks/>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7" name="Freeform 1997"/>
              <p:cNvSpPr>
                <a:spLocks/>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8" name="Freeform 1998"/>
              <p:cNvSpPr>
                <a:spLocks/>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9" name="Freeform 1999"/>
              <p:cNvSpPr>
                <a:spLocks/>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0" name="Freeform 2000"/>
              <p:cNvSpPr>
                <a:spLocks/>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1" name="Freeform 2001"/>
              <p:cNvSpPr>
                <a:spLocks/>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2" name="Freeform 2002"/>
              <p:cNvSpPr>
                <a:spLocks/>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3" name="Freeform 2003"/>
              <p:cNvSpPr>
                <a:spLocks/>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4" name="Freeform 2004"/>
              <p:cNvSpPr>
                <a:spLocks/>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5" name="Freeform 2005"/>
              <p:cNvSpPr>
                <a:spLocks/>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6" name="Freeform 2006"/>
              <p:cNvSpPr>
                <a:spLocks/>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7" name="Freeform 2007"/>
              <p:cNvSpPr>
                <a:spLocks/>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8"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9" name="Freeform 2009"/>
              <p:cNvSpPr>
                <a:spLocks/>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0" name="Freeform 2010"/>
              <p:cNvSpPr>
                <a:spLocks/>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1" name="Freeform 2011"/>
              <p:cNvSpPr>
                <a:spLocks/>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2" name="Freeform 2012"/>
              <p:cNvSpPr>
                <a:spLocks/>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3" name="Freeform 2013"/>
              <p:cNvSpPr>
                <a:spLocks/>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4" name="Freeform 2014"/>
              <p:cNvSpPr>
                <a:spLocks/>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5" name="Freeform 2015"/>
              <p:cNvSpPr>
                <a:spLocks/>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6" name="Freeform 2016"/>
              <p:cNvSpPr>
                <a:spLocks/>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7" name="Freeform 2017"/>
              <p:cNvSpPr>
                <a:spLocks/>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8" name="Freeform 2018"/>
              <p:cNvSpPr>
                <a:spLocks/>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9" name="Freeform 2019"/>
              <p:cNvSpPr>
                <a:spLocks/>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0" name="Freeform 2020"/>
              <p:cNvSpPr>
                <a:spLocks/>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1" name="Freeform 2021"/>
              <p:cNvSpPr>
                <a:spLocks/>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2"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3" name="Freeform 2023"/>
              <p:cNvSpPr>
                <a:spLocks/>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4" name="Freeform 2024"/>
              <p:cNvSpPr>
                <a:spLocks/>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5" name="Freeform 2025"/>
              <p:cNvSpPr>
                <a:spLocks/>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6" name="Freeform 2026"/>
              <p:cNvSpPr>
                <a:spLocks/>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7" name="Freeform 2027"/>
              <p:cNvSpPr>
                <a:spLocks/>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8" name="Freeform 2028"/>
              <p:cNvSpPr>
                <a:spLocks/>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9" name="Freeform 2029"/>
              <p:cNvSpPr>
                <a:spLocks/>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0" name="Freeform 2030"/>
              <p:cNvSpPr>
                <a:spLocks/>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1" name="Freeform 2031"/>
              <p:cNvSpPr>
                <a:spLocks/>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2" name="Freeform 2032"/>
              <p:cNvSpPr>
                <a:spLocks/>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3" name="Freeform 2033"/>
              <p:cNvSpPr>
                <a:spLocks/>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4"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5" name="Freeform 2035"/>
              <p:cNvSpPr>
                <a:spLocks/>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6" name="Freeform 2036"/>
              <p:cNvSpPr>
                <a:spLocks/>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7" name="Freeform 2037"/>
              <p:cNvSpPr>
                <a:spLocks/>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8" name="Freeform 2038"/>
              <p:cNvSpPr>
                <a:spLocks/>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9" name="Freeform 2039"/>
              <p:cNvSpPr>
                <a:spLocks/>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0" name="Freeform 2040"/>
              <p:cNvSpPr>
                <a:spLocks/>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1" name="Freeform 2041"/>
              <p:cNvSpPr>
                <a:spLocks/>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2" name="Freeform 2042"/>
              <p:cNvSpPr>
                <a:spLocks/>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3" name="Freeform 2043"/>
              <p:cNvSpPr>
                <a:spLocks/>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4" name="Freeform 2044"/>
              <p:cNvSpPr>
                <a:spLocks/>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5" name="Freeform 2045"/>
              <p:cNvSpPr>
                <a:spLocks/>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6" name="Freeform 2046"/>
              <p:cNvSpPr>
                <a:spLocks/>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7" name="Freeform 2047"/>
              <p:cNvSpPr>
                <a:spLocks/>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8" name="Freeform 2048"/>
              <p:cNvSpPr>
                <a:spLocks/>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9" name="Freeform 2049"/>
              <p:cNvSpPr>
                <a:spLocks/>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0" name="Freeform 2050"/>
              <p:cNvSpPr>
                <a:spLocks/>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1" name="Freeform 2051"/>
              <p:cNvSpPr>
                <a:spLocks/>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2" name="Freeform 2052"/>
              <p:cNvSpPr>
                <a:spLocks/>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3" name="Freeform 2053"/>
              <p:cNvSpPr>
                <a:spLocks/>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4"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5" name="Freeform 2055"/>
              <p:cNvSpPr>
                <a:spLocks/>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6" name="Freeform 2056"/>
              <p:cNvSpPr>
                <a:spLocks/>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7" name="Freeform 2057"/>
              <p:cNvSpPr>
                <a:spLocks/>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8" name="Freeform 2058"/>
              <p:cNvSpPr>
                <a:spLocks/>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9" name="Freeform 2059"/>
              <p:cNvSpPr>
                <a:spLocks/>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0" name="Freeform 2060"/>
              <p:cNvSpPr>
                <a:spLocks/>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1" name="Freeform 2061"/>
              <p:cNvSpPr>
                <a:spLocks/>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2" name="Freeform 2062"/>
              <p:cNvSpPr>
                <a:spLocks/>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3" name="Freeform 2063"/>
              <p:cNvSpPr>
                <a:spLocks/>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4" name="Freeform 2064"/>
              <p:cNvSpPr>
                <a:spLocks/>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5" name="Freeform 2065"/>
              <p:cNvSpPr>
                <a:spLocks/>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722" name="Group 2267"/>
            <p:cNvGrpSpPr>
              <a:grpSpLocks/>
            </p:cNvGrpSpPr>
            <p:nvPr/>
          </p:nvGrpSpPr>
          <p:grpSpPr bwMode="auto">
            <a:xfrm>
              <a:off x="2393" y="2584"/>
              <a:ext cx="705" cy="591"/>
              <a:chOff x="2393" y="2584"/>
              <a:chExt cx="705" cy="591"/>
            </a:xfrm>
          </p:grpSpPr>
          <p:sp>
            <p:nvSpPr>
              <p:cNvPr id="1766" name="Freeform 2067"/>
              <p:cNvSpPr>
                <a:spLocks/>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7" name="Freeform 2068"/>
              <p:cNvSpPr>
                <a:spLocks/>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8"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9" name="Freeform 2070"/>
              <p:cNvSpPr>
                <a:spLocks/>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0" name="Freeform 2071"/>
              <p:cNvSpPr>
                <a:spLocks/>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1" name="Freeform 2072"/>
              <p:cNvSpPr>
                <a:spLocks/>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2" name="Freeform 2073"/>
              <p:cNvSpPr>
                <a:spLocks/>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3" name="Freeform 2074"/>
              <p:cNvSpPr>
                <a:spLocks/>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4" name="Freeform 2075"/>
              <p:cNvSpPr>
                <a:spLocks/>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5" name="Freeform 2076"/>
              <p:cNvSpPr>
                <a:spLocks/>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6" name="Freeform 2077"/>
              <p:cNvSpPr>
                <a:spLocks/>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7" name="Freeform 2078"/>
              <p:cNvSpPr>
                <a:spLocks/>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8" name="Freeform 2079"/>
              <p:cNvSpPr>
                <a:spLocks/>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9" name="Freeform 2080"/>
              <p:cNvSpPr>
                <a:spLocks/>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0"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1" name="Freeform 2082"/>
              <p:cNvSpPr>
                <a:spLocks/>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2" name="Freeform 2083"/>
              <p:cNvSpPr>
                <a:spLocks/>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3" name="Freeform 2084"/>
              <p:cNvSpPr>
                <a:spLocks/>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4" name="Freeform 2085"/>
              <p:cNvSpPr>
                <a:spLocks/>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5" name="Freeform 2086"/>
              <p:cNvSpPr>
                <a:spLocks/>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6" name="Freeform 2087"/>
              <p:cNvSpPr>
                <a:spLocks/>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7" name="Freeform 2088"/>
              <p:cNvSpPr>
                <a:spLocks/>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8" name="Freeform 2089"/>
              <p:cNvSpPr>
                <a:spLocks/>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9" name="Freeform 2090"/>
              <p:cNvSpPr>
                <a:spLocks/>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0" name="Freeform 2091"/>
              <p:cNvSpPr>
                <a:spLocks/>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1" name="Freeform 2092"/>
              <p:cNvSpPr>
                <a:spLocks/>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2" name="Freeform 2093"/>
              <p:cNvSpPr>
                <a:spLocks/>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3" name="Freeform 2094"/>
              <p:cNvSpPr>
                <a:spLocks/>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4" name="Freeform 2095"/>
              <p:cNvSpPr>
                <a:spLocks/>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5" name="Freeform 2096"/>
              <p:cNvSpPr>
                <a:spLocks/>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6" name="Freeform 2097"/>
              <p:cNvSpPr>
                <a:spLocks/>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7" name="Freeform 2098"/>
              <p:cNvSpPr>
                <a:spLocks/>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8" name="Freeform 2099"/>
              <p:cNvSpPr>
                <a:spLocks/>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9" name="Freeform 2100"/>
              <p:cNvSpPr>
                <a:spLocks/>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0"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1" name="Freeform 2102"/>
              <p:cNvSpPr>
                <a:spLocks/>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2" name="Freeform 2103"/>
              <p:cNvSpPr>
                <a:spLocks/>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3" name="Freeform 2104"/>
              <p:cNvSpPr>
                <a:spLocks/>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4" name="Freeform 2105"/>
              <p:cNvSpPr>
                <a:spLocks/>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5" name="Freeform 2106"/>
              <p:cNvSpPr>
                <a:spLocks/>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6" name="Freeform 2107"/>
              <p:cNvSpPr>
                <a:spLocks/>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7" name="Freeform 2108"/>
              <p:cNvSpPr>
                <a:spLocks/>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8" name="Freeform 2109"/>
              <p:cNvSpPr>
                <a:spLocks/>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9" name="Freeform 2110"/>
              <p:cNvSpPr>
                <a:spLocks/>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0" name="Freeform 2111"/>
              <p:cNvSpPr>
                <a:spLocks/>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1" name="Freeform 2112"/>
              <p:cNvSpPr>
                <a:spLocks/>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2" name="Freeform 2113"/>
              <p:cNvSpPr>
                <a:spLocks/>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3" name="Freeform 2114"/>
              <p:cNvSpPr>
                <a:spLocks/>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4"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5" name="Freeform 2116"/>
              <p:cNvSpPr>
                <a:spLocks/>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6" name="Freeform 2117"/>
              <p:cNvSpPr>
                <a:spLocks/>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7" name="Freeform 2118"/>
              <p:cNvSpPr>
                <a:spLocks/>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8" name="Freeform 2119"/>
              <p:cNvSpPr>
                <a:spLocks/>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9" name="Freeform 2120"/>
              <p:cNvSpPr>
                <a:spLocks/>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0" name="Freeform 2121"/>
              <p:cNvSpPr>
                <a:spLocks/>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1" name="Freeform 2122"/>
              <p:cNvSpPr>
                <a:spLocks/>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2"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3" name="Freeform 2124"/>
              <p:cNvSpPr>
                <a:spLocks/>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4" name="Freeform 2125"/>
              <p:cNvSpPr>
                <a:spLocks/>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5" name="Freeform 2126"/>
              <p:cNvSpPr>
                <a:spLocks/>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6"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7" name="Freeform 2128"/>
              <p:cNvSpPr>
                <a:spLocks/>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8" name="Freeform 2129"/>
              <p:cNvSpPr>
                <a:spLocks/>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9" name="Freeform 2130"/>
              <p:cNvSpPr>
                <a:spLocks/>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0" name="Freeform 2131"/>
              <p:cNvSpPr>
                <a:spLocks/>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1" name="Freeform 2132"/>
              <p:cNvSpPr>
                <a:spLocks/>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2" name="Freeform 2133"/>
              <p:cNvSpPr>
                <a:spLocks/>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3" name="Freeform 2134"/>
              <p:cNvSpPr>
                <a:spLocks/>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4" name="Freeform 2135"/>
              <p:cNvSpPr>
                <a:spLocks/>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5" name="Freeform 2136"/>
              <p:cNvSpPr>
                <a:spLocks/>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6" name="Freeform 2137"/>
              <p:cNvSpPr>
                <a:spLocks/>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7" name="Freeform 2138"/>
              <p:cNvSpPr>
                <a:spLocks/>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8" name="Freeform 2139"/>
              <p:cNvSpPr>
                <a:spLocks/>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9" name="Freeform 2140"/>
              <p:cNvSpPr>
                <a:spLocks/>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0" name="Freeform 2141"/>
              <p:cNvSpPr>
                <a:spLocks/>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1" name="Freeform 2142"/>
              <p:cNvSpPr>
                <a:spLocks/>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2" name="Freeform 2143"/>
              <p:cNvSpPr>
                <a:spLocks/>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3" name="Freeform 2144"/>
              <p:cNvSpPr>
                <a:spLocks/>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4" name="Freeform 2145"/>
              <p:cNvSpPr>
                <a:spLocks/>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5" name="Freeform 2146"/>
              <p:cNvSpPr>
                <a:spLocks/>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6"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7" name="Freeform 2148"/>
              <p:cNvSpPr>
                <a:spLocks/>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8" name="Freeform 2149"/>
              <p:cNvSpPr>
                <a:spLocks/>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9" name="Freeform 2150"/>
              <p:cNvSpPr>
                <a:spLocks/>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0" name="Freeform 2151"/>
              <p:cNvSpPr>
                <a:spLocks/>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1" name="Freeform 2152"/>
              <p:cNvSpPr>
                <a:spLocks/>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2" name="Freeform 2153"/>
              <p:cNvSpPr>
                <a:spLocks/>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3" name="Freeform 2154"/>
              <p:cNvSpPr>
                <a:spLocks/>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4" name="Freeform 2155"/>
              <p:cNvSpPr>
                <a:spLocks/>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5" name="Freeform 2156"/>
              <p:cNvSpPr>
                <a:spLocks/>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6" name="Freeform 2157"/>
              <p:cNvSpPr>
                <a:spLocks/>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7" name="Freeform 2158"/>
              <p:cNvSpPr>
                <a:spLocks/>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8" name="Freeform 2159"/>
              <p:cNvSpPr>
                <a:spLocks/>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9" name="Freeform 2160"/>
              <p:cNvSpPr>
                <a:spLocks/>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0"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1" name="Freeform 2162"/>
              <p:cNvSpPr>
                <a:spLocks/>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2" name="Freeform 2163"/>
              <p:cNvSpPr>
                <a:spLocks/>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3" name="Freeform 2164"/>
              <p:cNvSpPr>
                <a:spLocks/>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4" name="Freeform 2165"/>
              <p:cNvSpPr>
                <a:spLocks/>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5" name="Freeform 2166"/>
              <p:cNvSpPr>
                <a:spLocks/>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6" name="Freeform 2167"/>
              <p:cNvSpPr>
                <a:spLocks/>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7" name="Freeform 2168"/>
              <p:cNvSpPr>
                <a:spLocks/>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8"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9" name="Freeform 2170"/>
              <p:cNvSpPr>
                <a:spLocks/>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0" name="Freeform 2171"/>
              <p:cNvSpPr>
                <a:spLocks/>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1" name="Freeform 2172"/>
              <p:cNvSpPr>
                <a:spLocks/>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2"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3" name="Freeform 2174"/>
              <p:cNvSpPr>
                <a:spLocks/>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4" name="Freeform 2175"/>
              <p:cNvSpPr>
                <a:spLocks/>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5" name="Freeform 2176"/>
              <p:cNvSpPr>
                <a:spLocks/>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6" name="Freeform 2177"/>
              <p:cNvSpPr>
                <a:spLocks/>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7" name="Freeform 2178"/>
              <p:cNvSpPr>
                <a:spLocks/>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8" name="Freeform 2179"/>
              <p:cNvSpPr>
                <a:spLocks/>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9" name="Freeform 2180"/>
              <p:cNvSpPr>
                <a:spLocks/>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0" name="Freeform 2181"/>
              <p:cNvSpPr>
                <a:spLocks/>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1" name="Freeform 2182"/>
              <p:cNvSpPr>
                <a:spLocks/>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2" name="Freeform 2183"/>
              <p:cNvSpPr>
                <a:spLocks/>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3" name="Freeform 2184"/>
              <p:cNvSpPr>
                <a:spLocks/>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4" name="Freeform 2185"/>
              <p:cNvSpPr>
                <a:spLocks/>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5" name="Freeform 2186"/>
              <p:cNvSpPr>
                <a:spLocks/>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6" name="Freeform 2187"/>
              <p:cNvSpPr>
                <a:spLocks/>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7" name="Freeform 2188"/>
              <p:cNvSpPr>
                <a:spLocks/>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8" name="Freeform 2189"/>
              <p:cNvSpPr>
                <a:spLocks/>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9" name="Freeform 2190"/>
              <p:cNvSpPr>
                <a:spLocks/>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0" name="Freeform 2191"/>
              <p:cNvSpPr>
                <a:spLocks/>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1" name="Freeform 2192"/>
              <p:cNvSpPr>
                <a:spLocks/>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2" name="Freeform 2193"/>
              <p:cNvSpPr>
                <a:spLocks/>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3" name="Freeform 2194"/>
              <p:cNvSpPr>
                <a:spLocks/>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4" name="Freeform 2195"/>
              <p:cNvSpPr>
                <a:spLocks/>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5" name="Freeform 2196"/>
              <p:cNvSpPr>
                <a:spLocks/>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6" name="Freeform 2197"/>
              <p:cNvSpPr>
                <a:spLocks/>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7" name="Freeform 2198"/>
              <p:cNvSpPr>
                <a:spLocks/>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8" name="Freeform 2199"/>
              <p:cNvSpPr>
                <a:spLocks/>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9" name="Freeform 2200"/>
              <p:cNvSpPr>
                <a:spLocks/>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0" name="Freeform 2201"/>
              <p:cNvSpPr>
                <a:spLocks/>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1" name="Freeform 2202"/>
              <p:cNvSpPr>
                <a:spLocks/>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2" name="Freeform 2203"/>
              <p:cNvSpPr>
                <a:spLocks/>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3" name="Freeform 2204"/>
              <p:cNvSpPr>
                <a:spLocks/>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4" name="Freeform 2205"/>
              <p:cNvSpPr>
                <a:spLocks/>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5" name="Freeform 2206"/>
              <p:cNvSpPr>
                <a:spLocks/>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6"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7" name="Freeform 2208"/>
              <p:cNvSpPr>
                <a:spLocks/>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8" name="Freeform 2209"/>
              <p:cNvSpPr>
                <a:spLocks/>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9" name="Freeform 2210"/>
              <p:cNvSpPr>
                <a:spLocks/>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0" name="Freeform 2211"/>
              <p:cNvSpPr>
                <a:spLocks/>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1" name="Freeform 2212"/>
              <p:cNvSpPr>
                <a:spLocks/>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2" name="Freeform 2213"/>
              <p:cNvSpPr>
                <a:spLocks/>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3" name="Freeform 2214"/>
              <p:cNvSpPr>
                <a:spLocks/>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4" name="Freeform 2215"/>
              <p:cNvSpPr>
                <a:spLocks/>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5" name="Freeform 2216"/>
              <p:cNvSpPr>
                <a:spLocks/>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6" name="Freeform 2217"/>
              <p:cNvSpPr>
                <a:spLocks/>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7" name="Freeform 2218"/>
              <p:cNvSpPr>
                <a:spLocks/>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8" name="Freeform 2219"/>
              <p:cNvSpPr>
                <a:spLocks/>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9" name="Freeform 2220"/>
              <p:cNvSpPr>
                <a:spLocks/>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0" name="Freeform 2221"/>
              <p:cNvSpPr>
                <a:spLocks/>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1" name="Freeform 2222"/>
              <p:cNvSpPr>
                <a:spLocks/>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2" name="Freeform 2223"/>
              <p:cNvSpPr>
                <a:spLocks/>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3" name="Freeform 2224"/>
              <p:cNvSpPr>
                <a:spLocks/>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4" name="Freeform 2225"/>
              <p:cNvSpPr>
                <a:spLocks/>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5" name="Freeform 2226"/>
              <p:cNvSpPr>
                <a:spLocks/>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6" name="Freeform 2227"/>
              <p:cNvSpPr>
                <a:spLocks/>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7" name="Freeform 2228"/>
              <p:cNvSpPr>
                <a:spLocks/>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8" name="Freeform 2229"/>
              <p:cNvSpPr>
                <a:spLocks/>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9" name="Freeform 2230"/>
              <p:cNvSpPr>
                <a:spLocks/>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0" name="Freeform 2231"/>
              <p:cNvSpPr>
                <a:spLocks/>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1" name="Freeform 2232"/>
              <p:cNvSpPr>
                <a:spLocks/>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2" name="Freeform 2233"/>
              <p:cNvSpPr>
                <a:spLocks/>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3" name="Freeform 2234"/>
              <p:cNvSpPr>
                <a:spLocks/>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4" name="Freeform 2235"/>
              <p:cNvSpPr>
                <a:spLocks/>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5" name="Freeform 2236"/>
              <p:cNvSpPr>
                <a:spLocks/>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6" name="Freeform 2237"/>
              <p:cNvSpPr>
                <a:spLocks/>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7" name="Freeform 2238"/>
              <p:cNvSpPr>
                <a:spLocks/>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8"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9" name="Freeform 2240"/>
              <p:cNvSpPr>
                <a:spLocks/>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0" name="Freeform 2241"/>
              <p:cNvSpPr>
                <a:spLocks/>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1" name="Freeform 2242"/>
              <p:cNvSpPr>
                <a:spLocks/>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2" name="Freeform 2243"/>
              <p:cNvSpPr>
                <a:spLocks/>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3" name="Freeform 2244"/>
              <p:cNvSpPr>
                <a:spLocks/>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4" name="Freeform 2245"/>
              <p:cNvSpPr>
                <a:spLocks/>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5" name="Freeform 2246"/>
              <p:cNvSpPr>
                <a:spLocks/>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6" name="Freeform 2247"/>
              <p:cNvSpPr>
                <a:spLocks/>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7" name="Freeform 2248"/>
              <p:cNvSpPr>
                <a:spLocks/>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8" name="Freeform 2249"/>
              <p:cNvSpPr>
                <a:spLocks/>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9" name="Freeform 2250"/>
              <p:cNvSpPr>
                <a:spLocks/>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0" name="Freeform 2251"/>
              <p:cNvSpPr>
                <a:spLocks/>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1" name="Freeform 2252"/>
              <p:cNvSpPr>
                <a:spLocks/>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2"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3" name="Freeform 2254"/>
              <p:cNvSpPr>
                <a:spLocks/>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4" name="Freeform 2255"/>
              <p:cNvSpPr>
                <a:spLocks/>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5" name="Freeform 2256"/>
              <p:cNvSpPr>
                <a:spLocks/>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6" name="Freeform 2257"/>
              <p:cNvSpPr>
                <a:spLocks/>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7" name="Freeform 2258"/>
              <p:cNvSpPr>
                <a:spLocks/>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8" name="Freeform 2259"/>
              <p:cNvSpPr>
                <a:spLocks/>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9" name="Freeform 2260"/>
              <p:cNvSpPr>
                <a:spLocks/>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0"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1" name="Freeform 2262"/>
              <p:cNvSpPr>
                <a:spLocks/>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2" name="Freeform 2263"/>
              <p:cNvSpPr>
                <a:spLocks/>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3" name="Freeform 2264"/>
              <p:cNvSpPr>
                <a:spLocks/>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4" name="Freeform 2265"/>
              <p:cNvSpPr>
                <a:spLocks/>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5" name="Freeform 2266"/>
              <p:cNvSpPr>
                <a:spLocks/>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1723" name="Freeform 2268"/>
            <p:cNvSpPr>
              <a:spLocks/>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4" name="Freeform 2269"/>
            <p:cNvSpPr>
              <a:spLocks/>
            </p:cNvSpPr>
            <p:nvPr/>
          </p:nvSpPr>
          <p:spPr bwMode="auto">
            <a:xfrm>
              <a:off x="2100" y="2637"/>
              <a:ext cx="1092" cy="470"/>
            </a:xfrm>
            <a:custGeom>
              <a:avLst/>
              <a:gdLst>
                <a:gd name="T0" fmla="*/ 0 w 1210"/>
                <a:gd name="T1" fmla="*/ 15 h 521"/>
                <a:gd name="T2" fmla="*/ 231 w 1210"/>
                <a:gd name="T3" fmla="*/ 18 h 521"/>
                <a:gd name="T4" fmla="*/ 547 w 1210"/>
                <a:gd name="T5" fmla="*/ 18 h 521"/>
                <a:gd name="T6" fmla="*/ 1089 w 1210"/>
                <a:gd name="T7" fmla="*/ 4 h 521"/>
                <a:gd name="T8" fmla="*/ 1193 w 1210"/>
                <a:gd name="T9" fmla="*/ 8 h 521"/>
                <a:gd name="T10" fmla="*/ 1210 w 1210"/>
                <a:gd name="T11" fmla="*/ 503 h 521"/>
                <a:gd name="T12" fmla="*/ 697 w 1210"/>
                <a:gd name="T13" fmla="*/ 511 h 521"/>
                <a:gd name="T14" fmla="*/ 401 w 1210"/>
                <a:gd name="T15" fmla="*/ 501 h 521"/>
                <a:gd name="T16" fmla="*/ 169 w 1210"/>
                <a:gd name="T17" fmla="*/ 514 h 521"/>
                <a:gd name="T18" fmla="*/ 21 w 1210"/>
                <a:gd name="T19" fmla="*/ 514 h 521"/>
                <a:gd name="T20" fmla="*/ 23 w 1210"/>
                <a:gd name="T21" fmla="*/ 330 h 521"/>
                <a:gd name="T22" fmla="*/ 0 w 1210"/>
                <a:gd name="T23" fmla="*/ 1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0" h="521">
                  <a:moveTo>
                    <a:pt x="0" y="15"/>
                  </a:moveTo>
                  <a:cubicBezTo>
                    <a:pt x="65" y="34"/>
                    <a:pt x="160" y="21"/>
                    <a:pt x="231" y="18"/>
                  </a:cubicBezTo>
                  <a:cubicBezTo>
                    <a:pt x="334" y="13"/>
                    <a:pt x="442" y="18"/>
                    <a:pt x="547" y="18"/>
                  </a:cubicBezTo>
                  <a:cubicBezTo>
                    <a:pt x="727" y="18"/>
                    <a:pt x="907" y="4"/>
                    <a:pt x="1089" y="4"/>
                  </a:cubicBezTo>
                  <a:cubicBezTo>
                    <a:pt x="1123" y="4"/>
                    <a:pt x="1161" y="0"/>
                    <a:pt x="1193" y="8"/>
                  </a:cubicBezTo>
                  <a:cubicBezTo>
                    <a:pt x="1201" y="172"/>
                    <a:pt x="1189" y="340"/>
                    <a:pt x="1210" y="503"/>
                  </a:cubicBezTo>
                  <a:cubicBezTo>
                    <a:pt x="1038" y="512"/>
                    <a:pt x="869" y="511"/>
                    <a:pt x="697" y="511"/>
                  </a:cubicBezTo>
                  <a:cubicBezTo>
                    <a:pt x="598" y="511"/>
                    <a:pt x="500" y="501"/>
                    <a:pt x="401" y="501"/>
                  </a:cubicBezTo>
                  <a:cubicBezTo>
                    <a:pt x="322" y="501"/>
                    <a:pt x="247" y="511"/>
                    <a:pt x="169" y="514"/>
                  </a:cubicBezTo>
                  <a:cubicBezTo>
                    <a:pt x="126" y="517"/>
                    <a:pt x="63" y="521"/>
                    <a:pt x="21" y="514"/>
                  </a:cubicBezTo>
                  <a:cubicBezTo>
                    <a:pt x="45" y="466"/>
                    <a:pt x="28" y="383"/>
                    <a:pt x="23" y="330"/>
                  </a:cubicBezTo>
                  <a:cubicBezTo>
                    <a:pt x="21" y="302"/>
                    <a:pt x="8" y="17"/>
                    <a:pt x="0" y="15"/>
                  </a:cubicBezTo>
                  <a:close/>
                </a:path>
              </a:pathLst>
            </a:custGeom>
            <a:solidFill>
              <a:srgbClr val="DEFC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5"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6" name="Freeform 2271"/>
            <p:cNvSpPr>
              <a:spLocks/>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7" name="Freeform 2272"/>
            <p:cNvSpPr>
              <a:spLocks/>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8" name="Freeform 2273"/>
            <p:cNvSpPr>
              <a:spLocks/>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9" name="Freeform 2274"/>
            <p:cNvSpPr>
              <a:spLocks/>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0" name="Freeform 2275"/>
            <p:cNvSpPr>
              <a:spLocks/>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1" name="Freeform 2276"/>
            <p:cNvSpPr>
              <a:spLocks/>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2" name="Freeform 2277"/>
            <p:cNvSpPr>
              <a:spLocks/>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3" name="Freeform 2278"/>
            <p:cNvSpPr>
              <a:spLocks/>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4" name="Freeform 2279"/>
            <p:cNvSpPr>
              <a:spLocks/>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5" name="Freeform 2280"/>
            <p:cNvSpPr>
              <a:spLocks/>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6"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7"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8" name="Freeform 2283"/>
            <p:cNvSpPr>
              <a:spLocks/>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9" name="Freeform 2284"/>
            <p:cNvSpPr>
              <a:spLocks/>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0" name="Freeform 2285"/>
            <p:cNvSpPr>
              <a:spLocks/>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1" name="Freeform 2286"/>
            <p:cNvSpPr>
              <a:spLocks/>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2" name="Freeform 2287"/>
            <p:cNvSpPr>
              <a:spLocks/>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3" name="Freeform 2288"/>
            <p:cNvSpPr>
              <a:spLocks/>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4" name="Freeform 2289"/>
            <p:cNvSpPr>
              <a:spLocks/>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5" name="Freeform 2290"/>
            <p:cNvSpPr>
              <a:spLocks/>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6" name="Freeform 2291"/>
            <p:cNvSpPr>
              <a:spLocks/>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7" name="Freeform 2292"/>
            <p:cNvSpPr>
              <a:spLocks/>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8" name="Freeform 2293"/>
            <p:cNvSpPr>
              <a:spLocks/>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9"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0" name="Freeform 2295"/>
            <p:cNvSpPr>
              <a:spLocks/>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1" name="Freeform 2296"/>
            <p:cNvSpPr>
              <a:spLocks/>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2" name="Freeform 2297"/>
            <p:cNvSpPr>
              <a:spLocks/>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3"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4" name="Freeform 2299"/>
            <p:cNvSpPr>
              <a:spLocks/>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5" name="Freeform 2300"/>
            <p:cNvSpPr>
              <a:spLocks/>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6" name="Freeform 2301"/>
            <p:cNvSpPr>
              <a:spLocks/>
            </p:cNvSpPr>
            <p:nvPr/>
          </p:nvSpPr>
          <p:spPr bwMode="auto">
            <a:xfrm>
              <a:off x="2290" y="2762"/>
              <a:ext cx="98" cy="153"/>
            </a:xfrm>
            <a:custGeom>
              <a:avLst/>
              <a:gdLst>
                <a:gd name="T0" fmla="*/ 98 w 108"/>
                <a:gd name="T1" fmla="*/ 25 h 170"/>
                <a:gd name="T2" fmla="*/ 95 w 108"/>
                <a:gd name="T3" fmla="*/ 25 h 170"/>
                <a:gd name="T4" fmla="*/ 62 w 108"/>
                <a:gd name="T5" fmla="*/ 20 h 170"/>
                <a:gd name="T6" fmla="*/ 44 w 108"/>
                <a:gd name="T7" fmla="*/ 22 h 170"/>
                <a:gd name="T8" fmla="*/ 23 w 108"/>
                <a:gd name="T9" fmla="*/ 26 h 170"/>
                <a:gd name="T10" fmla="*/ 25 w 108"/>
                <a:gd name="T11" fmla="*/ 37 h 170"/>
                <a:gd name="T12" fmla="*/ 23 w 108"/>
                <a:gd name="T13" fmla="*/ 75 h 170"/>
                <a:gd name="T14" fmla="*/ 67 w 108"/>
                <a:gd name="T15" fmla="*/ 71 h 170"/>
                <a:gd name="T16" fmla="*/ 90 w 108"/>
                <a:gd name="T17" fmla="*/ 69 h 170"/>
                <a:gd name="T18" fmla="*/ 98 w 108"/>
                <a:gd name="T19" fmla="*/ 72 h 170"/>
                <a:gd name="T20" fmla="*/ 101 w 108"/>
                <a:gd name="T21" fmla="*/ 79 h 170"/>
                <a:gd name="T22" fmla="*/ 91 w 108"/>
                <a:gd name="T23" fmla="*/ 89 h 170"/>
                <a:gd name="T24" fmla="*/ 68 w 108"/>
                <a:gd name="T25" fmla="*/ 91 h 170"/>
                <a:gd name="T26" fmla="*/ 21 w 108"/>
                <a:gd name="T27" fmla="*/ 96 h 170"/>
                <a:gd name="T28" fmla="*/ 21 w 108"/>
                <a:gd name="T29" fmla="*/ 109 h 170"/>
                <a:gd name="T30" fmla="*/ 21 w 108"/>
                <a:gd name="T31" fmla="*/ 121 h 170"/>
                <a:gd name="T32" fmla="*/ 24 w 108"/>
                <a:gd name="T33" fmla="*/ 147 h 170"/>
                <a:gd name="T34" fmla="*/ 39 w 108"/>
                <a:gd name="T35" fmla="*/ 150 h 170"/>
                <a:gd name="T36" fmla="*/ 58 w 108"/>
                <a:gd name="T37" fmla="*/ 149 h 170"/>
                <a:gd name="T38" fmla="*/ 77 w 108"/>
                <a:gd name="T39" fmla="*/ 149 h 170"/>
                <a:gd name="T40" fmla="*/ 83 w 108"/>
                <a:gd name="T41" fmla="*/ 148 h 170"/>
                <a:gd name="T42" fmla="*/ 89 w 108"/>
                <a:gd name="T43" fmla="*/ 148 h 170"/>
                <a:gd name="T44" fmla="*/ 99 w 108"/>
                <a:gd name="T45" fmla="*/ 158 h 170"/>
                <a:gd name="T46" fmla="*/ 91 w 108"/>
                <a:gd name="T47" fmla="*/ 169 h 170"/>
                <a:gd name="T48" fmla="*/ 50 w 108"/>
                <a:gd name="T49" fmla="*/ 170 h 170"/>
                <a:gd name="T50" fmla="*/ 10 w 108"/>
                <a:gd name="T51" fmla="*/ 162 h 170"/>
                <a:gd name="T52" fmla="*/ 0 w 108"/>
                <a:gd name="T53" fmla="*/ 121 h 170"/>
                <a:gd name="T54" fmla="*/ 1 w 108"/>
                <a:gd name="T55" fmla="*/ 107 h 170"/>
                <a:gd name="T56" fmla="*/ 2 w 108"/>
                <a:gd name="T57" fmla="*/ 91 h 170"/>
                <a:gd name="T58" fmla="*/ 0 w 108"/>
                <a:gd name="T59" fmla="*/ 86 h 170"/>
                <a:gd name="T60" fmla="*/ 2 w 108"/>
                <a:gd name="T61" fmla="*/ 80 h 170"/>
                <a:gd name="T62" fmla="*/ 4 w 108"/>
                <a:gd name="T63" fmla="*/ 37 h 170"/>
                <a:gd name="T64" fmla="*/ 3 w 108"/>
                <a:gd name="T65" fmla="*/ 26 h 170"/>
                <a:gd name="T66" fmla="*/ 2 w 108"/>
                <a:gd name="T67" fmla="*/ 15 h 170"/>
                <a:gd name="T68" fmla="*/ 12 w 108"/>
                <a:gd name="T69" fmla="*/ 3 h 170"/>
                <a:gd name="T70" fmla="*/ 20 w 108"/>
                <a:gd name="T71" fmla="*/ 6 h 170"/>
                <a:gd name="T72" fmla="*/ 42 w 108"/>
                <a:gd name="T73" fmla="*/ 1 h 170"/>
                <a:gd name="T74" fmla="*/ 62 w 108"/>
                <a:gd name="T75" fmla="*/ 0 h 170"/>
                <a:gd name="T76" fmla="*/ 101 w 108"/>
                <a:gd name="T77" fmla="*/ 5 h 170"/>
                <a:gd name="T78" fmla="*/ 108 w 108"/>
                <a:gd name="T79" fmla="*/ 15 h 170"/>
                <a:gd name="T80" fmla="*/ 105 w 108"/>
                <a:gd name="T81" fmla="*/ 22 h 170"/>
                <a:gd name="T82" fmla="*/ 98 w 108"/>
                <a:gd name="T83" fmla="*/ 2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0">
                  <a:moveTo>
                    <a:pt x="98" y="25"/>
                  </a:moveTo>
                  <a:cubicBezTo>
                    <a:pt x="97" y="25"/>
                    <a:pt x="96" y="25"/>
                    <a:pt x="95" y="25"/>
                  </a:cubicBezTo>
                  <a:cubicBezTo>
                    <a:pt x="84" y="22"/>
                    <a:pt x="73" y="20"/>
                    <a:pt x="62" y="20"/>
                  </a:cubicBezTo>
                  <a:cubicBezTo>
                    <a:pt x="57" y="20"/>
                    <a:pt x="51" y="21"/>
                    <a:pt x="44" y="22"/>
                  </a:cubicBezTo>
                  <a:cubicBezTo>
                    <a:pt x="38" y="23"/>
                    <a:pt x="31" y="24"/>
                    <a:pt x="23" y="26"/>
                  </a:cubicBezTo>
                  <a:cubicBezTo>
                    <a:pt x="24" y="30"/>
                    <a:pt x="25" y="34"/>
                    <a:pt x="25" y="37"/>
                  </a:cubicBezTo>
                  <a:cubicBezTo>
                    <a:pt x="25" y="46"/>
                    <a:pt x="24" y="59"/>
                    <a:pt x="23" y="75"/>
                  </a:cubicBezTo>
                  <a:cubicBezTo>
                    <a:pt x="67" y="71"/>
                    <a:pt x="67" y="71"/>
                    <a:pt x="67" y="71"/>
                  </a:cubicBezTo>
                  <a:cubicBezTo>
                    <a:pt x="79" y="69"/>
                    <a:pt x="87" y="69"/>
                    <a:pt x="90" y="69"/>
                  </a:cubicBezTo>
                  <a:cubicBezTo>
                    <a:pt x="93" y="69"/>
                    <a:pt x="96" y="70"/>
                    <a:pt x="98" y="72"/>
                  </a:cubicBezTo>
                  <a:cubicBezTo>
                    <a:pt x="100" y="74"/>
                    <a:pt x="101" y="76"/>
                    <a:pt x="101" y="79"/>
                  </a:cubicBezTo>
                  <a:cubicBezTo>
                    <a:pt x="101" y="85"/>
                    <a:pt x="98" y="89"/>
                    <a:pt x="91" y="89"/>
                  </a:cubicBezTo>
                  <a:cubicBezTo>
                    <a:pt x="68" y="91"/>
                    <a:pt x="68" y="91"/>
                    <a:pt x="68" y="91"/>
                  </a:cubicBezTo>
                  <a:cubicBezTo>
                    <a:pt x="21" y="96"/>
                    <a:pt x="21" y="96"/>
                    <a:pt x="21" y="96"/>
                  </a:cubicBezTo>
                  <a:cubicBezTo>
                    <a:pt x="21" y="100"/>
                    <a:pt x="21" y="105"/>
                    <a:pt x="21" y="109"/>
                  </a:cubicBezTo>
                  <a:cubicBezTo>
                    <a:pt x="21" y="113"/>
                    <a:pt x="21" y="117"/>
                    <a:pt x="21" y="121"/>
                  </a:cubicBezTo>
                  <a:cubicBezTo>
                    <a:pt x="21" y="136"/>
                    <a:pt x="22" y="144"/>
                    <a:pt x="24" y="147"/>
                  </a:cubicBezTo>
                  <a:cubicBezTo>
                    <a:pt x="25" y="149"/>
                    <a:pt x="31" y="150"/>
                    <a:pt x="39" y="150"/>
                  </a:cubicBezTo>
                  <a:cubicBezTo>
                    <a:pt x="44" y="150"/>
                    <a:pt x="50" y="150"/>
                    <a:pt x="58" y="149"/>
                  </a:cubicBezTo>
                  <a:cubicBezTo>
                    <a:pt x="66" y="149"/>
                    <a:pt x="73" y="149"/>
                    <a:pt x="77" y="149"/>
                  </a:cubicBezTo>
                  <a:cubicBezTo>
                    <a:pt x="78" y="149"/>
                    <a:pt x="80" y="149"/>
                    <a:pt x="83" y="148"/>
                  </a:cubicBezTo>
                  <a:cubicBezTo>
                    <a:pt x="85" y="148"/>
                    <a:pt x="87" y="148"/>
                    <a:pt x="89" y="148"/>
                  </a:cubicBezTo>
                  <a:cubicBezTo>
                    <a:pt x="96" y="148"/>
                    <a:pt x="99" y="151"/>
                    <a:pt x="99" y="158"/>
                  </a:cubicBezTo>
                  <a:cubicBezTo>
                    <a:pt x="99" y="164"/>
                    <a:pt x="96" y="167"/>
                    <a:pt x="91" y="169"/>
                  </a:cubicBezTo>
                  <a:cubicBezTo>
                    <a:pt x="84" y="170"/>
                    <a:pt x="71" y="170"/>
                    <a:pt x="50" y="170"/>
                  </a:cubicBezTo>
                  <a:cubicBezTo>
                    <a:pt x="29" y="170"/>
                    <a:pt x="16" y="168"/>
                    <a:pt x="10" y="162"/>
                  </a:cubicBezTo>
                  <a:cubicBezTo>
                    <a:pt x="4" y="156"/>
                    <a:pt x="0" y="143"/>
                    <a:pt x="0" y="121"/>
                  </a:cubicBezTo>
                  <a:cubicBezTo>
                    <a:pt x="0" y="117"/>
                    <a:pt x="1" y="112"/>
                    <a:pt x="1" y="107"/>
                  </a:cubicBezTo>
                  <a:cubicBezTo>
                    <a:pt x="1" y="102"/>
                    <a:pt x="1" y="97"/>
                    <a:pt x="2" y="91"/>
                  </a:cubicBezTo>
                  <a:cubicBezTo>
                    <a:pt x="1" y="89"/>
                    <a:pt x="0" y="87"/>
                    <a:pt x="0" y="86"/>
                  </a:cubicBezTo>
                  <a:cubicBezTo>
                    <a:pt x="0" y="83"/>
                    <a:pt x="1" y="81"/>
                    <a:pt x="2" y="80"/>
                  </a:cubicBezTo>
                  <a:cubicBezTo>
                    <a:pt x="4" y="60"/>
                    <a:pt x="4" y="46"/>
                    <a:pt x="4" y="37"/>
                  </a:cubicBezTo>
                  <a:cubicBezTo>
                    <a:pt x="4" y="34"/>
                    <a:pt x="4" y="31"/>
                    <a:pt x="3" y="26"/>
                  </a:cubicBezTo>
                  <a:cubicBezTo>
                    <a:pt x="3" y="21"/>
                    <a:pt x="2" y="17"/>
                    <a:pt x="2" y="15"/>
                  </a:cubicBezTo>
                  <a:cubicBezTo>
                    <a:pt x="2" y="7"/>
                    <a:pt x="6" y="3"/>
                    <a:pt x="12" y="3"/>
                  </a:cubicBezTo>
                  <a:cubicBezTo>
                    <a:pt x="15" y="3"/>
                    <a:pt x="18" y="4"/>
                    <a:pt x="20" y="6"/>
                  </a:cubicBezTo>
                  <a:cubicBezTo>
                    <a:pt x="28" y="4"/>
                    <a:pt x="35" y="2"/>
                    <a:pt x="42" y="1"/>
                  </a:cubicBezTo>
                  <a:cubicBezTo>
                    <a:pt x="49" y="0"/>
                    <a:pt x="56" y="0"/>
                    <a:pt x="62" y="0"/>
                  </a:cubicBezTo>
                  <a:cubicBezTo>
                    <a:pt x="79" y="0"/>
                    <a:pt x="92" y="1"/>
                    <a:pt x="101" y="5"/>
                  </a:cubicBezTo>
                  <a:cubicBezTo>
                    <a:pt x="106" y="7"/>
                    <a:pt x="108" y="10"/>
                    <a:pt x="108" y="15"/>
                  </a:cubicBezTo>
                  <a:cubicBezTo>
                    <a:pt x="108" y="17"/>
                    <a:pt x="107" y="20"/>
                    <a:pt x="105" y="22"/>
                  </a:cubicBezTo>
                  <a:cubicBezTo>
                    <a:pt x="103" y="24"/>
                    <a:pt x="101" y="25"/>
                    <a:pt x="98"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7" name="Freeform 2302"/>
            <p:cNvSpPr>
              <a:spLocks/>
            </p:cNvSpPr>
            <p:nvPr/>
          </p:nvSpPr>
          <p:spPr bwMode="auto">
            <a:xfrm>
              <a:off x="2410" y="2761"/>
              <a:ext cx="20" cy="150"/>
            </a:xfrm>
            <a:custGeom>
              <a:avLst/>
              <a:gdLst>
                <a:gd name="T0" fmla="*/ 22 w 23"/>
                <a:gd name="T1" fmla="*/ 83 h 166"/>
                <a:gd name="T2" fmla="*/ 21 w 23"/>
                <a:gd name="T3" fmla="*/ 133 h 166"/>
                <a:gd name="T4" fmla="*/ 20 w 23"/>
                <a:gd name="T5" fmla="*/ 156 h 166"/>
                <a:gd name="T6" fmla="*/ 10 w 23"/>
                <a:gd name="T7" fmla="*/ 166 h 166"/>
                <a:gd name="T8" fmla="*/ 0 w 23"/>
                <a:gd name="T9" fmla="*/ 156 h 166"/>
                <a:gd name="T10" fmla="*/ 1 w 23"/>
                <a:gd name="T11" fmla="*/ 119 h 166"/>
                <a:gd name="T12" fmla="*/ 2 w 23"/>
                <a:gd name="T13" fmla="*/ 83 h 166"/>
                <a:gd name="T14" fmla="*/ 3 w 23"/>
                <a:gd name="T15" fmla="*/ 47 h 166"/>
                <a:gd name="T16" fmla="*/ 3 w 23"/>
                <a:gd name="T17" fmla="*/ 10 h 166"/>
                <a:gd name="T18" fmla="*/ 13 w 23"/>
                <a:gd name="T19" fmla="*/ 0 h 166"/>
                <a:gd name="T20" fmla="*/ 23 w 23"/>
                <a:gd name="T21" fmla="*/ 10 h 166"/>
                <a:gd name="T22" fmla="*/ 22 w 23"/>
                <a:gd name="T23" fmla="*/ 47 h 166"/>
                <a:gd name="T24" fmla="*/ 22 w 23"/>
                <a:gd name="T2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66">
                  <a:moveTo>
                    <a:pt x="22" y="83"/>
                  </a:moveTo>
                  <a:cubicBezTo>
                    <a:pt x="21" y="133"/>
                    <a:pt x="21" y="133"/>
                    <a:pt x="21" y="133"/>
                  </a:cubicBezTo>
                  <a:cubicBezTo>
                    <a:pt x="21" y="138"/>
                    <a:pt x="20" y="146"/>
                    <a:pt x="20" y="156"/>
                  </a:cubicBezTo>
                  <a:cubicBezTo>
                    <a:pt x="19" y="163"/>
                    <a:pt x="16" y="166"/>
                    <a:pt x="10" y="166"/>
                  </a:cubicBezTo>
                  <a:cubicBezTo>
                    <a:pt x="3" y="166"/>
                    <a:pt x="0" y="162"/>
                    <a:pt x="0" y="156"/>
                  </a:cubicBezTo>
                  <a:cubicBezTo>
                    <a:pt x="0" y="148"/>
                    <a:pt x="0" y="135"/>
                    <a:pt x="1" y="119"/>
                  </a:cubicBezTo>
                  <a:cubicBezTo>
                    <a:pt x="2" y="103"/>
                    <a:pt x="2" y="91"/>
                    <a:pt x="2" y="83"/>
                  </a:cubicBezTo>
                  <a:cubicBezTo>
                    <a:pt x="2" y="72"/>
                    <a:pt x="2" y="60"/>
                    <a:pt x="3" y="47"/>
                  </a:cubicBezTo>
                  <a:cubicBezTo>
                    <a:pt x="3" y="33"/>
                    <a:pt x="3" y="21"/>
                    <a:pt x="3" y="10"/>
                  </a:cubicBezTo>
                  <a:cubicBezTo>
                    <a:pt x="3" y="4"/>
                    <a:pt x="6" y="0"/>
                    <a:pt x="13" y="0"/>
                  </a:cubicBezTo>
                  <a:cubicBezTo>
                    <a:pt x="20" y="0"/>
                    <a:pt x="23" y="4"/>
                    <a:pt x="23" y="10"/>
                  </a:cubicBezTo>
                  <a:cubicBezTo>
                    <a:pt x="23" y="21"/>
                    <a:pt x="23" y="33"/>
                    <a:pt x="22" y="47"/>
                  </a:cubicBezTo>
                  <a:cubicBezTo>
                    <a:pt x="22" y="60"/>
                    <a:pt x="22" y="72"/>
                    <a:pt x="22" y="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endParaRPr>
            </a:p>
          </p:txBody>
        </p:sp>
        <p:sp>
          <p:nvSpPr>
            <p:cNvPr id="1758" name="Freeform 2303"/>
            <p:cNvSpPr>
              <a:spLocks noEditPoints="1"/>
            </p:cNvSpPr>
            <p:nvPr/>
          </p:nvSpPr>
          <p:spPr bwMode="auto">
            <a:xfrm>
              <a:off x="2452" y="2812"/>
              <a:ext cx="90" cy="99"/>
            </a:xfrm>
            <a:custGeom>
              <a:avLst/>
              <a:gdLst>
                <a:gd name="T0" fmla="*/ 53 w 100"/>
                <a:gd name="T1" fmla="*/ 109 h 109"/>
                <a:gd name="T2" fmla="*/ 16 w 100"/>
                <a:gd name="T3" fmla="*/ 98 h 109"/>
                <a:gd name="T4" fmla="*/ 0 w 100"/>
                <a:gd name="T5" fmla="*/ 63 h 109"/>
                <a:gd name="T6" fmla="*/ 13 w 100"/>
                <a:gd name="T7" fmla="*/ 19 h 109"/>
                <a:gd name="T8" fmla="*/ 50 w 100"/>
                <a:gd name="T9" fmla="*/ 0 h 109"/>
                <a:gd name="T10" fmla="*/ 77 w 100"/>
                <a:gd name="T11" fmla="*/ 5 h 109"/>
                <a:gd name="T12" fmla="*/ 90 w 100"/>
                <a:gd name="T13" fmla="*/ 27 h 109"/>
                <a:gd name="T14" fmla="*/ 79 w 100"/>
                <a:gd name="T15" fmla="*/ 45 h 109"/>
                <a:gd name="T16" fmla="*/ 57 w 100"/>
                <a:gd name="T17" fmla="*/ 56 h 109"/>
                <a:gd name="T18" fmla="*/ 19 w 100"/>
                <a:gd name="T19" fmla="*/ 74 h 109"/>
                <a:gd name="T20" fmla="*/ 33 w 100"/>
                <a:gd name="T21" fmla="*/ 87 h 109"/>
                <a:gd name="T22" fmla="*/ 52 w 100"/>
                <a:gd name="T23" fmla="*/ 91 h 109"/>
                <a:gd name="T24" fmla="*/ 69 w 100"/>
                <a:gd name="T25" fmla="*/ 88 h 109"/>
                <a:gd name="T26" fmla="*/ 84 w 100"/>
                <a:gd name="T27" fmla="*/ 80 h 109"/>
                <a:gd name="T28" fmla="*/ 91 w 100"/>
                <a:gd name="T29" fmla="*/ 74 h 109"/>
                <a:gd name="T30" fmla="*/ 98 w 100"/>
                <a:gd name="T31" fmla="*/ 77 h 109"/>
                <a:gd name="T32" fmla="*/ 100 w 100"/>
                <a:gd name="T33" fmla="*/ 83 h 109"/>
                <a:gd name="T34" fmla="*/ 82 w 100"/>
                <a:gd name="T35" fmla="*/ 102 h 109"/>
                <a:gd name="T36" fmla="*/ 53 w 100"/>
                <a:gd name="T37" fmla="*/ 109 h 109"/>
                <a:gd name="T38" fmla="*/ 50 w 100"/>
                <a:gd name="T39" fmla="*/ 18 h 109"/>
                <a:gd name="T40" fmla="*/ 29 w 100"/>
                <a:gd name="T41" fmla="*/ 27 h 109"/>
                <a:gd name="T42" fmla="*/ 17 w 100"/>
                <a:gd name="T43" fmla="*/ 56 h 109"/>
                <a:gd name="T44" fmla="*/ 48 w 100"/>
                <a:gd name="T45" fmla="*/ 41 h 109"/>
                <a:gd name="T46" fmla="*/ 74 w 100"/>
                <a:gd name="T47" fmla="*/ 26 h 109"/>
                <a:gd name="T48" fmla="*/ 50 w 100"/>
                <a:gd name="T49"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9">
                  <a:moveTo>
                    <a:pt x="53" y="109"/>
                  </a:moveTo>
                  <a:cubicBezTo>
                    <a:pt x="37" y="109"/>
                    <a:pt x="25" y="105"/>
                    <a:pt x="16" y="98"/>
                  </a:cubicBezTo>
                  <a:cubicBezTo>
                    <a:pt x="6" y="89"/>
                    <a:pt x="0" y="78"/>
                    <a:pt x="0" y="63"/>
                  </a:cubicBezTo>
                  <a:cubicBezTo>
                    <a:pt x="0" y="45"/>
                    <a:pt x="5" y="31"/>
                    <a:pt x="13" y="19"/>
                  </a:cubicBezTo>
                  <a:cubicBezTo>
                    <a:pt x="22" y="6"/>
                    <a:pt x="34" y="0"/>
                    <a:pt x="50" y="0"/>
                  </a:cubicBezTo>
                  <a:cubicBezTo>
                    <a:pt x="61" y="0"/>
                    <a:pt x="70" y="2"/>
                    <a:pt x="77" y="5"/>
                  </a:cubicBezTo>
                  <a:cubicBezTo>
                    <a:pt x="86" y="10"/>
                    <a:pt x="90" y="17"/>
                    <a:pt x="90" y="27"/>
                  </a:cubicBezTo>
                  <a:cubicBezTo>
                    <a:pt x="90" y="33"/>
                    <a:pt x="86" y="39"/>
                    <a:pt x="79" y="45"/>
                  </a:cubicBezTo>
                  <a:cubicBezTo>
                    <a:pt x="75" y="47"/>
                    <a:pt x="68" y="51"/>
                    <a:pt x="57" y="56"/>
                  </a:cubicBezTo>
                  <a:cubicBezTo>
                    <a:pt x="19" y="74"/>
                    <a:pt x="19" y="74"/>
                    <a:pt x="19" y="74"/>
                  </a:cubicBezTo>
                  <a:cubicBezTo>
                    <a:pt x="23" y="80"/>
                    <a:pt x="27" y="84"/>
                    <a:pt x="33" y="87"/>
                  </a:cubicBezTo>
                  <a:cubicBezTo>
                    <a:pt x="38" y="90"/>
                    <a:pt x="45" y="91"/>
                    <a:pt x="52" y="91"/>
                  </a:cubicBezTo>
                  <a:cubicBezTo>
                    <a:pt x="57" y="91"/>
                    <a:pt x="63" y="90"/>
                    <a:pt x="69" y="88"/>
                  </a:cubicBezTo>
                  <a:cubicBezTo>
                    <a:pt x="77" y="86"/>
                    <a:pt x="82" y="83"/>
                    <a:pt x="84" y="80"/>
                  </a:cubicBezTo>
                  <a:cubicBezTo>
                    <a:pt x="86" y="76"/>
                    <a:pt x="89" y="74"/>
                    <a:pt x="91" y="74"/>
                  </a:cubicBezTo>
                  <a:cubicBezTo>
                    <a:pt x="94" y="74"/>
                    <a:pt x="96" y="75"/>
                    <a:pt x="98" y="77"/>
                  </a:cubicBezTo>
                  <a:cubicBezTo>
                    <a:pt x="100" y="79"/>
                    <a:pt x="100" y="81"/>
                    <a:pt x="100" y="83"/>
                  </a:cubicBezTo>
                  <a:cubicBezTo>
                    <a:pt x="100" y="91"/>
                    <a:pt x="94" y="97"/>
                    <a:pt x="82" y="102"/>
                  </a:cubicBezTo>
                  <a:cubicBezTo>
                    <a:pt x="72" y="107"/>
                    <a:pt x="62" y="109"/>
                    <a:pt x="53" y="109"/>
                  </a:cubicBezTo>
                  <a:close/>
                  <a:moveTo>
                    <a:pt x="50" y="18"/>
                  </a:moveTo>
                  <a:cubicBezTo>
                    <a:pt x="42" y="18"/>
                    <a:pt x="35" y="21"/>
                    <a:pt x="29" y="27"/>
                  </a:cubicBezTo>
                  <a:cubicBezTo>
                    <a:pt x="24" y="34"/>
                    <a:pt x="20" y="43"/>
                    <a:pt x="17" y="56"/>
                  </a:cubicBezTo>
                  <a:cubicBezTo>
                    <a:pt x="48" y="41"/>
                    <a:pt x="48" y="41"/>
                    <a:pt x="48" y="41"/>
                  </a:cubicBezTo>
                  <a:cubicBezTo>
                    <a:pt x="60" y="35"/>
                    <a:pt x="69" y="30"/>
                    <a:pt x="74" y="26"/>
                  </a:cubicBezTo>
                  <a:cubicBezTo>
                    <a:pt x="68" y="21"/>
                    <a:pt x="60" y="18"/>
                    <a:pt x="50" y="18"/>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9" name="Freeform 2304"/>
            <p:cNvSpPr>
              <a:spLocks noEditPoints="1"/>
            </p:cNvSpPr>
            <p:nvPr/>
          </p:nvSpPr>
          <p:spPr bwMode="auto">
            <a:xfrm>
              <a:off x="2557" y="2807"/>
              <a:ext cx="80" cy="152"/>
            </a:xfrm>
            <a:custGeom>
              <a:avLst/>
              <a:gdLst>
                <a:gd name="T0" fmla="*/ 45 w 89"/>
                <a:gd name="T1" fmla="*/ 114 h 169"/>
                <a:gd name="T2" fmla="*/ 23 w 89"/>
                <a:gd name="T3" fmla="*/ 111 h 169"/>
                <a:gd name="T4" fmla="*/ 22 w 89"/>
                <a:gd name="T5" fmla="*/ 159 h 169"/>
                <a:gd name="T6" fmla="*/ 20 w 89"/>
                <a:gd name="T7" fmla="*/ 166 h 169"/>
                <a:gd name="T8" fmla="*/ 13 w 89"/>
                <a:gd name="T9" fmla="*/ 169 h 169"/>
                <a:gd name="T10" fmla="*/ 6 w 89"/>
                <a:gd name="T11" fmla="*/ 166 h 169"/>
                <a:gd name="T12" fmla="*/ 3 w 89"/>
                <a:gd name="T13" fmla="*/ 159 h 169"/>
                <a:gd name="T14" fmla="*/ 3 w 89"/>
                <a:gd name="T15" fmla="*/ 119 h 169"/>
                <a:gd name="T16" fmla="*/ 3 w 89"/>
                <a:gd name="T17" fmla="*/ 79 h 169"/>
                <a:gd name="T18" fmla="*/ 2 w 89"/>
                <a:gd name="T19" fmla="*/ 39 h 169"/>
                <a:gd name="T20" fmla="*/ 0 w 89"/>
                <a:gd name="T21" fmla="*/ 18 h 169"/>
                <a:gd name="T22" fmla="*/ 3 w 89"/>
                <a:gd name="T23" fmla="*/ 6 h 169"/>
                <a:gd name="T24" fmla="*/ 12 w 89"/>
                <a:gd name="T25" fmla="*/ 0 h 169"/>
                <a:gd name="T26" fmla="*/ 18 w 89"/>
                <a:gd name="T27" fmla="*/ 3 h 169"/>
                <a:gd name="T28" fmla="*/ 21 w 89"/>
                <a:gd name="T29" fmla="*/ 10 h 169"/>
                <a:gd name="T30" fmla="*/ 20 w 89"/>
                <a:gd name="T31" fmla="*/ 13 h 169"/>
                <a:gd name="T32" fmla="*/ 20 w 89"/>
                <a:gd name="T33" fmla="*/ 19 h 169"/>
                <a:gd name="T34" fmla="*/ 36 w 89"/>
                <a:gd name="T35" fmla="*/ 10 h 169"/>
                <a:gd name="T36" fmla="*/ 52 w 89"/>
                <a:gd name="T37" fmla="*/ 7 h 169"/>
                <a:gd name="T38" fmla="*/ 82 w 89"/>
                <a:gd name="T39" fmla="*/ 25 h 169"/>
                <a:gd name="T40" fmla="*/ 89 w 89"/>
                <a:gd name="T41" fmla="*/ 64 h 169"/>
                <a:gd name="T42" fmla="*/ 78 w 89"/>
                <a:gd name="T43" fmla="*/ 99 h 169"/>
                <a:gd name="T44" fmla="*/ 45 w 89"/>
                <a:gd name="T45" fmla="*/ 114 h 169"/>
                <a:gd name="T46" fmla="*/ 52 w 89"/>
                <a:gd name="T47" fmla="*/ 27 h 169"/>
                <a:gd name="T48" fmla="*/ 35 w 89"/>
                <a:gd name="T49" fmla="*/ 31 h 169"/>
                <a:gd name="T50" fmla="*/ 22 w 89"/>
                <a:gd name="T51" fmla="*/ 42 h 169"/>
                <a:gd name="T52" fmla="*/ 23 w 89"/>
                <a:gd name="T53" fmla="*/ 90 h 169"/>
                <a:gd name="T54" fmla="*/ 45 w 89"/>
                <a:gd name="T55" fmla="*/ 94 h 169"/>
                <a:gd name="T56" fmla="*/ 64 w 89"/>
                <a:gd name="T57" fmla="*/ 85 h 169"/>
                <a:gd name="T58" fmla="*/ 70 w 89"/>
                <a:gd name="T59" fmla="*/ 64 h 169"/>
                <a:gd name="T60" fmla="*/ 65 w 89"/>
                <a:gd name="T61" fmla="*/ 36 h 169"/>
                <a:gd name="T62" fmla="*/ 52 w 89"/>
                <a:gd name="T63" fmla="*/ 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69">
                  <a:moveTo>
                    <a:pt x="45" y="114"/>
                  </a:moveTo>
                  <a:cubicBezTo>
                    <a:pt x="38" y="114"/>
                    <a:pt x="31" y="113"/>
                    <a:pt x="23" y="111"/>
                  </a:cubicBezTo>
                  <a:cubicBezTo>
                    <a:pt x="22" y="159"/>
                    <a:pt x="22" y="159"/>
                    <a:pt x="22" y="159"/>
                  </a:cubicBezTo>
                  <a:cubicBezTo>
                    <a:pt x="22" y="162"/>
                    <a:pt x="21" y="164"/>
                    <a:pt x="20" y="166"/>
                  </a:cubicBezTo>
                  <a:cubicBezTo>
                    <a:pt x="18" y="168"/>
                    <a:pt x="15" y="169"/>
                    <a:pt x="13" y="169"/>
                  </a:cubicBezTo>
                  <a:cubicBezTo>
                    <a:pt x="10" y="169"/>
                    <a:pt x="7" y="168"/>
                    <a:pt x="6" y="166"/>
                  </a:cubicBezTo>
                  <a:cubicBezTo>
                    <a:pt x="4" y="164"/>
                    <a:pt x="3" y="162"/>
                    <a:pt x="3" y="159"/>
                  </a:cubicBezTo>
                  <a:cubicBezTo>
                    <a:pt x="3" y="119"/>
                    <a:pt x="3" y="119"/>
                    <a:pt x="3" y="119"/>
                  </a:cubicBezTo>
                  <a:cubicBezTo>
                    <a:pt x="3" y="79"/>
                    <a:pt x="3" y="79"/>
                    <a:pt x="3" y="79"/>
                  </a:cubicBezTo>
                  <a:cubicBezTo>
                    <a:pt x="3" y="64"/>
                    <a:pt x="2" y="51"/>
                    <a:pt x="2" y="39"/>
                  </a:cubicBezTo>
                  <a:cubicBezTo>
                    <a:pt x="0" y="18"/>
                    <a:pt x="0" y="18"/>
                    <a:pt x="0" y="18"/>
                  </a:cubicBezTo>
                  <a:cubicBezTo>
                    <a:pt x="0" y="14"/>
                    <a:pt x="1" y="10"/>
                    <a:pt x="3" y="6"/>
                  </a:cubicBezTo>
                  <a:cubicBezTo>
                    <a:pt x="5" y="2"/>
                    <a:pt x="8" y="0"/>
                    <a:pt x="12" y="0"/>
                  </a:cubicBezTo>
                  <a:cubicBezTo>
                    <a:pt x="14" y="0"/>
                    <a:pt x="16" y="1"/>
                    <a:pt x="18" y="3"/>
                  </a:cubicBezTo>
                  <a:cubicBezTo>
                    <a:pt x="20" y="5"/>
                    <a:pt x="21" y="7"/>
                    <a:pt x="21" y="10"/>
                  </a:cubicBezTo>
                  <a:cubicBezTo>
                    <a:pt x="21" y="10"/>
                    <a:pt x="21" y="12"/>
                    <a:pt x="20" y="13"/>
                  </a:cubicBezTo>
                  <a:cubicBezTo>
                    <a:pt x="20" y="15"/>
                    <a:pt x="20" y="17"/>
                    <a:pt x="20" y="19"/>
                  </a:cubicBezTo>
                  <a:cubicBezTo>
                    <a:pt x="25" y="15"/>
                    <a:pt x="31" y="12"/>
                    <a:pt x="36" y="10"/>
                  </a:cubicBezTo>
                  <a:cubicBezTo>
                    <a:pt x="42" y="8"/>
                    <a:pt x="47" y="7"/>
                    <a:pt x="52" y="7"/>
                  </a:cubicBezTo>
                  <a:cubicBezTo>
                    <a:pt x="66" y="7"/>
                    <a:pt x="76" y="13"/>
                    <a:pt x="82" y="25"/>
                  </a:cubicBezTo>
                  <a:cubicBezTo>
                    <a:pt x="87" y="35"/>
                    <a:pt x="89" y="48"/>
                    <a:pt x="89" y="64"/>
                  </a:cubicBezTo>
                  <a:cubicBezTo>
                    <a:pt x="89" y="78"/>
                    <a:pt x="86" y="90"/>
                    <a:pt x="78" y="99"/>
                  </a:cubicBezTo>
                  <a:cubicBezTo>
                    <a:pt x="70" y="109"/>
                    <a:pt x="59" y="114"/>
                    <a:pt x="45" y="114"/>
                  </a:cubicBezTo>
                  <a:close/>
                  <a:moveTo>
                    <a:pt x="52" y="27"/>
                  </a:moveTo>
                  <a:cubicBezTo>
                    <a:pt x="46" y="27"/>
                    <a:pt x="40" y="28"/>
                    <a:pt x="35" y="31"/>
                  </a:cubicBezTo>
                  <a:cubicBezTo>
                    <a:pt x="31" y="33"/>
                    <a:pt x="27" y="37"/>
                    <a:pt x="22" y="42"/>
                  </a:cubicBezTo>
                  <a:cubicBezTo>
                    <a:pt x="22" y="57"/>
                    <a:pt x="23" y="73"/>
                    <a:pt x="23" y="90"/>
                  </a:cubicBezTo>
                  <a:cubicBezTo>
                    <a:pt x="30" y="93"/>
                    <a:pt x="37" y="94"/>
                    <a:pt x="45" y="94"/>
                  </a:cubicBezTo>
                  <a:cubicBezTo>
                    <a:pt x="53" y="94"/>
                    <a:pt x="60" y="91"/>
                    <a:pt x="64" y="85"/>
                  </a:cubicBezTo>
                  <a:cubicBezTo>
                    <a:pt x="68" y="79"/>
                    <a:pt x="70" y="72"/>
                    <a:pt x="70" y="64"/>
                  </a:cubicBezTo>
                  <a:cubicBezTo>
                    <a:pt x="70" y="51"/>
                    <a:pt x="68" y="42"/>
                    <a:pt x="65" y="36"/>
                  </a:cubicBezTo>
                  <a:cubicBezTo>
                    <a:pt x="62" y="30"/>
                    <a:pt x="58" y="27"/>
                    <a:pt x="52" y="2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0" name="Freeform 2305"/>
            <p:cNvSpPr>
              <a:spLocks/>
            </p:cNvSpPr>
            <p:nvPr/>
          </p:nvSpPr>
          <p:spPr bwMode="auto">
            <a:xfrm>
              <a:off x="2659" y="2762"/>
              <a:ext cx="84" cy="150"/>
            </a:xfrm>
            <a:custGeom>
              <a:avLst/>
              <a:gdLst>
                <a:gd name="T0" fmla="*/ 83 w 93"/>
                <a:gd name="T1" fmla="*/ 167 h 167"/>
                <a:gd name="T2" fmla="*/ 74 w 93"/>
                <a:gd name="T3" fmla="*/ 159 h 167"/>
                <a:gd name="T4" fmla="*/ 70 w 93"/>
                <a:gd name="T5" fmla="*/ 136 h 167"/>
                <a:gd name="T6" fmla="*/ 68 w 93"/>
                <a:gd name="T7" fmla="*/ 112 h 167"/>
                <a:gd name="T8" fmla="*/ 68 w 93"/>
                <a:gd name="T9" fmla="*/ 104 h 167"/>
                <a:gd name="T10" fmla="*/ 68 w 93"/>
                <a:gd name="T11" fmla="*/ 96 h 167"/>
                <a:gd name="T12" fmla="*/ 59 w 93"/>
                <a:gd name="T13" fmla="*/ 77 h 167"/>
                <a:gd name="T14" fmla="*/ 36 w 93"/>
                <a:gd name="T15" fmla="*/ 89 h 167"/>
                <a:gd name="T16" fmla="*/ 22 w 93"/>
                <a:gd name="T17" fmla="*/ 111 h 167"/>
                <a:gd name="T18" fmla="*/ 19 w 93"/>
                <a:gd name="T19" fmla="*/ 157 h 167"/>
                <a:gd name="T20" fmla="*/ 10 w 93"/>
                <a:gd name="T21" fmla="*/ 163 h 167"/>
                <a:gd name="T22" fmla="*/ 3 w 93"/>
                <a:gd name="T23" fmla="*/ 160 h 167"/>
                <a:gd name="T24" fmla="*/ 0 w 93"/>
                <a:gd name="T25" fmla="*/ 153 h 167"/>
                <a:gd name="T26" fmla="*/ 1 w 93"/>
                <a:gd name="T27" fmla="*/ 149 h 167"/>
                <a:gd name="T28" fmla="*/ 2 w 93"/>
                <a:gd name="T29" fmla="*/ 134 h 167"/>
                <a:gd name="T30" fmla="*/ 2 w 93"/>
                <a:gd name="T31" fmla="*/ 119 h 167"/>
                <a:gd name="T32" fmla="*/ 2 w 93"/>
                <a:gd name="T33" fmla="*/ 45 h 167"/>
                <a:gd name="T34" fmla="*/ 3 w 93"/>
                <a:gd name="T35" fmla="*/ 29 h 167"/>
                <a:gd name="T36" fmla="*/ 2 w 93"/>
                <a:gd name="T37" fmla="*/ 19 h 167"/>
                <a:gd name="T38" fmla="*/ 1 w 93"/>
                <a:gd name="T39" fmla="*/ 10 h 167"/>
                <a:gd name="T40" fmla="*/ 4 w 93"/>
                <a:gd name="T41" fmla="*/ 3 h 167"/>
                <a:gd name="T42" fmla="*/ 11 w 93"/>
                <a:gd name="T43" fmla="*/ 0 h 167"/>
                <a:gd name="T44" fmla="*/ 21 w 93"/>
                <a:gd name="T45" fmla="*/ 9 h 167"/>
                <a:gd name="T46" fmla="*/ 22 w 93"/>
                <a:gd name="T47" fmla="*/ 26 h 167"/>
                <a:gd name="T48" fmla="*/ 22 w 93"/>
                <a:gd name="T49" fmla="*/ 48 h 167"/>
                <a:gd name="T50" fmla="*/ 21 w 93"/>
                <a:gd name="T51" fmla="*/ 70 h 167"/>
                <a:gd name="T52" fmla="*/ 21 w 93"/>
                <a:gd name="T53" fmla="*/ 79 h 167"/>
                <a:gd name="T54" fmla="*/ 39 w 93"/>
                <a:gd name="T55" fmla="*/ 63 h 167"/>
                <a:gd name="T56" fmla="*/ 59 w 93"/>
                <a:gd name="T57" fmla="*/ 57 h 167"/>
                <a:gd name="T58" fmla="*/ 82 w 93"/>
                <a:gd name="T59" fmla="*/ 68 h 167"/>
                <a:gd name="T60" fmla="*/ 87 w 93"/>
                <a:gd name="T61" fmla="*/ 94 h 167"/>
                <a:gd name="T62" fmla="*/ 88 w 93"/>
                <a:gd name="T63" fmla="*/ 113 h 167"/>
                <a:gd name="T64" fmla="*/ 90 w 93"/>
                <a:gd name="T65" fmla="*/ 134 h 167"/>
                <a:gd name="T66" fmla="*/ 93 w 93"/>
                <a:gd name="T67" fmla="*/ 154 h 167"/>
                <a:gd name="T68" fmla="*/ 93 w 93"/>
                <a:gd name="T69" fmla="*/ 157 h 167"/>
                <a:gd name="T70" fmla="*/ 90 w 93"/>
                <a:gd name="T71" fmla="*/ 164 h 167"/>
                <a:gd name="T72" fmla="*/ 83 w 93"/>
                <a:gd name="T7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67">
                  <a:moveTo>
                    <a:pt x="83" y="167"/>
                  </a:moveTo>
                  <a:cubicBezTo>
                    <a:pt x="78" y="167"/>
                    <a:pt x="75" y="164"/>
                    <a:pt x="74" y="159"/>
                  </a:cubicBezTo>
                  <a:cubicBezTo>
                    <a:pt x="72" y="154"/>
                    <a:pt x="71" y="146"/>
                    <a:pt x="70" y="136"/>
                  </a:cubicBezTo>
                  <a:cubicBezTo>
                    <a:pt x="68" y="126"/>
                    <a:pt x="68" y="118"/>
                    <a:pt x="68" y="112"/>
                  </a:cubicBezTo>
                  <a:cubicBezTo>
                    <a:pt x="68" y="110"/>
                    <a:pt x="68" y="107"/>
                    <a:pt x="68" y="104"/>
                  </a:cubicBezTo>
                  <a:cubicBezTo>
                    <a:pt x="68" y="100"/>
                    <a:pt x="68" y="98"/>
                    <a:pt x="68" y="96"/>
                  </a:cubicBezTo>
                  <a:cubicBezTo>
                    <a:pt x="68" y="83"/>
                    <a:pt x="65" y="77"/>
                    <a:pt x="59" y="77"/>
                  </a:cubicBezTo>
                  <a:cubicBezTo>
                    <a:pt x="50" y="77"/>
                    <a:pt x="43" y="81"/>
                    <a:pt x="36" y="89"/>
                  </a:cubicBezTo>
                  <a:cubicBezTo>
                    <a:pt x="33" y="93"/>
                    <a:pt x="28" y="100"/>
                    <a:pt x="22" y="111"/>
                  </a:cubicBezTo>
                  <a:cubicBezTo>
                    <a:pt x="22" y="137"/>
                    <a:pt x="21" y="152"/>
                    <a:pt x="19" y="157"/>
                  </a:cubicBezTo>
                  <a:cubicBezTo>
                    <a:pt x="17" y="161"/>
                    <a:pt x="14" y="163"/>
                    <a:pt x="10" y="163"/>
                  </a:cubicBezTo>
                  <a:cubicBezTo>
                    <a:pt x="7" y="163"/>
                    <a:pt x="5" y="162"/>
                    <a:pt x="3" y="160"/>
                  </a:cubicBezTo>
                  <a:cubicBezTo>
                    <a:pt x="1" y="158"/>
                    <a:pt x="0" y="156"/>
                    <a:pt x="0" y="153"/>
                  </a:cubicBezTo>
                  <a:cubicBezTo>
                    <a:pt x="0" y="152"/>
                    <a:pt x="0" y="151"/>
                    <a:pt x="1" y="149"/>
                  </a:cubicBezTo>
                  <a:cubicBezTo>
                    <a:pt x="1" y="147"/>
                    <a:pt x="1" y="142"/>
                    <a:pt x="2" y="134"/>
                  </a:cubicBezTo>
                  <a:cubicBezTo>
                    <a:pt x="2" y="119"/>
                    <a:pt x="2" y="119"/>
                    <a:pt x="2" y="119"/>
                  </a:cubicBezTo>
                  <a:cubicBezTo>
                    <a:pt x="2" y="45"/>
                    <a:pt x="2" y="45"/>
                    <a:pt x="2" y="45"/>
                  </a:cubicBezTo>
                  <a:cubicBezTo>
                    <a:pt x="3" y="37"/>
                    <a:pt x="3" y="32"/>
                    <a:pt x="3" y="29"/>
                  </a:cubicBezTo>
                  <a:cubicBezTo>
                    <a:pt x="3" y="25"/>
                    <a:pt x="3" y="22"/>
                    <a:pt x="2" y="19"/>
                  </a:cubicBezTo>
                  <a:cubicBezTo>
                    <a:pt x="1" y="16"/>
                    <a:pt x="1" y="13"/>
                    <a:pt x="1" y="10"/>
                  </a:cubicBezTo>
                  <a:cubicBezTo>
                    <a:pt x="1" y="7"/>
                    <a:pt x="2" y="4"/>
                    <a:pt x="4" y="3"/>
                  </a:cubicBezTo>
                  <a:cubicBezTo>
                    <a:pt x="6" y="1"/>
                    <a:pt x="8" y="0"/>
                    <a:pt x="11" y="0"/>
                  </a:cubicBezTo>
                  <a:cubicBezTo>
                    <a:pt x="17" y="0"/>
                    <a:pt x="20" y="3"/>
                    <a:pt x="21" y="9"/>
                  </a:cubicBezTo>
                  <a:cubicBezTo>
                    <a:pt x="22" y="15"/>
                    <a:pt x="22" y="21"/>
                    <a:pt x="22" y="26"/>
                  </a:cubicBezTo>
                  <a:cubicBezTo>
                    <a:pt x="22" y="33"/>
                    <a:pt x="22" y="41"/>
                    <a:pt x="22" y="48"/>
                  </a:cubicBezTo>
                  <a:cubicBezTo>
                    <a:pt x="21" y="56"/>
                    <a:pt x="21" y="63"/>
                    <a:pt x="21" y="70"/>
                  </a:cubicBezTo>
                  <a:cubicBezTo>
                    <a:pt x="21" y="79"/>
                    <a:pt x="21" y="79"/>
                    <a:pt x="21" y="79"/>
                  </a:cubicBezTo>
                  <a:cubicBezTo>
                    <a:pt x="27" y="72"/>
                    <a:pt x="33" y="66"/>
                    <a:pt x="39" y="63"/>
                  </a:cubicBezTo>
                  <a:cubicBezTo>
                    <a:pt x="45" y="59"/>
                    <a:pt x="52" y="57"/>
                    <a:pt x="59" y="57"/>
                  </a:cubicBezTo>
                  <a:cubicBezTo>
                    <a:pt x="70" y="57"/>
                    <a:pt x="78" y="61"/>
                    <a:pt x="82" y="68"/>
                  </a:cubicBezTo>
                  <a:cubicBezTo>
                    <a:pt x="85" y="73"/>
                    <a:pt x="86" y="82"/>
                    <a:pt x="87" y="94"/>
                  </a:cubicBezTo>
                  <a:cubicBezTo>
                    <a:pt x="88" y="113"/>
                    <a:pt x="88" y="113"/>
                    <a:pt x="88" y="113"/>
                  </a:cubicBezTo>
                  <a:cubicBezTo>
                    <a:pt x="90" y="134"/>
                    <a:pt x="90" y="134"/>
                    <a:pt x="90" y="134"/>
                  </a:cubicBezTo>
                  <a:cubicBezTo>
                    <a:pt x="90" y="141"/>
                    <a:pt x="92" y="148"/>
                    <a:pt x="93" y="154"/>
                  </a:cubicBezTo>
                  <a:cubicBezTo>
                    <a:pt x="93" y="155"/>
                    <a:pt x="93" y="156"/>
                    <a:pt x="93" y="157"/>
                  </a:cubicBezTo>
                  <a:cubicBezTo>
                    <a:pt x="93" y="160"/>
                    <a:pt x="92" y="162"/>
                    <a:pt x="90" y="164"/>
                  </a:cubicBezTo>
                  <a:cubicBezTo>
                    <a:pt x="88" y="166"/>
                    <a:pt x="86" y="167"/>
                    <a:pt x="83" y="16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1" name="Freeform 2306"/>
            <p:cNvSpPr>
              <a:spLocks noEditPoints="1"/>
            </p:cNvSpPr>
            <p:nvPr/>
          </p:nvSpPr>
          <p:spPr bwMode="auto">
            <a:xfrm>
              <a:off x="2757" y="2812"/>
              <a:ext cx="88" cy="100"/>
            </a:xfrm>
            <a:custGeom>
              <a:avLst/>
              <a:gdLst>
                <a:gd name="T0" fmla="*/ 87 w 97"/>
                <a:gd name="T1" fmla="*/ 111 h 111"/>
                <a:gd name="T2" fmla="*/ 80 w 97"/>
                <a:gd name="T3" fmla="*/ 107 h 111"/>
                <a:gd name="T4" fmla="*/ 74 w 97"/>
                <a:gd name="T5" fmla="*/ 99 h 111"/>
                <a:gd name="T6" fmla="*/ 57 w 97"/>
                <a:gd name="T7" fmla="*/ 107 h 111"/>
                <a:gd name="T8" fmla="*/ 44 w 97"/>
                <a:gd name="T9" fmla="*/ 110 h 111"/>
                <a:gd name="T10" fmla="*/ 10 w 97"/>
                <a:gd name="T11" fmla="*/ 97 h 111"/>
                <a:gd name="T12" fmla="*/ 0 w 97"/>
                <a:gd name="T13" fmla="*/ 59 h 111"/>
                <a:gd name="T14" fmla="*/ 17 w 97"/>
                <a:gd name="T15" fmla="*/ 17 h 111"/>
                <a:gd name="T16" fmla="*/ 57 w 97"/>
                <a:gd name="T17" fmla="*/ 0 h 111"/>
                <a:gd name="T18" fmla="*/ 76 w 97"/>
                <a:gd name="T19" fmla="*/ 4 h 111"/>
                <a:gd name="T20" fmla="*/ 90 w 97"/>
                <a:gd name="T21" fmla="*/ 18 h 111"/>
                <a:gd name="T22" fmla="*/ 88 w 97"/>
                <a:gd name="T23" fmla="*/ 23 h 111"/>
                <a:gd name="T24" fmla="*/ 86 w 97"/>
                <a:gd name="T25" fmla="*/ 35 h 111"/>
                <a:gd name="T26" fmla="*/ 86 w 97"/>
                <a:gd name="T27" fmla="*/ 58 h 111"/>
                <a:gd name="T28" fmla="*/ 87 w 97"/>
                <a:gd name="T29" fmla="*/ 77 h 111"/>
                <a:gd name="T30" fmla="*/ 94 w 97"/>
                <a:gd name="T31" fmla="*/ 95 h 111"/>
                <a:gd name="T32" fmla="*/ 96 w 97"/>
                <a:gd name="T33" fmla="*/ 100 h 111"/>
                <a:gd name="T34" fmla="*/ 97 w 97"/>
                <a:gd name="T35" fmla="*/ 102 h 111"/>
                <a:gd name="T36" fmla="*/ 94 w 97"/>
                <a:gd name="T37" fmla="*/ 109 h 111"/>
                <a:gd name="T38" fmla="*/ 87 w 97"/>
                <a:gd name="T39" fmla="*/ 111 h 111"/>
                <a:gd name="T40" fmla="*/ 66 w 97"/>
                <a:gd name="T41" fmla="*/ 41 h 111"/>
                <a:gd name="T42" fmla="*/ 67 w 97"/>
                <a:gd name="T43" fmla="*/ 32 h 111"/>
                <a:gd name="T44" fmla="*/ 68 w 97"/>
                <a:gd name="T45" fmla="*/ 21 h 111"/>
                <a:gd name="T46" fmla="*/ 62 w 97"/>
                <a:gd name="T47" fmla="*/ 18 h 111"/>
                <a:gd name="T48" fmla="*/ 58 w 97"/>
                <a:gd name="T49" fmla="*/ 17 h 111"/>
                <a:gd name="T50" fmla="*/ 31 w 97"/>
                <a:gd name="T51" fmla="*/ 30 h 111"/>
                <a:gd name="T52" fmla="*/ 20 w 97"/>
                <a:gd name="T53" fmla="*/ 59 h 111"/>
                <a:gd name="T54" fmla="*/ 26 w 97"/>
                <a:gd name="T55" fmla="*/ 84 h 111"/>
                <a:gd name="T56" fmla="*/ 43 w 97"/>
                <a:gd name="T57" fmla="*/ 92 h 111"/>
                <a:gd name="T58" fmla="*/ 59 w 97"/>
                <a:gd name="T59" fmla="*/ 89 h 111"/>
                <a:gd name="T60" fmla="*/ 69 w 97"/>
                <a:gd name="T61" fmla="*/ 81 h 111"/>
                <a:gd name="T62" fmla="*/ 66 w 97"/>
                <a:gd name="T63"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11">
                  <a:moveTo>
                    <a:pt x="87" y="111"/>
                  </a:moveTo>
                  <a:cubicBezTo>
                    <a:pt x="86" y="111"/>
                    <a:pt x="84" y="110"/>
                    <a:pt x="80" y="107"/>
                  </a:cubicBezTo>
                  <a:cubicBezTo>
                    <a:pt x="77" y="104"/>
                    <a:pt x="75" y="102"/>
                    <a:pt x="74" y="99"/>
                  </a:cubicBezTo>
                  <a:cubicBezTo>
                    <a:pt x="67" y="103"/>
                    <a:pt x="61" y="106"/>
                    <a:pt x="57" y="107"/>
                  </a:cubicBezTo>
                  <a:cubicBezTo>
                    <a:pt x="52" y="109"/>
                    <a:pt x="48" y="110"/>
                    <a:pt x="44" y="110"/>
                  </a:cubicBezTo>
                  <a:cubicBezTo>
                    <a:pt x="29" y="110"/>
                    <a:pt x="17" y="106"/>
                    <a:pt x="10" y="97"/>
                  </a:cubicBezTo>
                  <a:cubicBezTo>
                    <a:pt x="3" y="88"/>
                    <a:pt x="0" y="76"/>
                    <a:pt x="0" y="59"/>
                  </a:cubicBezTo>
                  <a:cubicBezTo>
                    <a:pt x="0" y="42"/>
                    <a:pt x="6" y="28"/>
                    <a:pt x="17" y="17"/>
                  </a:cubicBezTo>
                  <a:cubicBezTo>
                    <a:pt x="28" y="5"/>
                    <a:pt x="41" y="0"/>
                    <a:pt x="57" y="0"/>
                  </a:cubicBezTo>
                  <a:cubicBezTo>
                    <a:pt x="62" y="0"/>
                    <a:pt x="69" y="1"/>
                    <a:pt x="76" y="4"/>
                  </a:cubicBezTo>
                  <a:cubicBezTo>
                    <a:pt x="85" y="8"/>
                    <a:pt x="90" y="13"/>
                    <a:pt x="90" y="18"/>
                  </a:cubicBezTo>
                  <a:cubicBezTo>
                    <a:pt x="90" y="20"/>
                    <a:pt x="89" y="21"/>
                    <a:pt x="88" y="23"/>
                  </a:cubicBezTo>
                  <a:cubicBezTo>
                    <a:pt x="87" y="25"/>
                    <a:pt x="87" y="29"/>
                    <a:pt x="86" y="35"/>
                  </a:cubicBezTo>
                  <a:cubicBezTo>
                    <a:pt x="86" y="41"/>
                    <a:pt x="86" y="48"/>
                    <a:pt x="86" y="58"/>
                  </a:cubicBezTo>
                  <a:cubicBezTo>
                    <a:pt x="85" y="66"/>
                    <a:pt x="86" y="72"/>
                    <a:pt x="87" y="77"/>
                  </a:cubicBezTo>
                  <a:cubicBezTo>
                    <a:pt x="88" y="80"/>
                    <a:pt x="90" y="86"/>
                    <a:pt x="94" y="95"/>
                  </a:cubicBezTo>
                  <a:cubicBezTo>
                    <a:pt x="94" y="96"/>
                    <a:pt x="95" y="98"/>
                    <a:pt x="96" y="100"/>
                  </a:cubicBezTo>
                  <a:cubicBezTo>
                    <a:pt x="97" y="102"/>
                    <a:pt x="97" y="102"/>
                    <a:pt x="97" y="102"/>
                  </a:cubicBezTo>
                  <a:cubicBezTo>
                    <a:pt x="97" y="105"/>
                    <a:pt x="96" y="107"/>
                    <a:pt x="94" y="109"/>
                  </a:cubicBezTo>
                  <a:cubicBezTo>
                    <a:pt x="92" y="110"/>
                    <a:pt x="90" y="111"/>
                    <a:pt x="87" y="111"/>
                  </a:cubicBezTo>
                  <a:close/>
                  <a:moveTo>
                    <a:pt x="66" y="41"/>
                  </a:moveTo>
                  <a:cubicBezTo>
                    <a:pt x="66" y="38"/>
                    <a:pt x="66" y="35"/>
                    <a:pt x="67" y="32"/>
                  </a:cubicBezTo>
                  <a:cubicBezTo>
                    <a:pt x="67" y="29"/>
                    <a:pt x="68" y="25"/>
                    <a:pt x="68" y="21"/>
                  </a:cubicBezTo>
                  <a:cubicBezTo>
                    <a:pt x="66" y="20"/>
                    <a:pt x="64" y="19"/>
                    <a:pt x="62" y="18"/>
                  </a:cubicBezTo>
                  <a:cubicBezTo>
                    <a:pt x="60" y="18"/>
                    <a:pt x="59" y="17"/>
                    <a:pt x="58" y="17"/>
                  </a:cubicBezTo>
                  <a:cubicBezTo>
                    <a:pt x="47" y="17"/>
                    <a:pt x="39" y="22"/>
                    <a:pt x="31" y="30"/>
                  </a:cubicBezTo>
                  <a:cubicBezTo>
                    <a:pt x="24" y="39"/>
                    <a:pt x="20" y="48"/>
                    <a:pt x="20" y="59"/>
                  </a:cubicBezTo>
                  <a:cubicBezTo>
                    <a:pt x="20" y="70"/>
                    <a:pt x="22" y="79"/>
                    <a:pt x="26" y="84"/>
                  </a:cubicBezTo>
                  <a:cubicBezTo>
                    <a:pt x="29" y="90"/>
                    <a:pt x="35" y="92"/>
                    <a:pt x="43" y="92"/>
                  </a:cubicBezTo>
                  <a:cubicBezTo>
                    <a:pt x="49" y="92"/>
                    <a:pt x="55" y="91"/>
                    <a:pt x="59" y="89"/>
                  </a:cubicBezTo>
                  <a:cubicBezTo>
                    <a:pt x="62" y="87"/>
                    <a:pt x="65" y="85"/>
                    <a:pt x="69" y="81"/>
                  </a:cubicBezTo>
                  <a:cubicBezTo>
                    <a:pt x="67" y="63"/>
                    <a:pt x="66" y="50"/>
                    <a:pt x="66" y="4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2" name="Freeform 2307"/>
            <p:cNvSpPr>
              <a:spLocks/>
            </p:cNvSpPr>
            <p:nvPr/>
          </p:nvSpPr>
          <p:spPr bwMode="auto">
            <a:xfrm>
              <a:off x="2858" y="2808"/>
              <a:ext cx="81" cy="105"/>
            </a:xfrm>
            <a:custGeom>
              <a:avLst/>
              <a:gdLst>
                <a:gd name="T0" fmla="*/ 78 w 89"/>
                <a:gd name="T1" fmla="*/ 117 h 117"/>
                <a:gd name="T2" fmla="*/ 68 w 89"/>
                <a:gd name="T3" fmla="*/ 107 h 117"/>
                <a:gd name="T4" fmla="*/ 66 w 89"/>
                <a:gd name="T5" fmla="*/ 85 h 117"/>
                <a:gd name="T6" fmla="*/ 64 w 89"/>
                <a:gd name="T7" fmla="*/ 63 h 117"/>
                <a:gd name="T8" fmla="*/ 65 w 89"/>
                <a:gd name="T9" fmla="*/ 54 h 117"/>
                <a:gd name="T10" fmla="*/ 65 w 89"/>
                <a:gd name="T11" fmla="*/ 44 h 117"/>
                <a:gd name="T12" fmla="*/ 57 w 89"/>
                <a:gd name="T13" fmla="*/ 23 h 117"/>
                <a:gd name="T14" fmla="*/ 36 w 89"/>
                <a:gd name="T15" fmla="*/ 36 h 117"/>
                <a:gd name="T16" fmla="*/ 21 w 89"/>
                <a:gd name="T17" fmla="*/ 67 h 117"/>
                <a:gd name="T18" fmla="*/ 20 w 89"/>
                <a:gd name="T19" fmla="*/ 76 h 117"/>
                <a:gd name="T20" fmla="*/ 20 w 89"/>
                <a:gd name="T21" fmla="*/ 86 h 117"/>
                <a:gd name="T22" fmla="*/ 20 w 89"/>
                <a:gd name="T23" fmla="*/ 95 h 117"/>
                <a:gd name="T24" fmla="*/ 21 w 89"/>
                <a:gd name="T25" fmla="*/ 104 h 117"/>
                <a:gd name="T26" fmla="*/ 18 w 89"/>
                <a:gd name="T27" fmla="*/ 112 h 117"/>
                <a:gd name="T28" fmla="*/ 11 w 89"/>
                <a:gd name="T29" fmla="*/ 114 h 117"/>
                <a:gd name="T30" fmla="*/ 4 w 89"/>
                <a:gd name="T31" fmla="*/ 112 h 117"/>
                <a:gd name="T32" fmla="*/ 1 w 89"/>
                <a:gd name="T33" fmla="*/ 104 h 117"/>
                <a:gd name="T34" fmla="*/ 1 w 89"/>
                <a:gd name="T35" fmla="*/ 95 h 117"/>
                <a:gd name="T36" fmla="*/ 0 w 89"/>
                <a:gd name="T37" fmla="*/ 86 h 117"/>
                <a:gd name="T38" fmla="*/ 1 w 89"/>
                <a:gd name="T39" fmla="*/ 58 h 117"/>
                <a:gd name="T40" fmla="*/ 3 w 89"/>
                <a:gd name="T41" fmla="*/ 29 h 117"/>
                <a:gd name="T42" fmla="*/ 2 w 89"/>
                <a:gd name="T43" fmla="*/ 19 h 117"/>
                <a:gd name="T44" fmla="*/ 2 w 89"/>
                <a:gd name="T45" fmla="*/ 10 h 117"/>
                <a:gd name="T46" fmla="*/ 5 w 89"/>
                <a:gd name="T47" fmla="*/ 3 h 117"/>
                <a:gd name="T48" fmla="*/ 12 w 89"/>
                <a:gd name="T49" fmla="*/ 0 h 117"/>
                <a:gd name="T50" fmla="*/ 22 w 89"/>
                <a:gd name="T51" fmla="*/ 13 h 117"/>
                <a:gd name="T52" fmla="*/ 22 w 89"/>
                <a:gd name="T53" fmla="*/ 25 h 117"/>
                <a:gd name="T54" fmla="*/ 57 w 89"/>
                <a:gd name="T55" fmla="*/ 2 h 117"/>
                <a:gd name="T56" fmla="*/ 80 w 89"/>
                <a:gd name="T57" fmla="*/ 16 h 117"/>
                <a:gd name="T58" fmla="*/ 85 w 89"/>
                <a:gd name="T59" fmla="*/ 44 h 117"/>
                <a:gd name="T60" fmla="*/ 85 w 89"/>
                <a:gd name="T61" fmla="*/ 55 h 117"/>
                <a:gd name="T62" fmla="*/ 84 w 89"/>
                <a:gd name="T63" fmla="*/ 64 h 117"/>
                <a:gd name="T64" fmla="*/ 86 w 89"/>
                <a:gd name="T65" fmla="*/ 85 h 117"/>
                <a:gd name="T66" fmla="*/ 89 w 89"/>
                <a:gd name="T67" fmla="*/ 107 h 117"/>
                <a:gd name="T68" fmla="*/ 86 w 89"/>
                <a:gd name="T69" fmla="*/ 114 h 117"/>
                <a:gd name="T70" fmla="*/ 78 w 89"/>
                <a:gd name="T7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17">
                  <a:moveTo>
                    <a:pt x="78" y="117"/>
                  </a:moveTo>
                  <a:cubicBezTo>
                    <a:pt x="73" y="117"/>
                    <a:pt x="69" y="114"/>
                    <a:pt x="68" y="107"/>
                  </a:cubicBezTo>
                  <a:cubicBezTo>
                    <a:pt x="66" y="85"/>
                    <a:pt x="66" y="85"/>
                    <a:pt x="66" y="85"/>
                  </a:cubicBezTo>
                  <a:cubicBezTo>
                    <a:pt x="65" y="78"/>
                    <a:pt x="64" y="70"/>
                    <a:pt x="64" y="63"/>
                  </a:cubicBezTo>
                  <a:cubicBezTo>
                    <a:pt x="64" y="62"/>
                    <a:pt x="65" y="58"/>
                    <a:pt x="65" y="54"/>
                  </a:cubicBezTo>
                  <a:cubicBezTo>
                    <a:pt x="65" y="49"/>
                    <a:pt x="65" y="46"/>
                    <a:pt x="65" y="44"/>
                  </a:cubicBezTo>
                  <a:cubicBezTo>
                    <a:pt x="65" y="30"/>
                    <a:pt x="62" y="23"/>
                    <a:pt x="57" y="23"/>
                  </a:cubicBezTo>
                  <a:cubicBezTo>
                    <a:pt x="50" y="23"/>
                    <a:pt x="43" y="27"/>
                    <a:pt x="36" y="36"/>
                  </a:cubicBezTo>
                  <a:cubicBezTo>
                    <a:pt x="30" y="44"/>
                    <a:pt x="25" y="54"/>
                    <a:pt x="21" y="67"/>
                  </a:cubicBezTo>
                  <a:cubicBezTo>
                    <a:pt x="21" y="69"/>
                    <a:pt x="21" y="73"/>
                    <a:pt x="20" y="76"/>
                  </a:cubicBezTo>
                  <a:cubicBezTo>
                    <a:pt x="20" y="80"/>
                    <a:pt x="20" y="83"/>
                    <a:pt x="20" y="86"/>
                  </a:cubicBezTo>
                  <a:cubicBezTo>
                    <a:pt x="20" y="88"/>
                    <a:pt x="20" y="91"/>
                    <a:pt x="20" y="95"/>
                  </a:cubicBezTo>
                  <a:cubicBezTo>
                    <a:pt x="21" y="99"/>
                    <a:pt x="21" y="102"/>
                    <a:pt x="21" y="104"/>
                  </a:cubicBezTo>
                  <a:cubicBezTo>
                    <a:pt x="21" y="107"/>
                    <a:pt x="20" y="110"/>
                    <a:pt x="18" y="112"/>
                  </a:cubicBezTo>
                  <a:cubicBezTo>
                    <a:pt x="16" y="113"/>
                    <a:pt x="14" y="114"/>
                    <a:pt x="11" y="114"/>
                  </a:cubicBezTo>
                  <a:cubicBezTo>
                    <a:pt x="8" y="114"/>
                    <a:pt x="6" y="113"/>
                    <a:pt x="4" y="112"/>
                  </a:cubicBezTo>
                  <a:cubicBezTo>
                    <a:pt x="2" y="110"/>
                    <a:pt x="1" y="107"/>
                    <a:pt x="1" y="104"/>
                  </a:cubicBezTo>
                  <a:cubicBezTo>
                    <a:pt x="1" y="102"/>
                    <a:pt x="1" y="99"/>
                    <a:pt x="1" y="95"/>
                  </a:cubicBezTo>
                  <a:cubicBezTo>
                    <a:pt x="0" y="91"/>
                    <a:pt x="0" y="88"/>
                    <a:pt x="0" y="86"/>
                  </a:cubicBezTo>
                  <a:cubicBezTo>
                    <a:pt x="0" y="79"/>
                    <a:pt x="0" y="70"/>
                    <a:pt x="1" y="58"/>
                  </a:cubicBezTo>
                  <a:cubicBezTo>
                    <a:pt x="2" y="45"/>
                    <a:pt x="3" y="36"/>
                    <a:pt x="3" y="29"/>
                  </a:cubicBezTo>
                  <a:cubicBezTo>
                    <a:pt x="3" y="27"/>
                    <a:pt x="3" y="24"/>
                    <a:pt x="2" y="19"/>
                  </a:cubicBezTo>
                  <a:cubicBezTo>
                    <a:pt x="2" y="15"/>
                    <a:pt x="2" y="12"/>
                    <a:pt x="2" y="10"/>
                  </a:cubicBezTo>
                  <a:cubicBezTo>
                    <a:pt x="2" y="7"/>
                    <a:pt x="3" y="5"/>
                    <a:pt x="5" y="3"/>
                  </a:cubicBezTo>
                  <a:cubicBezTo>
                    <a:pt x="7" y="1"/>
                    <a:pt x="9" y="0"/>
                    <a:pt x="12" y="0"/>
                  </a:cubicBezTo>
                  <a:cubicBezTo>
                    <a:pt x="18" y="0"/>
                    <a:pt x="22" y="4"/>
                    <a:pt x="22" y="13"/>
                  </a:cubicBezTo>
                  <a:cubicBezTo>
                    <a:pt x="22" y="25"/>
                    <a:pt x="22" y="25"/>
                    <a:pt x="22" y="25"/>
                  </a:cubicBezTo>
                  <a:cubicBezTo>
                    <a:pt x="34" y="10"/>
                    <a:pt x="45" y="2"/>
                    <a:pt x="57" y="2"/>
                  </a:cubicBezTo>
                  <a:cubicBezTo>
                    <a:pt x="68" y="2"/>
                    <a:pt x="76" y="7"/>
                    <a:pt x="80" y="16"/>
                  </a:cubicBezTo>
                  <a:cubicBezTo>
                    <a:pt x="83" y="23"/>
                    <a:pt x="84" y="32"/>
                    <a:pt x="85" y="44"/>
                  </a:cubicBezTo>
                  <a:cubicBezTo>
                    <a:pt x="85" y="55"/>
                    <a:pt x="85" y="55"/>
                    <a:pt x="85" y="55"/>
                  </a:cubicBezTo>
                  <a:cubicBezTo>
                    <a:pt x="84" y="64"/>
                    <a:pt x="84" y="64"/>
                    <a:pt x="84" y="64"/>
                  </a:cubicBezTo>
                  <a:cubicBezTo>
                    <a:pt x="84" y="69"/>
                    <a:pt x="85" y="77"/>
                    <a:pt x="86" y="85"/>
                  </a:cubicBezTo>
                  <a:cubicBezTo>
                    <a:pt x="88" y="94"/>
                    <a:pt x="89" y="101"/>
                    <a:pt x="89" y="107"/>
                  </a:cubicBezTo>
                  <a:cubicBezTo>
                    <a:pt x="89" y="110"/>
                    <a:pt x="88" y="112"/>
                    <a:pt x="86" y="114"/>
                  </a:cubicBezTo>
                  <a:cubicBezTo>
                    <a:pt x="84" y="116"/>
                    <a:pt x="81" y="117"/>
                    <a:pt x="78" y="1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3" name="Freeform 2308"/>
            <p:cNvSpPr>
              <a:spLocks/>
            </p:cNvSpPr>
            <p:nvPr/>
          </p:nvSpPr>
          <p:spPr bwMode="auto">
            <a:xfrm>
              <a:off x="2950" y="2780"/>
              <a:ext cx="76" cy="132"/>
            </a:xfrm>
            <a:custGeom>
              <a:avLst/>
              <a:gdLst>
                <a:gd name="T0" fmla="*/ 75 w 84"/>
                <a:gd name="T1" fmla="*/ 55 h 147"/>
                <a:gd name="T2" fmla="*/ 70 w 84"/>
                <a:gd name="T3" fmla="*/ 55 h 147"/>
                <a:gd name="T4" fmla="*/ 65 w 84"/>
                <a:gd name="T5" fmla="*/ 55 h 147"/>
                <a:gd name="T6" fmla="*/ 51 w 84"/>
                <a:gd name="T7" fmla="*/ 56 h 147"/>
                <a:gd name="T8" fmla="*/ 53 w 84"/>
                <a:gd name="T9" fmla="*/ 116 h 147"/>
                <a:gd name="T10" fmla="*/ 53 w 84"/>
                <a:gd name="T11" fmla="*/ 120 h 147"/>
                <a:gd name="T12" fmla="*/ 53 w 84"/>
                <a:gd name="T13" fmla="*/ 125 h 147"/>
                <a:gd name="T14" fmla="*/ 42 w 84"/>
                <a:gd name="T15" fmla="*/ 147 h 147"/>
                <a:gd name="T16" fmla="*/ 35 w 84"/>
                <a:gd name="T17" fmla="*/ 144 h 147"/>
                <a:gd name="T18" fmla="*/ 32 w 84"/>
                <a:gd name="T19" fmla="*/ 138 h 147"/>
                <a:gd name="T20" fmla="*/ 33 w 84"/>
                <a:gd name="T21" fmla="*/ 126 h 147"/>
                <a:gd name="T22" fmla="*/ 33 w 84"/>
                <a:gd name="T23" fmla="*/ 115 h 147"/>
                <a:gd name="T24" fmla="*/ 31 w 84"/>
                <a:gd name="T25" fmla="*/ 56 h 147"/>
                <a:gd name="T26" fmla="*/ 9 w 84"/>
                <a:gd name="T27" fmla="*/ 55 h 147"/>
                <a:gd name="T28" fmla="*/ 0 w 84"/>
                <a:gd name="T29" fmla="*/ 45 h 147"/>
                <a:gd name="T30" fmla="*/ 3 w 84"/>
                <a:gd name="T31" fmla="*/ 37 h 147"/>
                <a:gd name="T32" fmla="*/ 10 w 84"/>
                <a:gd name="T33" fmla="*/ 35 h 147"/>
                <a:gd name="T34" fmla="*/ 31 w 84"/>
                <a:gd name="T35" fmla="*/ 36 h 147"/>
                <a:gd name="T36" fmla="*/ 30 w 84"/>
                <a:gd name="T37" fmla="*/ 23 h 147"/>
                <a:gd name="T38" fmla="*/ 30 w 84"/>
                <a:gd name="T39" fmla="*/ 10 h 147"/>
                <a:gd name="T40" fmla="*/ 33 w 84"/>
                <a:gd name="T41" fmla="*/ 3 h 147"/>
                <a:gd name="T42" fmla="*/ 40 w 84"/>
                <a:gd name="T43" fmla="*/ 0 h 147"/>
                <a:gd name="T44" fmla="*/ 50 w 84"/>
                <a:gd name="T45" fmla="*/ 15 h 147"/>
                <a:gd name="T46" fmla="*/ 51 w 84"/>
                <a:gd name="T47" fmla="*/ 24 h 147"/>
                <a:gd name="T48" fmla="*/ 51 w 84"/>
                <a:gd name="T49" fmla="*/ 30 h 147"/>
                <a:gd name="T50" fmla="*/ 50 w 84"/>
                <a:gd name="T51" fmla="*/ 36 h 147"/>
                <a:gd name="T52" fmla="*/ 65 w 84"/>
                <a:gd name="T53" fmla="*/ 35 h 147"/>
                <a:gd name="T54" fmla="*/ 78 w 84"/>
                <a:gd name="T55" fmla="*/ 36 h 147"/>
                <a:gd name="T56" fmla="*/ 84 w 84"/>
                <a:gd name="T57" fmla="*/ 45 h 147"/>
                <a:gd name="T58" fmla="*/ 82 w 84"/>
                <a:gd name="T59" fmla="*/ 52 h 147"/>
                <a:gd name="T60" fmla="*/ 75 w 84"/>
                <a:gd name="T61"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47">
                  <a:moveTo>
                    <a:pt x="75" y="55"/>
                  </a:moveTo>
                  <a:cubicBezTo>
                    <a:pt x="73" y="55"/>
                    <a:pt x="72" y="55"/>
                    <a:pt x="70" y="55"/>
                  </a:cubicBezTo>
                  <a:cubicBezTo>
                    <a:pt x="68" y="55"/>
                    <a:pt x="66" y="55"/>
                    <a:pt x="65" y="55"/>
                  </a:cubicBezTo>
                  <a:cubicBezTo>
                    <a:pt x="63" y="55"/>
                    <a:pt x="59" y="55"/>
                    <a:pt x="51" y="56"/>
                  </a:cubicBezTo>
                  <a:cubicBezTo>
                    <a:pt x="53" y="116"/>
                    <a:pt x="53" y="116"/>
                    <a:pt x="53" y="116"/>
                  </a:cubicBezTo>
                  <a:cubicBezTo>
                    <a:pt x="53" y="120"/>
                    <a:pt x="53" y="120"/>
                    <a:pt x="53" y="120"/>
                  </a:cubicBezTo>
                  <a:cubicBezTo>
                    <a:pt x="53" y="125"/>
                    <a:pt x="53" y="125"/>
                    <a:pt x="53" y="125"/>
                  </a:cubicBezTo>
                  <a:cubicBezTo>
                    <a:pt x="53" y="140"/>
                    <a:pt x="50" y="147"/>
                    <a:pt x="42" y="147"/>
                  </a:cubicBezTo>
                  <a:cubicBezTo>
                    <a:pt x="40" y="147"/>
                    <a:pt x="37" y="146"/>
                    <a:pt x="35" y="144"/>
                  </a:cubicBezTo>
                  <a:cubicBezTo>
                    <a:pt x="33" y="143"/>
                    <a:pt x="32" y="140"/>
                    <a:pt x="32" y="138"/>
                  </a:cubicBezTo>
                  <a:cubicBezTo>
                    <a:pt x="32" y="135"/>
                    <a:pt x="33" y="131"/>
                    <a:pt x="33" y="126"/>
                  </a:cubicBezTo>
                  <a:cubicBezTo>
                    <a:pt x="33" y="121"/>
                    <a:pt x="33" y="118"/>
                    <a:pt x="33" y="115"/>
                  </a:cubicBezTo>
                  <a:cubicBezTo>
                    <a:pt x="31" y="56"/>
                    <a:pt x="31" y="56"/>
                    <a:pt x="31" y="56"/>
                  </a:cubicBezTo>
                  <a:cubicBezTo>
                    <a:pt x="26" y="56"/>
                    <a:pt x="19" y="56"/>
                    <a:pt x="9" y="55"/>
                  </a:cubicBezTo>
                  <a:cubicBezTo>
                    <a:pt x="3" y="54"/>
                    <a:pt x="0" y="51"/>
                    <a:pt x="0" y="45"/>
                  </a:cubicBezTo>
                  <a:cubicBezTo>
                    <a:pt x="0" y="42"/>
                    <a:pt x="1" y="39"/>
                    <a:pt x="3" y="37"/>
                  </a:cubicBezTo>
                  <a:cubicBezTo>
                    <a:pt x="4" y="36"/>
                    <a:pt x="7" y="35"/>
                    <a:pt x="10" y="35"/>
                  </a:cubicBezTo>
                  <a:cubicBezTo>
                    <a:pt x="31" y="36"/>
                    <a:pt x="31" y="36"/>
                    <a:pt x="31" y="36"/>
                  </a:cubicBezTo>
                  <a:cubicBezTo>
                    <a:pt x="31" y="33"/>
                    <a:pt x="31" y="28"/>
                    <a:pt x="30" y="23"/>
                  </a:cubicBezTo>
                  <a:cubicBezTo>
                    <a:pt x="30" y="17"/>
                    <a:pt x="30" y="13"/>
                    <a:pt x="30" y="10"/>
                  </a:cubicBezTo>
                  <a:cubicBezTo>
                    <a:pt x="30" y="7"/>
                    <a:pt x="31" y="5"/>
                    <a:pt x="33" y="3"/>
                  </a:cubicBezTo>
                  <a:cubicBezTo>
                    <a:pt x="35" y="1"/>
                    <a:pt x="37" y="0"/>
                    <a:pt x="40" y="0"/>
                  </a:cubicBezTo>
                  <a:cubicBezTo>
                    <a:pt x="46" y="0"/>
                    <a:pt x="49" y="5"/>
                    <a:pt x="50" y="15"/>
                  </a:cubicBezTo>
                  <a:cubicBezTo>
                    <a:pt x="51" y="18"/>
                    <a:pt x="51" y="21"/>
                    <a:pt x="51" y="24"/>
                  </a:cubicBezTo>
                  <a:cubicBezTo>
                    <a:pt x="51" y="30"/>
                    <a:pt x="51" y="30"/>
                    <a:pt x="51" y="30"/>
                  </a:cubicBezTo>
                  <a:cubicBezTo>
                    <a:pt x="50" y="36"/>
                    <a:pt x="50" y="36"/>
                    <a:pt x="50" y="36"/>
                  </a:cubicBezTo>
                  <a:cubicBezTo>
                    <a:pt x="59" y="35"/>
                    <a:pt x="63" y="35"/>
                    <a:pt x="65" y="35"/>
                  </a:cubicBezTo>
                  <a:cubicBezTo>
                    <a:pt x="72" y="35"/>
                    <a:pt x="76" y="35"/>
                    <a:pt x="78" y="36"/>
                  </a:cubicBezTo>
                  <a:cubicBezTo>
                    <a:pt x="82" y="37"/>
                    <a:pt x="84" y="40"/>
                    <a:pt x="84" y="45"/>
                  </a:cubicBezTo>
                  <a:cubicBezTo>
                    <a:pt x="84" y="48"/>
                    <a:pt x="84" y="50"/>
                    <a:pt x="82" y="52"/>
                  </a:cubicBezTo>
                  <a:cubicBezTo>
                    <a:pt x="80" y="54"/>
                    <a:pt x="77" y="55"/>
                    <a:pt x="75" y="5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4" name="Freeform 2309"/>
            <p:cNvSpPr>
              <a:spLocks/>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5" name="Freeform 2310"/>
            <p:cNvSpPr>
              <a:spLocks/>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Tree>
    <p:extLst>
      <p:ext uri="{BB962C8B-B14F-4D97-AF65-F5344CB8AC3E}">
        <p14:creationId xmlns:p14="http://schemas.microsoft.com/office/powerpoint/2010/main" val="709443651"/>
      </p:ext>
    </p:extLst>
  </p:cSld>
  <p:clrMapOvr>
    <a:masterClrMapping/>
  </p:clrMapOvr>
  <p:transition spd="slow">
    <p:randomBar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16">
            <a:extLst>
              <a:ext uri="{FF2B5EF4-FFF2-40B4-BE49-F238E27FC236}">
                <a16:creationId xmlns:a16="http://schemas.microsoft.com/office/drawing/2014/main" id="{8125728F-46F9-4264-9F8C-8B8B89F439F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068151"/>
            <a:ext cx="12192000" cy="1214510"/>
          </a:xfrm>
          <a:prstGeom prst="rect">
            <a:avLst/>
          </a:prstGeom>
        </p:spPr>
      </p:pic>
      <p:sp>
        <p:nvSpPr>
          <p:cNvPr id="39" name="TextBox 38"/>
          <p:cNvSpPr txBox="1"/>
          <p:nvPr/>
        </p:nvSpPr>
        <p:spPr>
          <a:xfrm>
            <a:off x="74586" y="301296"/>
            <a:ext cx="12042827" cy="1446550"/>
          </a:xfrm>
          <a:prstGeom prst="rect">
            <a:avLst/>
          </a:prstGeom>
          <a:solidFill>
            <a:schemeClr val="accent4">
              <a:lumMod val="20000"/>
              <a:lumOff val="80000"/>
            </a:schemeClr>
          </a:solidFill>
        </p:spPr>
        <p:txBody>
          <a:bodyPr wrap="square" rtlCol="0">
            <a:spAutoFit/>
          </a:bodyPr>
          <a:lstStyle/>
          <a:p>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1.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Nói</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tiếp</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lời</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của</a:t>
            </a:r>
            <a:r>
              <a:rPr lang="en-US" sz="4400" b="1">
                <a:solidFill>
                  <a:srgbClr val="0000FF"/>
                </a:solidFill>
                <a:latin typeface="Arial-Rounded" panose="020B0500000000000000" pitchFamily="34" charset="0"/>
                <a:ea typeface="Arial-Rounded" panose="020B0500000000000000" pitchFamily="34" charset="0"/>
                <a:cs typeface="Arial-Rounded" panose="020B0500000000000000" pitchFamily="34" charset="0"/>
              </a:rPr>
              <a:t> chữ </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A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đê</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cảm</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ơn</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các</a:t>
            </a:r>
            <a:r>
              <a:rPr lang="en-US" sz="4400" b="1">
                <a:solidFill>
                  <a:srgbClr val="0000FF"/>
                </a:solidFill>
                <a:latin typeface="Arial-Rounded" panose="020B0500000000000000" pitchFamily="34" charset="0"/>
                <a:ea typeface="Arial-Rounded" panose="020B0500000000000000" pitchFamily="34" charset="0"/>
                <a:cs typeface="Arial-Rounded" panose="020B0500000000000000" pitchFamily="34" charset="0"/>
              </a:rPr>
              <a:t> bạn chữ:</a:t>
            </a:r>
            <a:endPar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55" name="TextBox 54"/>
          <p:cNvSpPr txBox="1"/>
          <p:nvPr/>
        </p:nvSpPr>
        <p:spPr>
          <a:xfrm>
            <a:off x="614647" y="1921116"/>
            <a:ext cx="11685252" cy="1824923"/>
          </a:xfrm>
          <a:prstGeom prst="rect">
            <a:avLst/>
          </a:prstGeom>
          <a:noFill/>
        </p:spPr>
        <p:txBody>
          <a:bodyPr wrap="square" rtlCol="0">
            <a:spAutoFit/>
          </a:bodyPr>
          <a:lstStyle/>
          <a:p>
            <a:pPr>
              <a:lnSpc>
                <a:spcPct val="150000"/>
              </a:lnSpc>
            </a:pPr>
            <a:r>
              <a:rPr lang="en-US" sz="3200" b="1"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Cảm</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ơn</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các</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bạn</a:t>
            </a:r>
            <a:r>
              <a:rPr lang="en-US" sz="4000">
                <a:latin typeface="Arial-Rounded" panose="020B0500000000000000" pitchFamily="34" charset="0"/>
                <a:ea typeface="Arial-Rounded" panose="020B0500000000000000" pitchFamily="34" charset="0"/>
                <a:cs typeface="Arial-Rounded" panose="020B0500000000000000" pitchFamily="34" charset="0"/>
              </a:rPr>
              <a:t>. Nhờ </a:t>
            </a:r>
            <a:r>
              <a:rPr lang="en-US" sz="4000" dirty="0">
                <a:latin typeface="Arial-Rounded" panose="020B0500000000000000" pitchFamily="34" charset="0"/>
                <a:ea typeface="Arial-Rounded" panose="020B0500000000000000" pitchFamily="34" charset="0"/>
                <a:cs typeface="Arial-Rounded" panose="020B0500000000000000" pitchFamily="34" charset="0"/>
              </a:rPr>
              <a:t>có </a:t>
            </a:r>
            <a:r>
              <a:rPr lang="en-US" sz="4000" dirty="0" err="1">
                <a:latin typeface="Arial-Rounded" panose="020B0500000000000000" pitchFamily="34" charset="0"/>
                <a:ea typeface="Arial-Rounded" panose="020B0500000000000000" pitchFamily="34" charset="0"/>
                <a:cs typeface="Arial-Rounded" panose="020B0500000000000000" pitchFamily="34" charset="0"/>
              </a:rPr>
              <a:t>các</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bạn</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chúng</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a:latin typeface="Arial-Rounded" panose="020B0500000000000000" pitchFamily="34" charset="0"/>
                <a:ea typeface="Arial-Rounded" panose="020B0500000000000000" pitchFamily="34" charset="0"/>
                <a:cs typeface="Arial-Rounded" panose="020B0500000000000000" pitchFamily="34" charset="0"/>
              </a:rPr>
              <a:t>ta đã </a:t>
            </a:r>
            <a:r>
              <a:rPr lang="en-US" sz="4000">
                <a:solidFill>
                  <a:srgbClr val="002060"/>
                </a:solidFill>
                <a:latin typeface="Times New Roman" panose="02020603050405020304" pitchFamily="18" charset="0"/>
                <a:ea typeface="Arial-Rounded" panose="020B0500000000000000" pitchFamily="34" charset="0"/>
                <a:cs typeface="Times New Roman" panose="02020603050405020304" pitchFamily="18" charset="0"/>
              </a:rPr>
              <a:t>…………........................................</a:t>
            </a:r>
            <a:endParaRPr lang="en-US" sz="3200" dirty="0">
              <a:solidFill>
                <a:srgbClr val="002060"/>
              </a:solidFill>
              <a:latin typeface="Times New Roman" panose="02020603050405020304" pitchFamily="18" charset="0"/>
              <a:ea typeface="Arial-Rounded" panose="020B0500000000000000" pitchFamily="34" charset="0"/>
              <a:cs typeface="Times New Roman" panose="02020603050405020304" pitchFamily="18" charset="0"/>
            </a:endParaRPr>
          </a:p>
        </p:txBody>
      </p:sp>
      <p:sp>
        <p:nvSpPr>
          <p:cNvPr id="56" name="TextBox 55"/>
          <p:cNvSpPr txBox="1"/>
          <p:nvPr/>
        </p:nvSpPr>
        <p:spPr>
          <a:xfrm>
            <a:off x="614647" y="2986888"/>
            <a:ext cx="11295332" cy="707886"/>
          </a:xfrm>
          <a:prstGeom prst="rect">
            <a:avLst/>
          </a:prstGeom>
          <a:noFill/>
        </p:spPr>
        <p:txBody>
          <a:bodyPr wrap="square" rtlCol="0">
            <a:spAutoFit/>
          </a:bodyPr>
          <a:lstStyle/>
          <a:p>
            <a:r>
              <a:rPr lang="en-US" sz="4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làm</a:t>
            </a:r>
            <a:r>
              <a:rPr lang="en-US" sz="4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nên</a:t>
            </a:r>
            <a:r>
              <a:rPr lang="en-US" sz="4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những</a:t>
            </a:r>
            <a:r>
              <a:rPr lang="en-US" sz="4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cuốn</a:t>
            </a:r>
            <a:r>
              <a:rPr lang="en-US" sz="4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sách</a:t>
            </a:r>
            <a:r>
              <a:rPr lang="en-US" sz="4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hay.</a:t>
            </a:r>
          </a:p>
        </p:txBody>
      </p:sp>
      <p:pic>
        <p:nvPicPr>
          <p:cNvPr id="6146" name="Picture 2" descr="https://i.pinimg.com/564x/74/66/49/746649eb088b4c21a7feacf044bf6d3e.jpg"/>
          <p:cNvPicPr>
            <a:picLocks noChangeAspect="1" noChangeArrowheads="1"/>
          </p:cNvPicPr>
          <p:nvPr/>
        </p:nvPicPr>
        <p:blipFill>
          <a:blip r:embed="rId4">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a:off x="8341712" y="3330321"/>
            <a:ext cx="4029075" cy="40290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01877476"/>
      </p:ext>
    </p:extLst>
  </p:cSld>
  <p:clrMapOvr>
    <a:masterClrMapping/>
  </p:clrMapOvr>
  <mc:AlternateContent xmlns:mc="http://schemas.openxmlformats.org/markup-compatibility/2006" xmlns:p14="http://schemas.microsoft.com/office/powerpoint/2010/main">
    <mc:Choice Requires="p14">
      <p:transition spd="slow" p14:dur="175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par>
                                <p:cTn id="10" presetID="32" presetClass="emph" presetSubtype="0" repeatCount="indefinite" fill="hold" nodeType="withEffect">
                                  <p:stCondLst>
                                    <p:cond delay="0"/>
                                  </p:stCondLst>
                                  <p:childTnLst>
                                    <p:animRot by="120000">
                                      <p:cBhvr>
                                        <p:cTn id="11" dur="300" fill="hold">
                                          <p:stCondLst>
                                            <p:cond delay="0"/>
                                          </p:stCondLst>
                                        </p:cTn>
                                        <p:tgtEl>
                                          <p:spTgt spid="17"/>
                                        </p:tgtEl>
                                        <p:attrNameLst>
                                          <p:attrName>r</p:attrName>
                                        </p:attrNameLst>
                                      </p:cBhvr>
                                    </p:animRot>
                                    <p:animRot by="-240000">
                                      <p:cBhvr>
                                        <p:cTn id="12" dur="600" fill="hold">
                                          <p:stCondLst>
                                            <p:cond delay="600"/>
                                          </p:stCondLst>
                                        </p:cTn>
                                        <p:tgtEl>
                                          <p:spTgt spid="17"/>
                                        </p:tgtEl>
                                        <p:attrNameLst>
                                          <p:attrName>r</p:attrName>
                                        </p:attrNameLst>
                                      </p:cBhvr>
                                    </p:animRot>
                                    <p:animRot by="240000">
                                      <p:cBhvr>
                                        <p:cTn id="13" dur="600" fill="hold">
                                          <p:stCondLst>
                                            <p:cond delay="1200"/>
                                          </p:stCondLst>
                                        </p:cTn>
                                        <p:tgtEl>
                                          <p:spTgt spid="17"/>
                                        </p:tgtEl>
                                        <p:attrNameLst>
                                          <p:attrName>r</p:attrName>
                                        </p:attrNameLst>
                                      </p:cBhvr>
                                    </p:animRot>
                                    <p:animRot by="-240000">
                                      <p:cBhvr>
                                        <p:cTn id="14" dur="600" fill="hold">
                                          <p:stCondLst>
                                            <p:cond delay="1800"/>
                                          </p:stCondLst>
                                        </p:cTn>
                                        <p:tgtEl>
                                          <p:spTgt spid="17"/>
                                        </p:tgtEl>
                                        <p:attrNameLst>
                                          <p:attrName>r</p:attrName>
                                        </p:attrNameLst>
                                      </p:cBhvr>
                                    </p:animRot>
                                    <p:animRot by="120000">
                                      <p:cBhvr>
                                        <p:cTn id="15" dur="600" fill="hold">
                                          <p:stCondLst>
                                            <p:cond delay="2400"/>
                                          </p:stCondLst>
                                        </p:cTn>
                                        <p:tgtEl>
                                          <p:spTgt spid="17"/>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47" presetClass="entr" presetSubtype="0" fill="hold" grpId="0" nodeType="click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fade">
                                      <p:cBhvr>
                                        <p:cTn id="20" dur="1000"/>
                                        <p:tgtEl>
                                          <p:spTgt spid="55"/>
                                        </p:tgtEl>
                                      </p:cBhvr>
                                    </p:animEffect>
                                    <p:anim calcmode="lin" valueType="num">
                                      <p:cBhvr>
                                        <p:cTn id="21" dur="1000" fill="hold"/>
                                        <p:tgtEl>
                                          <p:spTgt spid="55"/>
                                        </p:tgtEl>
                                        <p:attrNameLst>
                                          <p:attrName>ppt_x</p:attrName>
                                        </p:attrNameLst>
                                      </p:cBhvr>
                                      <p:tavLst>
                                        <p:tav tm="0">
                                          <p:val>
                                            <p:strVal val="#ppt_x"/>
                                          </p:val>
                                        </p:tav>
                                        <p:tav tm="100000">
                                          <p:val>
                                            <p:strVal val="#ppt_x"/>
                                          </p:val>
                                        </p:tav>
                                      </p:tavLst>
                                    </p:anim>
                                    <p:anim calcmode="lin" valueType="num">
                                      <p:cBhvr>
                                        <p:cTn id="2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56"/>
                                        </p:tgtEl>
                                        <p:attrNameLst>
                                          <p:attrName>style.visibility</p:attrName>
                                        </p:attrNameLst>
                                      </p:cBhvr>
                                      <p:to>
                                        <p:strVal val="visible"/>
                                      </p:to>
                                    </p:set>
                                    <p:animEffect transition="in" filter="fade">
                                      <p:cBhvr>
                                        <p:cTn id="27" dur="1000"/>
                                        <p:tgtEl>
                                          <p:spTgt spid="56"/>
                                        </p:tgtEl>
                                      </p:cBhvr>
                                    </p:animEffect>
                                    <p:anim calcmode="lin" valueType="num">
                                      <p:cBhvr>
                                        <p:cTn id="28" dur="1000" fill="hold"/>
                                        <p:tgtEl>
                                          <p:spTgt spid="56"/>
                                        </p:tgtEl>
                                        <p:attrNameLst>
                                          <p:attrName>ppt_x</p:attrName>
                                        </p:attrNameLst>
                                      </p:cBhvr>
                                      <p:tavLst>
                                        <p:tav tm="0">
                                          <p:val>
                                            <p:strVal val="#ppt_x"/>
                                          </p:val>
                                        </p:tav>
                                        <p:tav tm="100000">
                                          <p:val>
                                            <p:strVal val="#ppt_x"/>
                                          </p:val>
                                        </p:tav>
                                      </p:tavLst>
                                    </p:anim>
                                    <p:anim calcmode="lin" valueType="num">
                                      <p:cBhvr>
                                        <p:cTn id="29"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5" grpId="0"/>
      <p:bldP spid="5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640" y="-190267"/>
            <a:ext cx="12192000" cy="6857532"/>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549878" y="5095246"/>
            <a:ext cx="2681166" cy="1572019"/>
          </a:xfrm>
          <a:prstGeom prst="rect">
            <a:avLst/>
          </a:prstGeom>
        </p:spPr>
      </p:pic>
      <p:pic>
        <p:nvPicPr>
          <p:cNvPr id="17" name="图片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640" y="4183860"/>
            <a:ext cx="3135060" cy="2599980"/>
          </a:xfrm>
          <a:prstGeom prst="rect">
            <a:avLst/>
          </a:prstGeom>
        </p:spPr>
      </p:pic>
      <p:sp>
        <p:nvSpPr>
          <p:cNvPr id="10" name="TextBox 9"/>
          <p:cNvSpPr txBox="1"/>
          <p:nvPr/>
        </p:nvSpPr>
        <p:spPr>
          <a:xfrm>
            <a:off x="1263502" y="596974"/>
            <a:ext cx="10657839" cy="707886"/>
          </a:xfrm>
          <a:prstGeom prst="rect">
            <a:avLst/>
          </a:prstGeom>
          <a:noFill/>
        </p:spPr>
        <p:txBody>
          <a:bodyPr wrap="square" rtlCol="0">
            <a:spAutoFit/>
          </a:bodyPr>
          <a:lstStyle/>
          <a:p>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2. </a:t>
            </a:r>
            <a:r>
              <a:rPr lang="en-US" sz="4000" b="1"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Những</a:t>
            </a:r>
            <a:r>
              <a:rPr lang="en-US" sz="4000" b="1">
                <a:solidFill>
                  <a:srgbClr val="0000FF"/>
                </a:solidFill>
                <a:latin typeface="Arial-Rounded" panose="020B0500000000000000" pitchFamily="34" charset="0"/>
                <a:ea typeface="Arial-Rounded" panose="020B0500000000000000" pitchFamily="34" charset="0"/>
                <a:cs typeface="Arial-Rounded" panose="020B0500000000000000" pitchFamily="34" charset="0"/>
              </a:rPr>
              <a:t> từ </a:t>
            </a:r>
            <a:r>
              <a:rPr lang="en-US" sz="40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nào</a:t>
            </a:r>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dưới</a:t>
            </a:r>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đây</a:t>
            </a:r>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chỉ </a:t>
            </a:r>
            <a:r>
              <a:rPr lang="en-US" sz="40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cảm</a:t>
            </a:r>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xúc</a:t>
            </a:r>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a:t>
            </a:r>
          </a:p>
        </p:txBody>
      </p:sp>
      <p:sp>
        <p:nvSpPr>
          <p:cNvPr id="2" name="Cloud 1">
            <a:extLst>
              <a:ext uri="{FF2B5EF4-FFF2-40B4-BE49-F238E27FC236}">
                <a16:creationId xmlns:a16="http://schemas.microsoft.com/office/drawing/2014/main" id="{3476EF6D-916A-4702-97BC-CA5C7417ADC5}"/>
              </a:ext>
            </a:extLst>
          </p:cNvPr>
          <p:cNvSpPr/>
          <p:nvPr/>
        </p:nvSpPr>
        <p:spPr>
          <a:xfrm>
            <a:off x="511537" y="2158564"/>
            <a:ext cx="2976246" cy="1352006"/>
          </a:xfrm>
          <a:prstGeom prst="cloud">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p:cNvSpPr txBox="1"/>
          <p:nvPr/>
        </p:nvSpPr>
        <p:spPr>
          <a:xfrm>
            <a:off x="651717" y="2225027"/>
            <a:ext cx="2854262" cy="911724"/>
          </a:xfrm>
          <a:prstGeom prst="rect">
            <a:avLst/>
          </a:prstGeom>
          <a:noFill/>
        </p:spPr>
        <p:txBody>
          <a:bodyPr wrap="square" rtlCol="0">
            <a:spAutoFit/>
          </a:bodyPr>
          <a:lstStyle/>
          <a:p>
            <a:pPr>
              <a:lnSpc>
                <a:spcPct val="150000"/>
              </a:lnSpc>
            </a:pP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vui</a:t>
            </a:r>
            <a:r>
              <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sướng</a:t>
            </a:r>
            <a:endPar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24" name="Cloud 23">
            <a:extLst>
              <a:ext uri="{FF2B5EF4-FFF2-40B4-BE49-F238E27FC236}">
                <a16:creationId xmlns:a16="http://schemas.microsoft.com/office/drawing/2014/main" id="{D629770F-3666-4930-A7B0-08FBED194B19}"/>
              </a:ext>
            </a:extLst>
          </p:cNvPr>
          <p:cNvSpPr/>
          <p:nvPr/>
        </p:nvSpPr>
        <p:spPr>
          <a:xfrm>
            <a:off x="4508772" y="2158564"/>
            <a:ext cx="2976246" cy="1352006"/>
          </a:xfrm>
          <a:prstGeom prst="cloud">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25" name="Cloud 24">
            <a:extLst>
              <a:ext uri="{FF2B5EF4-FFF2-40B4-BE49-F238E27FC236}">
                <a16:creationId xmlns:a16="http://schemas.microsoft.com/office/drawing/2014/main" id="{A52AB07C-1335-4CA5-898E-0A29FA94946E}"/>
              </a:ext>
            </a:extLst>
          </p:cNvPr>
          <p:cNvSpPr/>
          <p:nvPr/>
        </p:nvSpPr>
        <p:spPr>
          <a:xfrm>
            <a:off x="8680282" y="2158564"/>
            <a:ext cx="2976246" cy="1352006"/>
          </a:xfrm>
          <a:prstGeom prst="cloud">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4" name="TextBox 13"/>
          <p:cNvSpPr txBox="1"/>
          <p:nvPr/>
        </p:nvSpPr>
        <p:spPr>
          <a:xfrm>
            <a:off x="4508772" y="2225027"/>
            <a:ext cx="3766421" cy="911724"/>
          </a:xfrm>
          <a:prstGeom prst="rect">
            <a:avLst/>
          </a:prstGeom>
          <a:noFill/>
        </p:spPr>
        <p:txBody>
          <a:bodyPr wrap="square" rtlCol="0">
            <a:spAutoFit/>
          </a:bodyPr>
          <a:lstStyle/>
          <a:p>
            <a:pPr>
              <a:lnSpc>
                <a:spcPct val="150000"/>
              </a:lnSpc>
            </a:pP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ngạc</a:t>
            </a:r>
            <a:r>
              <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nhiên</a:t>
            </a:r>
            <a:endPar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16" name="TextBox 15"/>
          <p:cNvSpPr txBox="1"/>
          <p:nvPr/>
        </p:nvSpPr>
        <p:spPr>
          <a:xfrm>
            <a:off x="9067079" y="2225027"/>
            <a:ext cx="2854262" cy="911724"/>
          </a:xfrm>
          <a:prstGeom prst="rect">
            <a:avLst/>
          </a:prstGeom>
          <a:noFill/>
        </p:spPr>
        <p:txBody>
          <a:bodyPr wrap="square" rtlCol="0">
            <a:spAutoFit/>
          </a:bodyPr>
          <a:lstStyle/>
          <a:p>
            <a:pPr>
              <a:lnSpc>
                <a:spcPct val="150000"/>
              </a:lnSpc>
            </a:pP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nổi</a:t>
            </a:r>
            <a:r>
              <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tiếng</a:t>
            </a:r>
            <a:endPar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1418559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mph" presetSubtype="0" fill="hold" nodeType="clickEffect">
                                  <p:stCondLst>
                                    <p:cond delay="0"/>
                                  </p:stCondLst>
                                  <p:iterate type="lt">
                                    <p:tmPct val="4000"/>
                                  </p:iterate>
                                  <p:childTnLst>
                                    <p:set>
                                      <p:cBhvr override="childStyle">
                                        <p:cTn id="6" dur="500" fill="hold"/>
                                        <p:tgtEl>
                                          <p:spTgt spid="11"/>
                                        </p:tgtEl>
                                        <p:attrNameLst>
                                          <p:attrName>style.color</p:attrName>
                                        </p:attrNameLst>
                                      </p:cBhvr>
                                      <p:to>
                                        <p:clrVal>
                                          <a:srgbClr val="FF0000"/>
                                        </p:clrVal>
                                      </p:to>
                                    </p:set>
                                    <p:set>
                                      <p:cBhvr>
                                        <p:cTn id="7" dur="500" fill="hold"/>
                                        <p:tgtEl>
                                          <p:spTgt spid="11"/>
                                        </p:tgtEl>
                                        <p:attrNameLst>
                                          <p:attrName>fillcolor</p:attrName>
                                        </p:attrNameLst>
                                      </p:cBhvr>
                                      <p:to>
                                        <p:clrVal>
                                          <a:srgbClr val="FF0000"/>
                                        </p:clrVal>
                                      </p:to>
                                    </p:set>
                                    <p:set>
                                      <p:cBhvr>
                                        <p:cTn id="8" dur="500" fill="hold"/>
                                        <p:tgtEl>
                                          <p:spTgt spid="11"/>
                                        </p:tgtEl>
                                        <p:attrNameLst>
                                          <p:attrName>fill.type</p:attrName>
                                        </p:attrNameLst>
                                      </p:cBhvr>
                                      <p:to>
                                        <p:strVal val="solid"/>
                                      </p:to>
                                    </p:set>
                                  </p:childTnLst>
                                </p:cTn>
                              </p:par>
                            </p:childTnLst>
                          </p:cTn>
                        </p:par>
                      </p:childTnLst>
                    </p:cTn>
                  </p:par>
                  <p:par>
                    <p:cTn id="9" fill="hold">
                      <p:stCondLst>
                        <p:cond delay="indefinite"/>
                      </p:stCondLst>
                      <p:childTnLst>
                        <p:par>
                          <p:cTn id="10" fill="hold">
                            <p:stCondLst>
                              <p:cond delay="0"/>
                            </p:stCondLst>
                            <p:childTnLst>
                              <p:par>
                                <p:cTn id="11" presetID="21" presetClass="emph" presetSubtype="0" fill="hold" grpId="0" nodeType="clickEffect">
                                  <p:stCondLst>
                                    <p:cond delay="0"/>
                                  </p:stCondLst>
                                  <p:childTnLst>
                                    <p:animClr clrSpc="hsl" dir="cw">
                                      <p:cBhvr override="childStyle">
                                        <p:cTn id="12" dur="500" fill="hold"/>
                                        <p:tgtEl>
                                          <p:spTgt spid="14"/>
                                        </p:tgtEl>
                                        <p:attrNameLst>
                                          <p:attrName>style.color</p:attrName>
                                        </p:attrNameLst>
                                      </p:cBhvr>
                                      <p:by>
                                        <p:hsl h="7200000" s="0" l="0"/>
                                      </p:by>
                                    </p:animClr>
                                    <p:animClr clrSpc="hsl" dir="cw">
                                      <p:cBhvr>
                                        <p:cTn id="13" dur="500" fill="hold"/>
                                        <p:tgtEl>
                                          <p:spTgt spid="14"/>
                                        </p:tgtEl>
                                        <p:attrNameLst>
                                          <p:attrName>fillcolor</p:attrName>
                                        </p:attrNameLst>
                                      </p:cBhvr>
                                      <p:by>
                                        <p:hsl h="7200000" s="0" l="0"/>
                                      </p:by>
                                    </p:animClr>
                                    <p:animClr clrSpc="hsl" dir="cw">
                                      <p:cBhvr>
                                        <p:cTn id="14" dur="500" fill="hold"/>
                                        <p:tgtEl>
                                          <p:spTgt spid="14"/>
                                        </p:tgtEl>
                                        <p:attrNameLst>
                                          <p:attrName>stroke.color</p:attrName>
                                        </p:attrNameLst>
                                      </p:cBhvr>
                                      <p:by>
                                        <p:hsl h="7200000" s="0" l="0"/>
                                      </p:by>
                                    </p:animClr>
                                    <p:set>
                                      <p:cBhvr>
                                        <p:cTn id="15" dur="500" fill="hold"/>
                                        <p:tgtEl>
                                          <p:spTgt spid="14"/>
                                        </p:tgtEl>
                                        <p:attrNameLst>
                                          <p:attrName>fill.type</p:attrName>
                                        </p:attrNameLst>
                                      </p:cBhvr>
                                      <p:to>
                                        <p:strVal val="solid"/>
                                      </p:to>
                                    </p:set>
                                  </p:childTnLst>
                                </p:cTn>
                              </p:par>
                              <p:par>
                                <p:cTn id="16" presetID="16" presetClass="emph" presetSubtype="0" fill="hold" nodeType="withEffect">
                                  <p:stCondLst>
                                    <p:cond delay="0"/>
                                  </p:stCondLst>
                                  <p:iterate type="lt">
                                    <p:tmPct val="4000"/>
                                  </p:iterate>
                                  <p:childTnLst>
                                    <p:set>
                                      <p:cBhvr override="childStyle">
                                        <p:cTn id="17" dur="500" fill="hold"/>
                                        <p:tgtEl>
                                          <p:spTgt spid="14">
                                            <p:txEl>
                                              <p:pRg st="0" end="0"/>
                                            </p:txEl>
                                          </p:spTgt>
                                        </p:tgtEl>
                                        <p:attrNameLst>
                                          <p:attrName>style.color</p:attrName>
                                        </p:attrNameLst>
                                      </p:cBhvr>
                                      <p:to>
                                        <p:clrVal>
                                          <a:srgbClr val="FF0000"/>
                                        </p:clrVal>
                                      </p:to>
                                    </p:set>
                                    <p:set>
                                      <p:cBhvr>
                                        <p:cTn id="18" dur="500" fill="hold"/>
                                        <p:tgtEl>
                                          <p:spTgt spid="14">
                                            <p:txEl>
                                              <p:pRg st="0" end="0"/>
                                            </p:txEl>
                                          </p:spTgt>
                                        </p:tgtEl>
                                        <p:attrNameLst>
                                          <p:attrName>fillcolor</p:attrName>
                                        </p:attrNameLst>
                                      </p:cBhvr>
                                      <p:to>
                                        <p:clrVal>
                                          <a:srgbClr val="FF0000"/>
                                        </p:clrVal>
                                      </p:to>
                                    </p:set>
                                    <p:set>
                                      <p:cBhvr>
                                        <p:cTn id="19" dur="500" fill="hold"/>
                                        <p:tgtEl>
                                          <p:spTgt spid="14">
                                            <p:txEl>
                                              <p:pRg st="0" end="0"/>
                                            </p:txEl>
                                          </p:spTgt>
                                        </p:tgtEl>
                                        <p:attrNameLst>
                                          <p:attrName>fill.type</p:attrName>
                                        </p:attrNameLst>
                                      </p:cBhvr>
                                      <p:to>
                                        <p:strVal val="solid"/>
                                      </p:to>
                                    </p:set>
                                  </p:childTnLst>
                                </p:cTn>
                              </p:par>
                              <p:par>
                                <p:cTn id="20" presetID="22" presetClass="exit" presetSubtype="8" fill="hold" grpId="0" nodeType="withEffect">
                                  <p:stCondLst>
                                    <p:cond delay="0"/>
                                  </p:stCondLst>
                                  <p:childTnLst>
                                    <p:animEffect transition="out" filter="wipe(left)">
                                      <p:cBhvr>
                                        <p:cTn id="21" dur="500"/>
                                        <p:tgtEl>
                                          <p:spTgt spid="25"/>
                                        </p:tgtEl>
                                      </p:cBhvr>
                                    </p:animEffect>
                                    <p:set>
                                      <p:cBhvr>
                                        <p:cTn id="22" dur="1" fill="hold">
                                          <p:stCondLst>
                                            <p:cond delay="499"/>
                                          </p:stCondLst>
                                        </p:cTn>
                                        <p:tgtEl>
                                          <p:spTgt spid="25"/>
                                        </p:tgtEl>
                                        <p:attrNameLst>
                                          <p:attrName>style.visibility</p:attrName>
                                        </p:attrNameLst>
                                      </p:cBhvr>
                                      <p:to>
                                        <p:strVal val="hidden"/>
                                      </p:to>
                                    </p:set>
                                  </p:childTnLst>
                                </p:cTn>
                              </p:par>
                              <p:par>
                                <p:cTn id="23" presetID="22" presetClass="exit" presetSubtype="8" fill="hold" grpId="0" nodeType="withEffect">
                                  <p:stCondLst>
                                    <p:cond delay="0"/>
                                  </p:stCondLst>
                                  <p:childTnLst>
                                    <p:animEffect transition="out" filter="wipe(left)">
                                      <p:cBhvr>
                                        <p:cTn id="24" dur="500"/>
                                        <p:tgtEl>
                                          <p:spTgt spid="16"/>
                                        </p:tgtEl>
                                      </p:cBhvr>
                                    </p:animEffect>
                                    <p:set>
                                      <p:cBhvr>
                                        <p:cTn id="2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14" grpId="0"/>
      <p:bldP spid="1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2988909" y="971740"/>
            <a:ext cx="7332954" cy="1077218"/>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altLang="zh-CN" sz="6400" b="1" i="0" u="none" strike="noStrike" kern="1200" cap="none" spc="0" normalizeH="0" baseline="0" noProof="0">
                <a:ln>
                  <a:noFill/>
                </a:ln>
                <a:solidFill>
                  <a:srgbClr val="FF0000"/>
                </a:solidFill>
                <a:effectLst/>
                <a:uLnTx/>
                <a:uFillTx/>
                <a:latin typeface="Arial" panose="020B0604020202020204" pitchFamily="34" charset="0"/>
                <a:ea typeface="华康海报体W12(P)" panose="040B0C00000000000000" pitchFamily="82" charset="-122"/>
                <a:cs typeface="+mn-cs"/>
              </a:rPr>
              <a:t>Hoạt động tiếp nối</a:t>
            </a:r>
            <a:endParaRPr kumimoji="0" lang="en-US" altLang="zh-CN" sz="6400" b="1" i="0" u="none" strike="noStrike" kern="1200" cap="none" spc="0" normalizeH="0" baseline="0" noProof="0" dirty="0">
              <a:ln>
                <a:noFill/>
              </a:ln>
              <a:solidFill>
                <a:srgbClr val="FF0000"/>
              </a:solidFill>
              <a:effectLst/>
              <a:uLnTx/>
              <a:uFillTx/>
              <a:latin typeface="Arial" panose="020B0604020202020204" pitchFamily="34" charset="0"/>
              <a:ea typeface="华康海报体W12(P)" panose="040B0C00000000000000" pitchFamily="82" charset="-122"/>
              <a:cs typeface="+mn-cs"/>
            </a:endParaRPr>
          </a:p>
        </p:txBody>
      </p:sp>
      <p:grpSp>
        <p:nvGrpSpPr>
          <p:cNvPr id="3" name="Group 4"/>
          <p:cNvGrpSpPr>
            <a:grpSpLocks noChangeAspect="1"/>
          </p:cNvGrpSpPr>
          <p:nvPr/>
        </p:nvGrpSpPr>
        <p:grpSpPr bwMode="auto">
          <a:xfrm flipH="1">
            <a:off x="1174812" y="1313895"/>
            <a:ext cx="4096260" cy="5290537"/>
            <a:chOff x="316" y="897"/>
            <a:chExt cx="1835" cy="2370"/>
          </a:xfrm>
        </p:grpSpPr>
        <p:grpSp>
          <p:nvGrpSpPr>
            <p:cNvPr id="6" name="Group 205"/>
            <p:cNvGrpSpPr>
              <a:grpSpLocks/>
            </p:cNvGrpSpPr>
            <p:nvPr/>
          </p:nvGrpSpPr>
          <p:grpSpPr bwMode="auto">
            <a:xfrm>
              <a:off x="618" y="1602"/>
              <a:ext cx="504" cy="430"/>
              <a:chOff x="618" y="1602"/>
              <a:chExt cx="504" cy="430"/>
            </a:xfrm>
          </p:grpSpPr>
          <p:sp>
            <p:nvSpPr>
              <p:cNvPr id="1510" name="Freeform 5"/>
              <p:cNvSpPr>
                <a:spLocks/>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1" name="Freeform 6"/>
              <p:cNvSpPr>
                <a:spLocks/>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2" name="Freeform 7"/>
              <p:cNvSpPr>
                <a:spLocks/>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3" name="Freeform 8"/>
              <p:cNvSpPr>
                <a:spLocks/>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4" name="Freeform 9"/>
              <p:cNvSpPr>
                <a:spLocks/>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5" name="Freeform 10"/>
              <p:cNvSpPr>
                <a:spLocks/>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6" name="Freeform 11"/>
              <p:cNvSpPr>
                <a:spLocks/>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7" name="Freeform 12"/>
              <p:cNvSpPr>
                <a:spLocks/>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8" name="Freeform 13"/>
              <p:cNvSpPr>
                <a:spLocks/>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9" name="Freeform 14"/>
              <p:cNvSpPr>
                <a:spLocks/>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0" name="Freeform 15"/>
              <p:cNvSpPr>
                <a:spLocks/>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1" name="Freeform 16"/>
              <p:cNvSpPr>
                <a:spLocks/>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2" name="Freeform 17"/>
              <p:cNvSpPr>
                <a:spLocks/>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3" name="Freeform 18"/>
              <p:cNvSpPr>
                <a:spLocks/>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4" name="Freeform 19"/>
              <p:cNvSpPr>
                <a:spLocks/>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5" name="Freeform 20"/>
              <p:cNvSpPr>
                <a:spLocks/>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6" name="Freeform 21"/>
              <p:cNvSpPr>
                <a:spLocks/>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7" name="Freeform 22"/>
              <p:cNvSpPr>
                <a:spLocks/>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8" name="Freeform 23"/>
              <p:cNvSpPr>
                <a:spLocks/>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9" name="Freeform 24"/>
              <p:cNvSpPr>
                <a:spLocks/>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0" name="Freeform 25"/>
              <p:cNvSpPr>
                <a:spLocks/>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1" name="Freeform 26"/>
              <p:cNvSpPr>
                <a:spLocks/>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2" name="Freeform 27"/>
              <p:cNvSpPr>
                <a:spLocks/>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3" name="Freeform 28"/>
              <p:cNvSpPr>
                <a:spLocks/>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4" name="Freeform 29"/>
              <p:cNvSpPr>
                <a:spLocks/>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5" name="Freeform 30"/>
              <p:cNvSpPr>
                <a:spLocks/>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6" name="Freeform 31"/>
              <p:cNvSpPr>
                <a:spLocks/>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7" name="Freeform 32"/>
              <p:cNvSpPr>
                <a:spLocks/>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8" name="Freeform 33"/>
              <p:cNvSpPr>
                <a:spLocks/>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9" name="Freeform 34"/>
              <p:cNvSpPr>
                <a:spLocks/>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0" name="Freeform 35"/>
              <p:cNvSpPr>
                <a:spLocks/>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1" name="Freeform 36"/>
              <p:cNvSpPr>
                <a:spLocks/>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2" name="Freeform 37"/>
              <p:cNvSpPr>
                <a:spLocks/>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4" name="Freeform 39"/>
              <p:cNvSpPr>
                <a:spLocks/>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5" name="Freeform 40"/>
              <p:cNvSpPr>
                <a:spLocks/>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6" name="Freeform 41"/>
              <p:cNvSpPr>
                <a:spLocks/>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7" name="Freeform 42"/>
              <p:cNvSpPr>
                <a:spLocks/>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8" name="Freeform 43"/>
              <p:cNvSpPr>
                <a:spLocks/>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9" name="Freeform 44"/>
              <p:cNvSpPr>
                <a:spLocks/>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0" name="Freeform 45"/>
              <p:cNvSpPr>
                <a:spLocks/>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1" name="Freeform 46"/>
              <p:cNvSpPr>
                <a:spLocks/>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2" name="Freeform 47"/>
              <p:cNvSpPr>
                <a:spLocks/>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3" name="Freeform 48"/>
              <p:cNvSpPr>
                <a:spLocks/>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4" name="Freeform 49"/>
              <p:cNvSpPr>
                <a:spLocks/>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5" name="Freeform 50"/>
              <p:cNvSpPr>
                <a:spLocks/>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6" name="Freeform 51"/>
              <p:cNvSpPr>
                <a:spLocks/>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7" name="Freeform 52"/>
              <p:cNvSpPr>
                <a:spLocks/>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8" name="Freeform 53"/>
              <p:cNvSpPr>
                <a:spLocks/>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9" name="Freeform 54"/>
              <p:cNvSpPr>
                <a:spLocks/>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0" name="Freeform 55"/>
              <p:cNvSpPr>
                <a:spLocks/>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1" name="Freeform 56"/>
              <p:cNvSpPr>
                <a:spLocks/>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2" name="Freeform 57"/>
              <p:cNvSpPr>
                <a:spLocks/>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3" name="Freeform 58"/>
              <p:cNvSpPr>
                <a:spLocks/>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4" name="Freeform 59"/>
              <p:cNvSpPr>
                <a:spLocks/>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5" name="Freeform 60"/>
              <p:cNvSpPr>
                <a:spLocks/>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6" name="Freeform 61"/>
              <p:cNvSpPr>
                <a:spLocks/>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7" name="Freeform 62"/>
              <p:cNvSpPr>
                <a:spLocks/>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8" name="Freeform 63"/>
              <p:cNvSpPr>
                <a:spLocks/>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9" name="Freeform 64"/>
              <p:cNvSpPr>
                <a:spLocks/>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0" name="Freeform 65"/>
              <p:cNvSpPr>
                <a:spLocks/>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1" name="Freeform 66"/>
              <p:cNvSpPr>
                <a:spLocks/>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2" name="Freeform 67"/>
              <p:cNvSpPr>
                <a:spLocks/>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3" name="Freeform 68"/>
              <p:cNvSpPr>
                <a:spLocks/>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5" name="Freeform 70"/>
              <p:cNvSpPr>
                <a:spLocks/>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7" name="Freeform 72"/>
              <p:cNvSpPr>
                <a:spLocks/>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8" name="Freeform 73"/>
              <p:cNvSpPr>
                <a:spLocks/>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9" name="Freeform 74"/>
              <p:cNvSpPr>
                <a:spLocks/>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0" name="Freeform 75"/>
              <p:cNvSpPr>
                <a:spLocks/>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1" name="Freeform 76"/>
              <p:cNvSpPr>
                <a:spLocks/>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2" name="Freeform 77"/>
              <p:cNvSpPr>
                <a:spLocks/>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4" name="Freeform 79"/>
              <p:cNvSpPr>
                <a:spLocks/>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5" name="Freeform 80"/>
              <p:cNvSpPr>
                <a:spLocks/>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6" name="Freeform 81"/>
              <p:cNvSpPr>
                <a:spLocks/>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7" name="Freeform 82"/>
              <p:cNvSpPr>
                <a:spLocks/>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8" name="Freeform 83"/>
              <p:cNvSpPr>
                <a:spLocks/>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9" name="Freeform 84"/>
              <p:cNvSpPr>
                <a:spLocks/>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1" name="Freeform 86"/>
              <p:cNvSpPr>
                <a:spLocks/>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2" name="Freeform 87"/>
              <p:cNvSpPr>
                <a:spLocks/>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3" name="Freeform 88"/>
              <p:cNvSpPr>
                <a:spLocks/>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4" name="Freeform 89"/>
              <p:cNvSpPr>
                <a:spLocks/>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5" name="Freeform 90"/>
              <p:cNvSpPr>
                <a:spLocks/>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6" name="Freeform 91"/>
              <p:cNvSpPr>
                <a:spLocks/>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7" name="Freeform 92"/>
              <p:cNvSpPr>
                <a:spLocks/>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9" name="Freeform 94"/>
              <p:cNvSpPr>
                <a:spLocks/>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0" name="Freeform 95"/>
              <p:cNvSpPr>
                <a:spLocks/>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1" name="Freeform 96"/>
              <p:cNvSpPr>
                <a:spLocks/>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3" name="Freeform 98"/>
              <p:cNvSpPr>
                <a:spLocks/>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4" name="Freeform 99"/>
              <p:cNvSpPr>
                <a:spLocks/>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5" name="Freeform 100"/>
              <p:cNvSpPr>
                <a:spLocks/>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6" name="Freeform 101"/>
              <p:cNvSpPr>
                <a:spLocks/>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7" name="Freeform 102"/>
              <p:cNvSpPr>
                <a:spLocks/>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8" name="Freeform 103"/>
              <p:cNvSpPr>
                <a:spLocks/>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9" name="Freeform 104"/>
              <p:cNvSpPr>
                <a:spLocks/>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0" name="Freeform 105"/>
              <p:cNvSpPr>
                <a:spLocks/>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1" name="Freeform 106"/>
              <p:cNvSpPr>
                <a:spLocks/>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2" name="Freeform 107"/>
              <p:cNvSpPr>
                <a:spLocks/>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3" name="Freeform 108"/>
              <p:cNvSpPr>
                <a:spLocks/>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4" name="Freeform 109"/>
              <p:cNvSpPr>
                <a:spLocks/>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5" name="Freeform 110"/>
              <p:cNvSpPr>
                <a:spLocks/>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6" name="Freeform 111"/>
              <p:cNvSpPr>
                <a:spLocks/>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7" name="Freeform 112"/>
              <p:cNvSpPr>
                <a:spLocks/>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8" name="Freeform 113"/>
              <p:cNvSpPr>
                <a:spLocks/>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9" name="Freeform 114"/>
              <p:cNvSpPr>
                <a:spLocks/>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1" name="Freeform 116"/>
              <p:cNvSpPr>
                <a:spLocks/>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3" name="Freeform 118"/>
              <p:cNvSpPr>
                <a:spLocks/>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4" name="Freeform 119"/>
              <p:cNvSpPr>
                <a:spLocks/>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6" name="Freeform 121"/>
              <p:cNvSpPr>
                <a:spLocks/>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7" name="Freeform 122"/>
              <p:cNvSpPr>
                <a:spLocks/>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8" name="Freeform 123"/>
              <p:cNvSpPr>
                <a:spLocks/>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0" name="Freeform 125"/>
              <p:cNvSpPr>
                <a:spLocks/>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1" name="Freeform 126"/>
              <p:cNvSpPr>
                <a:spLocks/>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2" name="Freeform 127"/>
              <p:cNvSpPr>
                <a:spLocks/>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3" name="Freeform 128"/>
              <p:cNvSpPr>
                <a:spLocks/>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4" name="Freeform 129"/>
              <p:cNvSpPr>
                <a:spLocks/>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5" name="Freeform 130"/>
              <p:cNvSpPr>
                <a:spLocks/>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7" name="Freeform 132"/>
              <p:cNvSpPr>
                <a:spLocks/>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8" name="Freeform 133"/>
              <p:cNvSpPr>
                <a:spLocks/>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9" name="Freeform 134"/>
              <p:cNvSpPr>
                <a:spLocks/>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0" name="Freeform 135"/>
              <p:cNvSpPr>
                <a:spLocks/>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1" name="Freeform 136"/>
              <p:cNvSpPr>
                <a:spLocks/>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2" name="Freeform 137"/>
              <p:cNvSpPr>
                <a:spLocks/>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3" name="Freeform 138"/>
              <p:cNvSpPr>
                <a:spLocks/>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4" name="Freeform 139"/>
              <p:cNvSpPr>
                <a:spLocks/>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5" name="Freeform 140"/>
              <p:cNvSpPr>
                <a:spLocks/>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6" name="Freeform 141"/>
              <p:cNvSpPr>
                <a:spLocks/>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7" name="Freeform 142"/>
              <p:cNvSpPr>
                <a:spLocks/>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9" name="Freeform 144"/>
              <p:cNvSpPr>
                <a:spLocks/>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0" name="Freeform 145"/>
              <p:cNvSpPr>
                <a:spLocks/>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1" name="Freeform 146"/>
              <p:cNvSpPr>
                <a:spLocks/>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2" name="Freeform 147"/>
              <p:cNvSpPr>
                <a:spLocks/>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3" name="Freeform 148"/>
              <p:cNvSpPr>
                <a:spLocks/>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4" name="Freeform 149"/>
              <p:cNvSpPr>
                <a:spLocks/>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5" name="Freeform 150"/>
              <p:cNvSpPr>
                <a:spLocks/>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6" name="Freeform 151"/>
              <p:cNvSpPr>
                <a:spLocks/>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7" name="Freeform 152"/>
              <p:cNvSpPr>
                <a:spLocks/>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8" name="Freeform 153"/>
              <p:cNvSpPr>
                <a:spLocks/>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9" name="Freeform 154"/>
              <p:cNvSpPr>
                <a:spLocks/>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0" name="Freeform 155"/>
              <p:cNvSpPr>
                <a:spLocks/>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1" name="Freeform 156"/>
              <p:cNvSpPr>
                <a:spLocks/>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2" name="Freeform 157"/>
              <p:cNvSpPr>
                <a:spLocks/>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3" name="Freeform 158"/>
              <p:cNvSpPr>
                <a:spLocks/>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4" name="Freeform 159"/>
              <p:cNvSpPr>
                <a:spLocks/>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5" name="Freeform 160"/>
              <p:cNvSpPr>
                <a:spLocks/>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6" name="Freeform 161"/>
              <p:cNvSpPr>
                <a:spLocks/>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7" name="Freeform 162"/>
              <p:cNvSpPr>
                <a:spLocks/>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9" name="Freeform 164"/>
              <p:cNvSpPr>
                <a:spLocks/>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0" name="Freeform 165"/>
              <p:cNvSpPr>
                <a:spLocks/>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2" name="Freeform 167"/>
              <p:cNvSpPr>
                <a:spLocks/>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3" name="Freeform 168"/>
              <p:cNvSpPr>
                <a:spLocks/>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4" name="Freeform 169"/>
              <p:cNvSpPr>
                <a:spLocks/>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6" name="Freeform 171"/>
              <p:cNvSpPr>
                <a:spLocks/>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7" name="Freeform 172"/>
              <p:cNvSpPr>
                <a:spLocks/>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8" name="Freeform 173"/>
              <p:cNvSpPr>
                <a:spLocks/>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9" name="Freeform 174"/>
              <p:cNvSpPr>
                <a:spLocks/>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0" name="Freeform 175"/>
              <p:cNvSpPr>
                <a:spLocks/>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1" name="Freeform 176"/>
              <p:cNvSpPr>
                <a:spLocks/>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3" name="Freeform 178"/>
              <p:cNvSpPr>
                <a:spLocks/>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4" name="Freeform 179"/>
              <p:cNvSpPr>
                <a:spLocks/>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5" name="Freeform 180"/>
              <p:cNvSpPr>
                <a:spLocks/>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6" name="Freeform 181"/>
              <p:cNvSpPr>
                <a:spLocks/>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7" name="Freeform 182"/>
              <p:cNvSpPr>
                <a:spLocks/>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8" name="Freeform 183"/>
              <p:cNvSpPr>
                <a:spLocks/>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9" name="Freeform 184"/>
              <p:cNvSpPr>
                <a:spLocks/>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0" name="Freeform 185"/>
              <p:cNvSpPr>
                <a:spLocks/>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1" name="Freeform 186"/>
              <p:cNvSpPr>
                <a:spLocks/>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2" name="Freeform 187"/>
              <p:cNvSpPr>
                <a:spLocks/>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3" name="Freeform 188"/>
              <p:cNvSpPr>
                <a:spLocks/>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5" name="Freeform 190"/>
              <p:cNvSpPr>
                <a:spLocks/>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6" name="Freeform 191"/>
              <p:cNvSpPr>
                <a:spLocks/>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7" name="Freeform 192"/>
              <p:cNvSpPr>
                <a:spLocks/>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8" name="Freeform 193"/>
              <p:cNvSpPr>
                <a:spLocks/>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9" name="Freeform 194"/>
              <p:cNvSpPr>
                <a:spLocks/>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0" name="Freeform 195"/>
              <p:cNvSpPr>
                <a:spLocks/>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1" name="Freeform 196"/>
              <p:cNvSpPr>
                <a:spLocks/>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2" name="Freeform 197"/>
              <p:cNvSpPr>
                <a:spLocks/>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3" name="Freeform 198"/>
              <p:cNvSpPr>
                <a:spLocks/>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4" name="Freeform 199"/>
              <p:cNvSpPr>
                <a:spLocks/>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5" name="Freeform 200"/>
              <p:cNvSpPr>
                <a:spLocks/>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6" name="Freeform 201"/>
              <p:cNvSpPr>
                <a:spLocks/>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7" name="Freeform 202"/>
              <p:cNvSpPr>
                <a:spLocks/>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8" name="Freeform 203"/>
              <p:cNvSpPr>
                <a:spLocks/>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9" name="Freeform 204"/>
              <p:cNvSpPr>
                <a:spLocks/>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7" name="Group 406"/>
            <p:cNvGrpSpPr>
              <a:grpSpLocks/>
            </p:cNvGrpSpPr>
            <p:nvPr/>
          </p:nvGrpSpPr>
          <p:grpSpPr bwMode="auto">
            <a:xfrm>
              <a:off x="653" y="1632"/>
              <a:ext cx="1446" cy="1624"/>
              <a:chOff x="653" y="1632"/>
              <a:chExt cx="1446" cy="1624"/>
            </a:xfrm>
          </p:grpSpPr>
          <p:sp>
            <p:nvSpPr>
              <p:cNvPr id="1310" name="Freeform 206"/>
              <p:cNvSpPr>
                <a:spLocks/>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1" name="Freeform 207"/>
              <p:cNvSpPr>
                <a:spLocks/>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2" name="Freeform 208"/>
              <p:cNvSpPr>
                <a:spLocks/>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3" name="Freeform 209"/>
              <p:cNvSpPr>
                <a:spLocks/>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5" name="Freeform 211"/>
              <p:cNvSpPr>
                <a:spLocks/>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6" name="Freeform 212"/>
              <p:cNvSpPr>
                <a:spLocks/>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7" name="Freeform 213"/>
              <p:cNvSpPr>
                <a:spLocks/>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8" name="Freeform 214"/>
              <p:cNvSpPr>
                <a:spLocks/>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9" name="Freeform 215"/>
              <p:cNvSpPr>
                <a:spLocks/>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0" name="Freeform 216"/>
              <p:cNvSpPr>
                <a:spLocks/>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2" name="Freeform 218"/>
              <p:cNvSpPr>
                <a:spLocks/>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3" name="Freeform 219"/>
              <p:cNvSpPr>
                <a:spLocks/>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4" name="Freeform 220"/>
              <p:cNvSpPr>
                <a:spLocks/>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5" name="Freeform 221"/>
              <p:cNvSpPr>
                <a:spLocks/>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6" name="Freeform 222"/>
              <p:cNvSpPr>
                <a:spLocks/>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7" name="Freeform 223"/>
              <p:cNvSpPr>
                <a:spLocks/>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0" name="Freeform 226"/>
              <p:cNvSpPr>
                <a:spLocks/>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1" name="Freeform 227"/>
              <p:cNvSpPr>
                <a:spLocks/>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2" name="Freeform 228"/>
              <p:cNvSpPr>
                <a:spLocks/>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3" name="Freeform 229"/>
              <p:cNvSpPr>
                <a:spLocks/>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5" name="Freeform 231"/>
              <p:cNvSpPr>
                <a:spLocks/>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6" name="Freeform 232"/>
              <p:cNvSpPr>
                <a:spLocks/>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7" name="Freeform 233"/>
              <p:cNvSpPr>
                <a:spLocks/>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8" name="Freeform 234"/>
              <p:cNvSpPr>
                <a:spLocks/>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9" name="Freeform 235"/>
              <p:cNvSpPr>
                <a:spLocks/>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0" name="Freeform 236"/>
              <p:cNvSpPr>
                <a:spLocks/>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1" name="Freeform 237"/>
              <p:cNvSpPr>
                <a:spLocks/>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2" name="Freeform 238"/>
              <p:cNvSpPr>
                <a:spLocks/>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3" name="Freeform 239"/>
              <p:cNvSpPr>
                <a:spLocks/>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4" name="Freeform 240"/>
              <p:cNvSpPr>
                <a:spLocks/>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5" name="Freeform 241"/>
              <p:cNvSpPr>
                <a:spLocks/>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6" name="Freeform 242"/>
              <p:cNvSpPr>
                <a:spLocks/>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7" name="Freeform 243"/>
              <p:cNvSpPr>
                <a:spLocks/>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8" name="Freeform 244"/>
              <p:cNvSpPr>
                <a:spLocks/>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9" name="Freeform 245"/>
              <p:cNvSpPr>
                <a:spLocks/>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0" name="Freeform 246"/>
              <p:cNvSpPr>
                <a:spLocks/>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1" name="Freeform 247"/>
              <p:cNvSpPr>
                <a:spLocks/>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2" name="Freeform 248"/>
              <p:cNvSpPr>
                <a:spLocks/>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3" name="Freeform 249"/>
              <p:cNvSpPr>
                <a:spLocks/>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4" name="Freeform 250"/>
              <p:cNvSpPr>
                <a:spLocks/>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5" name="Freeform 251"/>
              <p:cNvSpPr>
                <a:spLocks/>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6" name="Freeform 252"/>
              <p:cNvSpPr>
                <a:spLocks/>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7" name="Freeform 253"/>
              <p:cNvSpPr>
                <a:spLocks/>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9" name="Freeform 255"/>
              <p:cNvSpPr>
                <a:spLocks/>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0" name="Freeform 256"/>
              <p:cNvSpPr>
                <a:spLocks/>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1" name="Freeform 257"/>
              <p:cNvSpPr>
                <a:spLocks/>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2" name="Freeform 258"/>
              <p:cNvSpPr>
                <a:spLocks/>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4" name="Freeform 260"/>
              <p:cNvSpPr>
                <a:spLocks/>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5" name="Freeform 261"/>
              <p:cNvSpPr>
                <a:spLocks/>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6" name="Freeform 262"/>
              <p:cNvSpPr>
                <a:spLocks/>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7" name="Freeform 263"/>
              <p:cNvSpPr>
                <a:spLocks/>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8" name="Freeform 264"/>
              <p:cNvSpPr>
                <a:spLocks/>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9" name="Freeform 265"/>
              <p:cNvSpPr>
                <a:spLocks/>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0" name="Freeform 266"/>
              <p:cNvSpPr>
                <a:spLocks/>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1" name="Freeform 267"/>
              <p:cNvSpPr>
                <a:spLocks/>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2" name="Freeform 268"/>
              <p:cNvSpPr>
                <a:spLocks/>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3" name="Freeform 269"/>
              <p:cNvSpPr>
                <a:spLocks/>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6" name="Freeform 272"/>
              <p:cNvSpPr>
                <a:spLocks/>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7" name="Freeform 273"/>
              <p:cNvSpPr>
                <a:spLocks/>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8" name="Freeform 274"/>
              <p:cNvSpPr>
                <a:spLocks/>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9" name="Freeform 275"/>
              <p:cNvSpPr>
                <a:spLocks/>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1" name="Freeform 277"/>
              <p:cNvSpPr>
                <a:spLocks/>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3" name="Freeform 279"/>
              <p:cNvSpPr>
                <a:spLocks/>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4" name="Freeform 280"/>
              <p:cNvSpPr>
                <a:spLocks/>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5" name="Freeform 281"/>
              <p:cNvSpPr>
                <a:spLocks/>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7" name="Freeform 283"/>
              <p:cNvSpPr>
                <a:spLocks/>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8" name="Freeform 284"/>
              <p:cNvSpPr>
                <a:spLocks/>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9" name="Freeform 285"/>
              <p:cNvSpPr>
                <a:spLocks/>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0" name="Freeform 286"/>
              <p:cNvSpPr>
                <a:spLocks/>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1" name="Freeform 287"/>
              <p:cNvSpPr>
                <a:spLocks/>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2" name="Freeform 288"/>
              <p:cNvSpPr>
                <a:spLocks/>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3" name="Freeform 289"/>
              <p:cNvSpPr>
                <a:spLocks/>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4" name="Freeform 290"/>
              <p:cNvSpPr>
                <a:spLocks/>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5" name="Freeform 291"/>
              <p:cNvSpPr>
                <a:spLocks/>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6" name="Freeform 292"/>
              <p:cNvSpPr>
                <a:spLocks/>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7" name="Freeform 293"/>
              <p:cNvSpPr>
                <a:spLocks/>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8" name="Freeform 294"/>
              <p:cNvSpPr>
                <a:spLocks/>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9" name="Freeform 295"/>
              <p:cNvSpPr>
                <a:spLocks/>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0" name="Freeform 296"/>
              <p:cNvSpPr>
                <a:spLocks/>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1" name="Freeform 297"/>
              <p:cNvSpPr>
                <a:spLocks/>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2" name="Freeform 298"/>
              <p:cNvSpPr>
                <a:spLocks/>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3" name="Freeform 299"/>
              <p:cNvSpPr>
                <a:spLocks/>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4" name="Freeform 300"/>
              <p:cNvSpPr>
                <a:spLocks/>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5" name="Freeform 301"/>
              <p:cNvSpPr>
                <a:spLocks/>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7" name="Freeform 303"/>
              <p:cNvSpPr>
                <a:spLocks/>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8" name="Freeform 304"/>
              <p:cNvSpPr>
                <a:spLocks/>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9" name="Freeform 305"/>
              <p:cNvSpPr>
                <a:spLocks/>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0" name="Freeform 306"/>
              <p:cNvSpPr>
                <a:spLocks/>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1" name="Freeform 307"/>
              <p:cNvSpPr>
                <a:spLocks/>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2" name="Freeform 308"/>
              <p:cNvSpPr>
                <a:spLocks/>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4" name="Freeform 310"/>
              <p:cNvSpPr>
                <a:spLocks/>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5" name="Freeform 311"/>
              <p:cNvSpPr>
                <a:spLocks/>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6" name="Freeform 312"/>
              <p:cNvSpPr>
                <a:spLocks/>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7" name="Freeform 313"/>
              <p:cNvSpPr>
                <a:spLocks/>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8" name="Freeform 314"/>
              <p:cNvSpPr>
                <a:spLocks/>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9" name="Freeform 315"/>
              <p:cNvSpPr>
                <a:spLocks/>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1" name="Freeform 317"/>
              <p:cNvSpPr>
                <a:spLocks/>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2" name="Freeform 318"/>
              <p:cNvSpPr>
                <a:spLocks/>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3" name="Freeform 319"/>
              <p:cNvSpPr>
                <a:spLocks/>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4" name="Freeform 320"/>
              <p:cNvSpPr>
                <a:spLocks/>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5" name="Freeform 321"/>
              <p:cNvSpPr>
                <a:spLocks/>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7" name="Freeform 323"/>
              <p:cNvSpPr>
                <a:spLocks/>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9" name="Freeform 325"/>
              <p:cNvSpPr>
                <a:spLocks/>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0" name="Freeform 326"/>
              <p:cNvSpPr>
                <a:spLocks/>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1" name="Freeform 327"/>
              <p:cNvSpPr>
                <a:spLocks/>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3" name="Freeform 329"/>
              <p:cNvSpPr>
                <a:spLocks/>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4" name="Freeform 330"/>
              <p:cNvSpPr>
                <a:spLocks/>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5" name="Freeform 331"/>
              <p:cNvSpPr>
                <a:spLocks/>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6" name="Freeform 332"/>
              <p:cNvSpPr>
                <a:spLocks/>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7" name="Freeform 333"/>
              <p:cNvSpPr>
                <a:spLocks/>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8" name="Freeform 334"/>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9" name="Freeform 335"/>
              <p:cNvSpPr>
                <a:spLocks/>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0" name="Freeform 336"/>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1" name="Freeform 337"/>
              <p:cNvSpPr>
                <a:spLocks/>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2" name="Freeform 338"/>
              <p:cNvSpPr>
                <a:spLocks/>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3" name="Freeform 339"/>
              <p:cNvSpPr>
                <a:spLocks/>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4" name="Freeform 340"/>
              <p:cNvSpPr>
                <a:spLocks/>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5" name="Freeform 341"/>
              <p:cNvSpPr>
                <a:spLocks/>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6" name="Freeform 342"/>
              <p:cNvSpPr>
                <a:spLocks/>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7" name="Freeform 343"/>
              <p:cNvSpPr>
                <a:spLocks/>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8" name="Freeform 344"/>
              <p:cNvSpPr>
                <a:spLocks/>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9" name="Freeform 345"/>
              <p:cNvSpPr>
                <a:spLocks/>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0" name="Freeform 346"/>
              <p:cNvSpPr>
                <a:spLocks/>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1" name="Freeform 347"/>
              <p:cNvSpPr>
                <a:spLocks/>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2" name="Freeform 348"/>
              <p:cNvSpPr>
                <a:spLocks/>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4" name="Freeform 350"/>
              <p:cNvSpPr>
                <a:spLocks/>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5" name="Freeform 351"/>
              <p:cNvSpPr>
                <a:spLocks/>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7" name="Freeform 353"/>
              <p:cNvSpPr>
                <a:spLocks/>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8" name="Freeform 354"/>
              <p:cNvSpPr>
                <a:spLocks/>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9" name="Freeform 355"/>
              <p:cNvSpPr>
                <a:spLocks/>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0" name="Freeform 356"/>
              <p:cNvSpPr>
                <a:spLocks/>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1" name="Freeform 357"/>
              <p:cNvSpPr>
                <a:spLocks/>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2" name="Freeform 358"/>
              <p:cNvSpPr>
                <a:spLocks/>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3" name="Freeform 359"/>
              <p:cNvSpPr>
                <a:spLocks/>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4" name="Freeform 360"/>
              <p:cNvSpPr>
                <a:spLocks/>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5" name="Freeform 361"/>
              <p:cNvSpPr>
                <a:spLocks/>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6" name="Freeform 362"/>
              <p:cNvSpPr>
                <a:spLocks/>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9" name="Freeform 365"/>
              <p:cNvSpPr>
                <a:spLocks/>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0" name="Freeform 366"/>
              <p:cNvSpPr>
                <a:spLocks/>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1" name="Freeform 367"/>
              <p:cNvSpPr>
                <a:spLocks/>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2" name="Freeform 368"/>
              <p:cNvSpPr>
                <a:spLocks/>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3" name="Freeform 369"/>
              <p:cNvSpPr>
                <a:spLocks/>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4" name="Freeform 370"/>
              <p:cNvSpPr>
                <a:spLocks/>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5" name="Freeform 371"/>
              <p:cNvSpPr>
                <a:spLocks/>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6" name="Freeform 372"/>
              <p:cNvSpPr>
                <a:spLocks/>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7" name="Freeform 373"/>
              <p:cNvSpPr>
                <a:spLocks/>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8" name="Freeform 374"/>
              <p:cNvSpPr>
                <a:spLocks/>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0" name="Freeform 376"/>
              <p:cNvSpPr>
                <a:spLocks/>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1" name="Freeform 377"/>
              <p:cNvSpPr>
                <a:spLocks/>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2" name="Freeform 378"/>
              <p:cNvSpPr>
                <a:spLocks/>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3" name="Freeform 379"/>
              <p:cNvSpPr>
                <a:spLocks/>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4" name="Freeform 380"/>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5" name="Freeform 381"/>
              <p:cNvSpPr>
                <a:spLocks/>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6" name="Freeform 382"/>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7" name="Freeform 383"/>
              <p:cNvSpPr>
                <a:spLocks/>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8" name="Freeform 384"/>
              <p:cNvSpPr>
                <a:spLocks/>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9" name="Freeform 385"/>
              <p:cNvSpPr>
                <a:spLocks/>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0" name="Freeform 386"/>
              <p:cNvSpPr>
                <a:spLocks/>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1" name="Freeform 387"/>
              <p:cNvSpPr>
                <a:spLocks/>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2" name="Freeform 388"/>
              <p:cNvSpPr>
                <a:spLocks/>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3" name="Freeform 389"/>
              <p:cNvSpPr>
                <a:spLocks/>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4" name="Freeform 390"/>
              <p:cNvSpPr>
                <a:spLocks/>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5" name="Freeform 391"/>
              <p:cNvSpPr>
                <a:spLocks/>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6" name="Freeform 392"/>
              <p:cNvSpPr>
                <a:spLocks/>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8" name="Freeform 394"/>
              <p:cNvSpPr>
                <a:spLocks/>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0" name="Freeform 396"/>
              <p:cNvSpPr>
                <a:spLocks/>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1" name="Freeform 397"/>
              <p:cNvSpPr>
                <a:spLocks/>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3" name="Freeform 399"/>
              <p:cNvSpPr>
                <a:spLocks/>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4" name="Freeform 400"/>
              <p:cNvSpPr>
                <a:spLocks/>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5" name="Freeform 401"/>
              <p:cNvSpPr>
                <a:spLocks/>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7" name="Freeform 403"/>
              <p:cNvSpPr>
                <a:spLocks/>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8" name="Freeform 404"/>
              <p:cNvSpPr>
                <a:spLocks/>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9" name="Freeform 405"/>
              <p:cNvSpPr>
                <a:spLocks/>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8" name="Group 607"/>
            <p:cNvGrpSpPr>
              <a:grpSpLocks/>
            </p:cNvGrpSpPr>
            <p:nvPr/>
          </p:nvGrpSpPr>
          <p:grpSpPr bwMode="auto">
            <a:xfrm>
              <a:off x="926" y="897"/>
              <a:ext cx="1225" cy="2370"/>
              <a:chOff x="926" y="897"/>
              <a:chExt cx="1225" cy="2370"/>
            </a:xfrm>
          </p:grpSpPr>
          <p:sp>
            <p:nvSpPr>
              <p:cNvPr id="1110" name="Freeform 407"/>
              <p:cNvSpPr>
                <a:spLocks/>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1" name="Freeform 408"/>
              <p:cNvSpPr>
                <a:spLocks/>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2" name="Freeform 409"/>
              <p:cNvSpPr>
                <a:spLocks/>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5" name="Freeform 412"/>
              <p:cNvSpPr>
                <a:spLocks/>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6" name="Freeform 413"/>
              <p:cNvSpPr>
                <a:spLocks/>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7" name="Freeform 414"/>
              <p:cNvSpPr>
                <a:spLocks/>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8" name="Freeform 415"/>
              <p:cNvSpPr>
                <a:spLocks/>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9" name="Freeform 416"/>
              <p:cNvSpPr>
                <a:spLocks/>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0" name="Freeform 417"/>
              <p:cNvSpPr>
                <a:spLocks/>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1" name="Freeform 418"/>
              <p:cNvSpPr>
                <a:spLocks/>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2" name="Freeform 419"/>
              <p:cNvSpPr>
                <a:spLocks/>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3" name="Freeform 420"/>
              <p:cNvSpPr>
                <a:spLocks/>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4" name="Freeform 421"/>
              <p:cNvSpPr>
                <a:spLocks/>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6" name="Freeform 423"/>
              <p:cNvSpPr>
                <a:spLocks/>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7" name="Freeform 424"/>
              <p:cNvSpPr>
                <a:spLocks/>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8" name="Freeform 425"/>
              <p:cNvSpPr>
                <a:spLocks/>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9" name="Freeform 426"/>
              <p:cNvSpPr>
                <a:spLocks/>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0" name="Freeform 427"/>
              <p:cNvSpPr>
                <a:spLocks/>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1" name="Freeform 428"/>
              <p:cNvSpPr>
                <a:spLocks/>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2" name="Freeform 429"/>
              <p:cNvSpPr>
                <a:spLocks/>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3" name="Freeform 430"/>
              <p:cNvSpPr>
                <a:spLocks/>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4" name="Freeform 431"/>
              <p:cNvSpPr>
                <a:spLocks/>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5" name="Freeform 432"/>
              <p:cNvSpPr>
                <a:spLocks/>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6" name="Freeform 433"/>
              <p:cNvSpPr>
                <a:spLocks/>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7" name="Freeform 434"/>
              <p:cNvSpPr>
                <a:spLocks/>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8" name="Freeform 435"/>
              <p:cNvSpPr>
                <a:spLocks/>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9" name="Freeform 436"/>
              <p:cNvSpPr>
                <a:spLocks/>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0" name="Freeform 437"/>
              <p:cNvSpPr>
                <a:spLocks/>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1" name="Freeform 438"/>
              <p:cNvSpPr>
                <a:spLocks/>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2" name="Freeform 439"/>
              <p:cNvSpPr>
                <a:spLocks/>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3" name="Freeform 440"/>
              <p:cNvSpPr>
                <a:spLocks/>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4" name="Freeform 441"/>
              <p:cNvSpPr>
                <a:spLocks/>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5" name="Freeform 442"/>
              <p:cNvSpPr>
                <a:spLocks/>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7" name="Freeform 444"/>
              <p:cNvSpPr>
                <a:spLocks/>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8" name="Freeform 445"/>
              <p:cNvSpPr>
                <a:spLocks/>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9" name="Freeform 446"/>
              <p:cNvSpPr>
                <a:spLocks/>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0" name="Freeform 447"/>
              <p:cNvSpPr>
                <a:spLocks/>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1" name="Freeform 448"/>
              <p:cNvSpPr>
                <a:spLocks/>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2" name="Freeform 449"/>
              <p:cNvSpPr>
                <a:spLocks/>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3" name="Freeform 450"/>
              <p:cNvSpPr>
                <a:spLocks/>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4" name="Freeform 451"/>
              <p:cNvSpPr>
                <a:spLocks/>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5" name="Freeform 452"/>
              <p:cNvSpPr>
                <a:spLocks/>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6" name="Freeform 453"/>
              <p:cNvSpPr>
                <a:spLocks/>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7" name="Freeform 454"/>
              <p:cNvSpPr>
                <a:spLocks/>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8" name="Freeform 455"/>
              <p:cNvSpPr>
                <a:spLocks/>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9" name="Freeform 456"/>
              <p:cNvSpPr>
                <a:spLocks/>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1" name="Freeform 458"/>
              <p:cNvSpPr>
                <a:spLocks/>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2" name="Freeform 459"/>
              <p:cNvSpPr>
                <a:spLocks/>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3" name="Freeform 460"/>
              <p:cNvSpPr>
                <a:spLocks/>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4" name="Freeform 461"/>
              <p:cNvSpPr>
                <a:spLocks/>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5" name="Freeform 462"/>
              <p:cNvSpPr>
                <a:spLocks/>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6" name="Freeform 463"/>
              <p:cNvSpPr>
                <a:spLocks/>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7" name="Freeform 464"/>
              <p:cNvSpPr>
                <a:spLocks/>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8" name="Freeform 465"/>
              <p:cNvSpPr>
                <a:spLocks/>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9" name="Freeform 466"/>
              <p:cNvSpPr>
                <a:spLocks/>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0" name="Freeform 467"/>
              <p:cNvSpPr>
                <a:spLocks/>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1" name="Freeform 468"/>
              <p:cNvSpPr>
                <a:spLocks/>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2" name="Freeform 469"/>
              <p:cNvSpPr>
                <a:spLocks/>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3" name="Freeform 470"/>
              <p:cNvSpPr>
                <a:spLocks/>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4" name="Freeform 471"/>
              <p:cNvSpPr>
                <a:spLocks/>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5" name="Freeform 472"/>
              <p:cNvSpPr>
                <a:spLocks/>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6" name="Freeform 473"/>
              <p:cNvSpPr>
                <a:spLocks/>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7" name="Freeform 474"/>
              <p:cNvSpPr>
                <a:spLocks/>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9" name="Freeform 476"/>
              <p:cNvSpPr>
                <a:spLocks/>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0" name="Freeform 477"/>
              <p:cNvSpPr>
                <a:spLocks/>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1" name="Freeform 478"/>
              <p:cNvSpPr>
                <a:spLocks/>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2" name="Freeform 479"/>
              <p:cNvSpPr>
                <a:spLocks/>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3" name="Freeform 480"/>
              <p:cNvSpPr>
                <a:spLocks/>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4" name="Freeform 481"/>
              <p:cNvSpPr>
                <a:spLocks/>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5" name="Freeform 482"/>
              <p:cNvSpPr>
                <a:spLocks/>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6" name="Freeform 483"/>
              <p:cNvSpPr>
                <a:spLocks/>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7" name="Freeform 484"/>
              <p:cNvSpPr>
                <a:spLocks/>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9" name="Freeform 486"/>
              <p:cNvSpPr>
                <a:spLocks/>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0" name="Freeform 487"/>
              <p:cNvSpPr>
                <a:spLocks/>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1" name="Freeform 488"/>
              <p:cNvSpPr>
                <a:spLocks/>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2" name="Freeform 489"/>
              <p:cNvSpPr>
                <a:spLocks/>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3" name="Freeform 490"/>
              <p:cNvSpPr>
                <a:spLocks/>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4" name="Freeform 491"/>
              <p:cNvSpPr>
                <a:spLocks/>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5" name="Freeform 492"/>
              <p:cNvSpPr>
                <a:spLocks/>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6" name="Freeform 493"/>
              <p:cNvSpPr>
                <a:spLocks/>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9" name="Freeform 496"/>
              <p:cNvSpPr>
                <a:spLocks/>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0" name="Freeform 497"/>
              <p:cNvSpPr>
                <a:spLocks/>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1" name="Freeform 498"/>
              <p:cNvSpPr>
                <a:spLocks/>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2" name="Freeform 499"/>
              <p:cNvSpPr>
                <a:spLocks/>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3" name="Freeform 500"/>
              <p:cNvSpPr>
                <a:spLocks/>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4" name="Freeform 501"/>
              <p:cNvSpPr>
                <a:spLocks/>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5" name="Freeform 502"/>
              <p:cNvSpPr>
                <a:spLocks/>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6" name="Freeform 503"/>
              <p:cNvSpPr>
                <a:spLocks/>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7" name="Freeform 504"/>
              <p:cNvSpPr>
                <a:spLocks/>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8" name="Freeform 505"/>
              <p:cNvSpPr>
                <a:spLocks/>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9" name="Freeform 506"/>
              <p:cNvSpPr>
                <a:spLocks/>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1" name="Freeform 508"/>
              <p:cNvSpPr>
                <a:spLocks/>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2" name="Freeform 509"/>
              <p:cNvSpPr>
                <a:spLocks/>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3" name="Freeform 510"/>
              <p:cNvSpPr>
                <a:spLocks/>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4" name="Freeform 511"/>
              <p:cNvSpPr>
                <a:spLocks/>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5" name="Freeform 512"/>
              <p:cNvSpPr>
                <a:spLocks/>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6" name="Freeform 513"/>
              <p:cNvSpPr>
                <a:spLocks/>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7" name="Freeform 514"/>
              <p:cNvSpPr>
                <a:spLocks/>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8" name="Freeform 515"/>
              <p:cNvSpPr>
                <a:spLocks/>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9" name="Freeform 516"/>
              <p:cNvSpPr>
                <a:spLocks/>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0" name="Freeform 517"/>
              <p:cNvSpPr>
                <a:spLocks/>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1" name="Freeform 518"/>
              <p:cNvSpPr>
                <a:spLocks/>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2" name="Freeform 519"/>
              <p:cNvSpPr>
                <a:spLocks/>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3" name="Freeform 520"/>
              <p:cNvSpPr>
                <a:spLocks/>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4" name="Freeform 521"/>
              <p:cNvSpPr>
                <a:spLocks/>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5" name="Freeform 522"/>
              <p:cNvSpPr>
                <a:spLocks/>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6" name="Freeform 523"/>
              <p:cNvSpPr>
                <a:spLocks/>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7" name="Freeform 524"/>
              <p:cNvSpPr>
                <a:spLocks/>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8" name="Freeform 525"/>
              <p:cNvSpPr>
                <a:spLocks/>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9" name="Freeform 526"/>
              <p:cNvSpPr>
                <a:spLocks/>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1" name="Freeform 528"/>
              <p:cNvSpPr>
                <a:spLocks/>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2" name="Freeform 529"/>
              <p:cNvSpPr>
                <a:spLocks/>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3" name="Freeform 530"/>
              <p:cNvSpPr>
                <a:spLocks/>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4" name="Freeform 531"/>
              <p:cNvSpPr>
                <a:spLocks/>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5" name="Freeform 532"/>
              <p:cNvSpPr>
                <a:spLocks/>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6" name="Freeform 533"/>
              <p:cNvSpPr>
                <a:spLocks/>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7" name="Freeform 534"/>
              <p:cNvSpPr>
                <a:spLocks/>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8" name="Freeform 535"/>
              <p:cNvSpPr>
                <a:spLocks/>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9" name="Freeform 536"/>
              <p:cNvSpPr>
                <a:spLocks/>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1" name="Freeform 538"/>
              <p:cNvSpPr>
                <a:spLocks/>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3" name="Freeform 540"/>
              <p:cNvSpPr>
                <a:spLocks/>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4" name="Freeform 541"/>
              <p:cNvSpPr>
                <a:spLocks/>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6" name="Freeform 543"/>
              <p:cNvSpPr>
                <a:spLocks/>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7" name="Freeform 544"/>
              <p:cNvSpPr>
                <a:spLocks/>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8" name="Freeform 545"/>
              <p:cNvSpPr>
                <a:spLocks/>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9" name="Freeform 546"/>
              <p:cNvSpPr>
                <a:spLocks/>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0" name="Freeform 547"/>
              <p:cNvSpPr>
                <a:spLocks/>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1" name="Freeform 548"/>
              <p:cNvSpPr>
                <a:spLocks/>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2" name="Freeform 549"/>
              <p:cNvSpPr>
                <a:spLocks/>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3" name="Freeform 550"/>
              <p:cNvSpPr>
                <a:spLocks/>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4" name="Freeform 551"/>
              <p:cNvSpPr>
                <a:spLocks/>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5" name="Freeform 552"/>
              <p:cNvSpPr>
                <a:spLocks/>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7" name="Freeform 554"/>
              <p:cNvSpPr>
                <a:spLocks/>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8" name="Freeform 555"/>
              <p:cNvSpPr>
                <a:spLocks/>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9" name="Freeform 556"/>
              <p:cNvSpPr>
                <a:spLocks/>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0" name="Freeform 557"/>
              <p:cNvSpPr>
                <a:spLocks/>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1" name="Freeform 558"/>
              <p:cNvSpPr>
                <a:spLocks/>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2" name="Freeform 559"/>
              <p:cNvSpPr>
                <a:spLocks/>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3" name="Freeform 560"/>
              <p:cNvSpPr>
                <a:spLocks/>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5" name="Freeform 562"/>
              <p:cNvSpPr>
                <a:spLocks/>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6" name="Freeform 563"/>
              <p:cNvSpPr>
                <a:spLocks/>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7" name="Freeform 564"/>
              <p:cNvSpPr>
                <a:spLocks/>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9" name="Freeform 566"/>
              <p:cNvSpPr>
                <a:spLocks/>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0" name="Freeform 567"/>
              <p:cNvSpPr>
                <a:spLocks/>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1" name="Freeform 568"/>
              <p:cNvSpPr>
                <a:spLocks/>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2" name="Freeform 569"/>
              <p:cNvSpPr>
                <a:spLocks/>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3" name="Freeform 570"/>
              <p:cNvSpPr>
                <a:spLocks/>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4" name="Freeform 571"/>
              <p:cNvSpPr>
                <a:spLocks/>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5" name="Freeform 572"/>
              <p:cNvSpPr>
                <a:spLocks/>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7" name="Freeform 574"/>
              <p:cNvSpPr>
                <a:spLocks/>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8" name="Freeform 575"/>
              <p:cNvSpPr>
                <a:spLocks/>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9" name="Freeform 576"/>
              <p:cNvSpPr>
                <a:spLocks/>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0" name="Freeform 577"/>
              <p:cNvSpPr>
                <a:spLocks/>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1" name="Freeform 578"/>
              <p:cNvSpPr>
                <a:spLocks/>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2" name="Freeform 579"/>
              <p:cNvSpPr>
                <a:spLocks/>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3" name="Freeform 580"/>
              <p:cNvSpPr>
                <a:spLocks/>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4" name="Freeform 581"/>
              <p:cNvSpPr>
                <a:spLocks/>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5" name="Freeform 582"/>
              <p:cNvSpPr>
                <a:spLocks/>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7" name="Freeform 584"/>
              <p:cNvSpPr>
                <a:spLocks/>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9" name="Freeform 586"/>
              <p:cNvSpPr>
                <a:spLocks/>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0" name="Freeform 587"/>
              <p:cNvSpPr>
                <a:spLocks/>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2" name="Freeform 589"/>
              <p:cNvSpPr>
                <a:spLocks/>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3" name="Freeform 590"/>
              <p:cNvSpPr>
                <a:spLocks/>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4" name="Freeform 591"/>
              <p:cNvSpPr>
                <a:spLocks/>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5" name="Freeform 592"/>
              <p:cNvSpPr>
                <a:spLocks/>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6" name="Freeform 593"/>
              <p:cNvSpPr>
                <a:spLocks/>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7" name="Freeform 594"/>
              <p:cNvSpPr>
                <a:spLocks/>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8" name="Freeform 595"/>
              <p:cNvSpPr>
                <a:spLocks/>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9" name="Freeform 596"/>
              <p:cNvSpPr>
                <a:spLocks/>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0" name="Freeform 597"/>
              <p:cNvSpPr>
                <a:spLocks/>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1" name="Freeform 598"/>
              <p:cNvSpPr>
                <a:spLocks/>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4" name="Freeform 601"/>
              <p:cNvSpPr>
                <a:spLocks/>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5" name="Freeform 602"/>
              <p:cNvSpPr>
                <a:spLocks/>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6" name="Freeform 603"/>
              <p:cNvSpPr>
                <a:spLocks/>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7" name="Freeform 604"/>
              <p:cNvSpPr>
                <a:spLocks/>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8" name="Freeform 605"/>
              <p:cNvSpPr>
                <a:spLocks/>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9" name="Freeform 606"/>
              <p:cNvSpPr>
                <a:spLocks/>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9" name="Group 808"/>
            <p:cNvGrpSpPr>
              <a:grpSpLocks/>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1" name="Freeform 609"/>
              <p:cNvSpPr>
                <a:spLocks/>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2" name="Freeform 610"/>
              <p:cNvSpPr>
                <a:spLocks/>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3" name="Freeform 611"/>
              <p:cNvSpPr>
                <a:spLocks/>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5" name="Freeform 613"/>
              <p:cNvSpPr>
                <a:spLocks/>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6" name="Freeform 614"/>
              <p:cNvSpPr>
                <a:spLocks/>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7" name="Freeform 615"/>
              <p:cNvSpPr>
                <a:spLocks/>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8" name="Freeform 616"/>
              <p:cNvSpPr>
                <a:spLocks/>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9" name="Freeform 617"/>
              <p:cNvSpPr>
                <a:spLocks/>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0" name="Freeform 618"/>
              <p:cNvSpPr>
                <a:spLocks/>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1" name="Freeform 619"/>
              <p:cNvSpPr>
                <a:spLocks/>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2" name="Freeform 620"/>
              <p:cNvSpPr>
                <a:spLocks/>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3" name="Freeform 621"/>
              <p:cNvSpPr>
                <a:spLocks/>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4" name="Freeform 622"/>
              <p:cNvSpPr>
                <a:spLocks/>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5" name="Freeform 623"/>
              <p:cNvSpPr>
                <a:spLocks/>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6" name="Freeform 624"/>
              <p:cNvSpPr>
                <a:spLocks/>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7" name="Freeform 625"/>
              <p:cNvSpPr>
                <a:spLocks/>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8" name="Freeform 626"/>
              <p:cNvSpPr>
                <a:spLocks/>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9" name="Freeform 627"/>
              <p:cNvSpPr>
                <a:spLocks/>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0" name="Freeform 628"/>
              <p:cNvSpPr>
                <a:spLocks/>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1" name="Freeform 629"/>
              <p:cNvSpPr>
                <a:spLocks/>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2" name="Freeform 630"/>
              <p:cNvSpPr>
                <a:spLocks/>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3" name="Freeform 631"/>
              <p:cNvSpPr>
                <a:spLocks/>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5" name="Freeform 633"/>
              <p:cNvSpPr>
                <a:spLocks/>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6" name="Freeform 634"/>
              <p:cNvSpPr>
                <a:spLocks/>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7" name="Freeform 635"/>
              <p:cNvSpPr>
                <a:spLocks/>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8" name="Freeform 636"/>
              <p:cNvSpPr>
                <a:spLocks/>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9" name="Freeform 637"/>
              <p:cNvSpPr>
                <a:spLocks/>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0" name="Freeform 638"/>
              <p:cNvSpPr>
                <a:spLocks/>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1" name="Freeform 639"/>
              <p:cNvSpPr>
                <a:spLocks/>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2" name="Freeform 640"/>
              <p:cNvSpPr>
                <a:spLocks/>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3" name="Freeform 641"/>
              <p:cNvSpPr>
                <a:spLocks/>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4" name="Freeform 642"/>
              <p:cNvSpPr>
                <a:spLocks/>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5" name="Freeform 643"/>
              <p:cNvSpPr>
                <a:spLocks/>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6" name="Freeform 644"/>
              <p:cNvSpPr>
                <a:spLocks/>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7" name="Freeform 645"/>
              <p:cNvSpPr>
                <a:spLocks/>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9" name="Freeform 647"/>
              <p:cNvSpPr>
                <a:spLocks/>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0" name="Freeform 648"/>
              <p:cNvSpPr>
                <a:spLocks/>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1" name="Freeform 649"/>
              <p:cNvSpPr>
                <a:spLocks/>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2" name="Freeform 650"/>
              <p:cNvSpPr>
                <a:spLocks/>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3" name="Freeform 651"/>
              <p:cNvSpPr>
                <a:spLocks/>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4" name="Freeform 652"/>
              <p:cNvSpPr>
                <a:spLocks/>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5" name="Freeform 653"/>
              <p:cNvSpPr>
                <a:spLocks/>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6" name="Freeform 654"/>
              <p:cNvSpPr>
                <a:spLocks/>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7" name="Freeform 655"/>
              <p:cNvSpPr>
                <a:spLocks/>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8" name="Freeform 656"/>
              <p:cNvSpPr>
                <a:spLocks/>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9" name="Freeform 657"/>
              <p:cNvSpPr>
                <a:spLocks/>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1" name="Freeform 659"/>
              <p:cNvSpPr>
                <a:spLocks/>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2" name="Freeform 660"/>
              <p:cNvSpPr>
                <a:spLocks/>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3" name="Freeform 661"/>
              <p:cNvSpPr>
                <a:spLocks/>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4" name="Freeform 662"/>
              <p:cNvSpPr>
                <a:spLocks/>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5" name="Freeform 663"/>
              <p:cNvSpPr>
                <a:spLocks/>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6" name="Freeform 664"/>
              <p:cNvSpPr>
                <a:spLocks/>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7" name="Freeform 665"/>
              <p:cNvSpPr>
                <a:spLocks/>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8" name="Freeform 666"/>
              <p:cNvSpPr>
                <a:spLocks/>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9" name="Freeform 667"/>
              <p:cNvSpPr>
                <a:spLocks/>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0" name="Freeform 668"/>
              <p:cNvSpPr>
                <a:spLocks/>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1" name="Freeform 669"/>
              <p:cNvSpPr>
                <a:spLocks/>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2" name="Freeform 670"/>
              <p:cNvSpPr>
                <a:spLocks/>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3" name="Freeform 671"/>
              <p:cNvSpPr>
                <a:spLocks/>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4" name="Freeform 672"/>
              <p:cNvSpPr>
                <a:spLocks/>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5" name="Freeform 673"/>
              <p:cNvSpPr>
                <a:spLocks/>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6" name="Freeform 674"/>
              <p:cNvSpPr>
                <a:spLocks/>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7" name="Freeform 675"/>
              <p:cNvSpPr>
                <a:spLocks/>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9" name="Freeform 677"/>
              <p:cNvSpPr>
                <a:spLocks/>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1" name="Freeform 679"/>
              <p:cNvSpPr>
                <a:spLocks/>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2" name="Freeform 680"/>
              <p:cNvSpPr>
                <a:spLocks/>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4" name="Freeform 682"/>
              <p:cNvSpPr>
                <a:spLocks/>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5" name="Freeform 683"/>
              <p:cNvSpPr>
                <a:spLocks/>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6" name="Freeform 684"/>
              <p:cNvSpPr>
                <a:spLocks/>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7" name="Freeform 685"/>
              <p:cNvSpPr>
                <a:spLocks/>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8" name="Freeform 686"/>
              <p:cNvSpPr>
                <a:spLocks/>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9" name="Freeform 687"/>
              <p:cNvSpPr>
                <a:spLocks/>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0" name="Freeform 688"/>
              <p:cNvSpPr>
                <a:spLocks/>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1" name="Freeform 689"/>
              <p:cNvSpPr>
                <a:spLocks/>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2" name="Freeform 690"/>
              <p:cNvSpPr>
                <a:spLocks/>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3" name="Freeform 691"/>
              <p:cNvSpPr>
                <a:spLocks/>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5" name="Freeform 693"/>
              <p:cNvSpPr>
                <a:spLocks/>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6" name="Freeform 694"/>
              <p:cNvSpPr>
                <a:spLocks/>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7" name="Freeform 695"/>
              <p:cNvSpPr>
                <a:spLocks/>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8" name="Freeform 696"/>
              <p:cNvSpPr>
                <a:spLocks/>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9" name="Freeform 697"/>
              <p:cNvSpPr>
                <a:spLocks/>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0" name="Freeform 698"/>
              <p:cNvSpPr>
                <a:spLocks/>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1" name="Freeform 699"/>
              <p:cNvSpPr>
                <a:spLocks/>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3" name="Freeform 701"/>
              <p:cNvSpPr>
                <a:spLocks/>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4" name="Freeform 702"/>
              <p:cNvSpPr>
                <a:spLocks/>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5" name="Freeform 703"/>
              <p:cNvSpPr>
                <a:spLocks/>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7" name="Freeform 705"/>
              <p:cNvSpPr>
                <a:spLocks/>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8" name="Freeform 706"/>
              <p:cNvSpPr>
                <a:spLocks/>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9" name="Freeform 707"/>
              <p:cNvSpPr>
                <a:spLocks/>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0" name="Freeform 708"/>
              <p:cNvSpPr>
                <a:spLocks/>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1" name="Freeform 709"/>
              <p:cNvSpPr>
                <a:spLocks/>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2" name="Freeform 710"/>
              <p:cNvSpPr>
                <a:spLocks/>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3" name="Freeform 711"/>
              <p:cNvSpPr>
                <a:spLocks/>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4" name="Freeform 712"/>
              <p:cNvSpPr>
                <a:spLocks/>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5" name="Freeform 713"/>
              <p:cNvSpPr>
                <a:spLocks/>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6" name="Freeform 714"/>
              <p:cNvSpPr>
                <a:spLocks/>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7" name="Freeform 715"/>
              <p:cNvSpPr>
                <a:spLocks/>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8" name="Freeform 716"/>
              <p:cNvSpPr>
                <a:spLocks/>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9" name="Freeform 717"/>
              <p:cNvSpPr>
                <a:spLocks/>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0" name="Freeform 718"/>
              <p:cNvSpPr>
                <a:spLocks/>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1" name="Freeform 719"/>
              <p:cNvSpPr>
                <a:spLocks/>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2" name="Freeform 720"/>
              <p:cNvSpPr>
                <a:spLocks/>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3" name="Freeform 721"/>
              <p:cNvSpPr>
                <a:spLocks/>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4" name="Freeform 722"/>
              <p:cNvSpPr>
                <a:spLocks/>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5" name="Freeform 723"/>
              <p:cNvSpPr>
                <a:spLocks/>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7" name="Freeform 725"/>
              <p:cNvSpPr>
                <a:spLocks/>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8" name="Freeform 726"/>
              <p:cNvSpPr>
                <a:spLocks/>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0" name="Freeform 728"/>
              <p:cNvSpPr>
                <a:spLocks/>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1" name="Freeform 729"/>
              <p:cNvSpPr>
                <a:spLocks/>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2" name="Freeform 730"/>
              <p:cNvSpPr>
                <a:spLocks/>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4" name="Freeform 732"/>
              <p:cNvSpPr>
                <a:spLocks/>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5" name="Freeform 733"/>
              <p:cNvSpPr>
                <a:spLocks/>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6" name="Freeform 734"/>
              <p:cNvSpPr>
                <a:spLocks/>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7" name="Freeform 735"/>
              <p:cNvSpPr>
                <a:spLocks/>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8" name="Freeform 736"/>
              <p:cNvSpPr>
                <a:spLocks/>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9" name="Freeform 737"/>
              <p:cNvSpPr>
                <a:spLocks/>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2" name="Freeform 740"/>
              <p:cNvSpPr>
                <a:spLocks/>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3" name="Freeform 741"/>
              <p:cNvSpPr>
                <a:spLocks/>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4" name="Freeform 742"/>
              <p:cNvSpPr>
                <a:spLocks/>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5" name="Freeform 743"/>
              <p:cNvSpPr>
                <a:spLocks/>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6" name="Freeform 744"/>
              <p:cNvSpPr>
                <a:spLocks/>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7" name="Freeform 745"/>
              <p:cNvSpPr>
                <a:spLocks/>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9" name="Freeform 747"/>
              <p:cNvSpPr>
                <a:spLocks/>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0" name="Freeform 748"/>
              <p:cNvSpPr>
                <a:spLocks/>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1" name="Freeform 749"/>
              <p:cNvSpPr>
                <a:spLocks/>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3" name="Freeform 751"/>
              <p:cNvSpPr>
                <a:spLocks/>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4" name="Freeform 752"/>
              <p:cNvSpPr>
                <a:spLocks/>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5" name="Freeform 753"/>
              <p:cNvSpPr>
                <a:spLocks/>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6" name="Freeform 754"/>
              <p:cNvSpPr>
                <a:spLocks/>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7" name="Freeform 755"/>
              <p:cNvSpPr>
                <a:spLocks/>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8" name="Freeform 756"/>
              <p:cNvSpPr>
                <a:spLocks/>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9" name="Freeform 757"/>
              <p:cNvSpPr>
                <a:spLocks/>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0" name="Freeform 758"/>
              <p:cNvSpPr>
                <a:spLocks/>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1" name="Freeform 759"/>
              <p:cNvSpPr>
                <a:spLocks/>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2" name="Freeform 760"/>
              <p:cNvSpPr>
                <a:spLocks/>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3" name="Freeform 761"/>
              <p:cNvSpPr>
                <a:spLocks/>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4" name="Freeform 762"/>
              <p:cNvSpPr>
                <a:spLocks/>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5" name="Freeform 763"/>
              <p:cNvSpPr>
                <a:spLocks/>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6" name="Freeform 764"/>
              <p:cNvSpPr>
                <a:spLocks/>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7" name="Freeform 765"/>
              <p:cNvSpPr>
                <a:spLocks/>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8" name="Freeform 766"/>
              <p:cNvSpPr>
                <a:spLocks/>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9" name="Freeform 767"/>
              <p:cNvSpPr>
                <a:spLocks/>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1" name="Freeform 769"/>
              <p:cNvSpPr>
                <a:spLocks/>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3" name="Freeform 771"/>
              <p:cNvSpPr>
                <a:spLocks/>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4" name="Freeform 772"/>
              <p:cNvSpPr>
                <a:spLocks/>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5" name="Freeform 773"/>
              <p:cNvSpPr>
                <a:spLocks/>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6" name="Freeform 774"/>
              <p:cNvSpPr>
                <a:spLocks/>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7" name="Freeform 775"/>
              <p:cNvSpPr>
                <a:spLocks/>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8" name="Freeform 776"/>
              <p:cNvSpPr>
                <a:spLocks/>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9" name="Freeform 777"/>
              <p:cNvSpPr>
                <a:spLocks/>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0" name="Freeform 778"/>
              <p:cNvSpPr>
                <a:spLocks/>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1" name="Freeform 779"/>
              <p:cNvSpPr>
                <a:spLocks/>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2" name="Freeform 780"/>
              <p:cNvSpPr>
                <a:spLocks/>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3" name="Freeform 781"/>
              <p:cNvSpPr>
                <a:spLocks/>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4" name="Freeform 782"/>
              <p:cNvSpPr>
                <a:spLocks/>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5" name="Freeform 783"/>
              <p:cNvSpPr>
                <a:spLocks/>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7" name="Freeform 785"/>
              <p:cNvSpPr>
                <a:spLocks/>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8" name="Freeform 786"/>
              <p:cNvSpPr>
                <a:spLocks/>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9" name="Freeform 787"/>
              <p:cNvSpPr>
                <a:spLocks/>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0" name="Freeform 788"/>
              <p:cNvSpPr>
                <a:spLocks/>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1" name="Freeform 789"/>
              <p:cNvSpPr>
                <a:spLocks/>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2" name="Freeform 790"/>
              <p:cNvSpPr>
                <a:spLocks/>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3" name="Freeform 791"/>
              <p:cNvSpPr>
                <a:spLocks/>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5" name="Freeform 793"/>
              <p:cNvSpPr>
                <a:spLocks/>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6" name="Freeform 794"/>
              <p:cNvSpPr>
                <a:spLocks/>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7" name="Freeform 795"/>
              <p:cNvSpPr>
                <a:spLocks/>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9" name="Freeform 797"/>
              <p:cNvSpPr>
                <a:spLocks/>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0" name="Freeform 798"/>
              <p:cNvSpPr>
                <a:spLocks/>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1" name="Freeform 799"/>
              <p:cNvSpPr>
                <a:spLocks/>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2" name="Freeform 800"/>
              <p:cNvSpPr>
                <a:spLocks/>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3" name="Freeform 801"/>
              <p:cNvSpPr>
                <a:spLocks/>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4" name="Freeform 802"/>
              <p:cNvSpPr>
                <a:spLocks/>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5" name="Freeform 803"/>
              <p:cNvSpPr>
                <a:spLocks/>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7" name="Freeform 805"/>
              <p:cNvSpPr>
                <a:spLocks/>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8" name="Freeform 806"/>
              <p:cNvSpPr>
                <a:spLocks/>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9" name="Freeform 807"/>
              <p:cNvSpPr>
                <a:spLocks/>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0" name="Group 1009"/>
            <p:cNvGrpSpPr>
              <a:grpSpLocks/>
            </p:cNvGrpSpPr>
            <p:nvPr/>
          </p:nvGrpSpPr>
          <p:grpSpPr bwMode="auto">
            <a:xfrm>
              <a:off x="1462" y="1760"/>
              <a:ext cx="531" cy="1336"/>
              <a:chOff x="1462" y="1760"/>
              <a:chExt cx="531" cy="1336"/>
            </a:xfrm>
          </p:grpSpPr>
          <p:sp>
            <p:nvSpPr>
              <p:cNvPr id="710" name="Freeform 809"/>
              <p:cNvSpPr>
                <a:spLocks/>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1" name="Freeform 810"/>
              <p:cNvSpPr>
                <a:spLocks/>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2" name="Freeform 811"/>
              <p:cNvSpPr>
                <a:spLocks/>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3" name="Freeform 812"/>
              <p:cNvSpPr>
                <a:spLocks/>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4" name="Freeform 813"/>
              <p:cNvSpPr>
                <a:spLocks/>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5" name="Freeform 814"/>
              <p:cNvSpPr>
                <a:spLocks/>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7" name="Freeform 816"/>
              <p:cNvSpPr>
                <a:spLocks/>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9" name="Freeform 818"/>
              <p:cNvSpPr>
                <a:spLocks/>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0" name="Freeform 819"/>
              <p:cNvSpPr>
                <a:spLocks/>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2" name="Freeform 821"/>
              <p:cNvSpPr>
                <a:spLocks/>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3" name="Freeform 822"/>
              <p:cNvSpPr>
                <a:spLocks/>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4" name="Freeform 823"/>
              <p:cNvSpPr>
                <a:spLocks/>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6" name="Freeform 825"/>
              <p:cNvSpPr>
                <a:spLocks/>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7" name="Freeform 826"/>
              <p:cNvSpPr>
                <a:spLocks/>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8" name="Freeform 827"/>
              <p:cNvSpPr>
                <a:spLocks/>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9" name="Freeform 828"/>
              <p:cNvSpPr>
                <a:spLocks/>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0" name="Freeform 829"/>
              <p:cNvSpPr>
                <a:spLocks/>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1" name="Freeform 830"/>
              <p:cNvSpPr>
                <a:spLocks/>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3" name="Freeform 832"/>
              <p:cNvSpPr>
                <a:spLocks/>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4" name="Freeform 833"/>
              <p:cNvSpPr>
                <a:spLocks/>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5" name="Freeform 834"/>
              <p:cNvSpPr>
                <a:spLocks/>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6" name="Freeform 835"/>
              <p:cNvSpPr>
                <a:spLocks/>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7" name="Freeform 836"/>
              <p:cNvSpPr>
                <a:spLocks/>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8" name="Freeform 837"/>
              <p:cNvSpPr>
                <a:spLocks/>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9" name="Freeform 838"/>
              <p:cNvSpPr>
                <a:spLocks/>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0" name="Freeform 839"/>
              <p:cNvSpPr>
                <a:spLocks/>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1" name="Freeform 840"/>
              <p:cNvSpPr>
                <a:spLocks/>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2" name="Freeform 841"/>
              <p:cNvSpPr>
                <a:spLocks/>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3" name="Freeform 842"/>
              <p:cNvSpPr>
                <a:spLocks/>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4" name="Freeform 843"/>
              <p:cNvSpPr>
                <a:spLocks/>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5" name="Freeform 844"/>
              <p:cNvSpPr>
                <a:spLocks/>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6" name="Freeform 845"/>
              <p:cNvSpPr>
                <a:spLocks/>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7" name="Freeform 846"/>
              <p:cNvSpPr>
                <a:spLocks/>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8" name="Freeform 847"/>
              <p:cNvSpPr>
                <a:spLocks/>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9" name="Freeform 848"/>
              <p:cNvSpPr>
                <a:spLocks/>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0" name="Freeform 849"/>
              <p:cNvSpPr>
                <a:spLocks/>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1" name="Freeform 850"/>
              <p:cNvSpPr>
                <a:spLocks/>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2" name="Freeform 851"/>
              <p:cNvSpPr>
                <a:spLocks/>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3" name="Freeform 852"/>
              <p:cNvSpPr>
                <a:spLocks/>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4" name="Freeform 853"/>
              <p:cNvSpPr>
                <a:spLocks/>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5" name="Freeform 854"/>
              <p:cNvSpPr>
                <a:spLocks/>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6" name="Freeform 855"/>
              <p:cNvSpPr>
                <a:spLocks/>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7" name="Freeform 856"/>
              <p:cNvSpPr>
                <a:spLocks/>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9" name="Freeform 858"/>
              <p:cNvSpPr>
                <a:spLocks/>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0" name="Freeform 859"/>
              <p:cNvSpPr>
                <a:spLocks/>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2" name="Freeform 861"/>
              <p:cNvSpPr>
                <a:spLocks/>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3" name="Freeform 862"/>
              <p:cNvSpPr>
                <a:spLocks/>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5" name="Freeform 864"/>
              <p:cNvSpPr>
                <a:spLocks/>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7" name="Freeform 866"/>
              <p:cNvSpPr>
                <a:spLocks/>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8" name="Freeform 867"/>
              <p:cNvSpPr>
                <a:spLocks/>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0" name="Freeform 869"/>
              <p:cNvSpPr>
                <a:spLocks/>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1" name="Freeform 870"/>
              <p:cNvSpPr>
                <a:spLocks/>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2" name="Freeform 871"/>
              <p:cNvSpPr>
                <a:spLocks/>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4" name="Freeform 873"/>
              <p:cNvSpPr>
                <a:spLocks/>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5" name="Freeform 874"/>
              <p:cNvSpPr>
                <a:spLocks/>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6" name="Freeform 875"/>
              <p:cNvSpPr>
                <a:spLocks/>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7" name="Freeform 876"/>
              <p:cNvSpPr>
                <a:spLocks/>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8" name="Freeform 877"/>
              <p:cNvSpPr>
                <a:spLocks/>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9" name="Freeform 878"/>
              <p:cNvSpPr>
                <a:spLocks/>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1" name="Freeform 880"/>
              <p:cNvSpPr>
                <a:spLocks/>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2" name="Freeform 881"/>
              <p:cNvSpPr>
                <a:spLocks/>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3" name="Freeform 882"/>
              <p:cNvSpPr>
                <a:spLocks/>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4" name="Freeform 883"/>
              <p:cNvSpPr>
                <a:spLocks/>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5" name="Freeform 884"/>
              <p:cNvSpPr>
                <a:spLocks/>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7" name="Freeform 886"/>
              <p:cNvSpPr>
                <a:spLocks/>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9" name="Freeform 888"/>
              <p:cNvSpPr>
                <a:spLocks/>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0" name="Freeform 889"/>
              <p:cNvSpPr>
                <a:spLocks/>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1" name="Freeform 890"/>
              <p:cNvSpPr>
                <a:spLocks/>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3" name="Freeform 892"/>
              <p:cNvSpPr>
                <a:spLocks/>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4" name="Freeform 893"/>
              <p:cNvSpPr>
                <a:spLocks/>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5" name="Freeform 894"/>
              <p:cNvSpPr>
                <a:spLocks/>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6" name="Freeform 895"/>
              <p:cNvSpPr>
                <a:spLocks/>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7" name="Freeform 896"/>
              <p:cNvSpPr>
                <a:spLocks/>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8" name="Freeform 897"/>
              <p:cNvSpPr>
                <a:spLocks/>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9" name="Freeform 898"/>
              <p:cNvSpPr>
                <a:spLocks/>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0" name="Freeform 899"/>
              <p:cNvSpPr>
                <a:spLocks/>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1" name="Freeform 900"/>
              <p:cNvSpPr>
                <a:spLocks/>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2" name="Freeform 901"/>
              <p:cNvSpPr>
                <a:spLocks/>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3" name="Freeform 902"/>
              <p:cNvSpPr>
                <a:spLocks/>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5" name="Freeform 904"/>
              <p:cNvSpPr>
                <a:spLocks/>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6" name="Freeform 905"/>
              <p:cNvSpPr>
                <a:spLocks/>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8" name="Freeform 907"/>
              <p:cNvSpPr>
                <a:spLocks/>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9" name="Freeform 908"/>
              <p:cNvSpPr>
                <a:spLocks/>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1" name="Freeform 910"/>
              <p:cNvSpPr>
                <a:spLocks/>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3" name="Freeform 912"/>
              <p:cNvSpPr>
                <a:spLocks/>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4" name="Freeform 913"/>
              <p:cNvSpPr>
                <a:spLocks/>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6" name="Freeform 915"/>
              <p:cNvSpPr>
                <a:spLocks/>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7" name="Freeform 916"/>
              <p:cNvSpPr>
                <a:spLocks/>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8" name="Freeform 917"/>
              <p:cNvSpPr>
                <a:spLocks/>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9" name="Freeform 918"/>
              <p:cNvSpPr>
                <a:spLocks/>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0" name="Freeform 919"/>
              <p:cNvSpPr>
                <a:spLocks/>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1" name="Freeform 920"/>
              <p:cNvSpPr>
                <a:spLocks/>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2" name="Freeform 921"/>
              <p:cNvSpPr>
                <a:spLocks/>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3" name="Freeform 922"/>
              <p:cNvSpPr>
                <a:spLocks/>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4" name="Freeform 923"/>
              <p:cNvSpPr>
                <a:spLocks/>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5" name="Freeform 924"/>
              <p:cNvSpPr>
                <a:spLocks/>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8" name="Freeform 927"/>
              <p:cNvSpPr>
                <a:spLocks/>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9" name="Freeform 928"/>
              <p:cNvSpPr>
                <a:spLocks/>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0" name="Freeform 929"/>
              <p:cNvSpPr>
                <a:spLocks/>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1" name="Freeform 930"/>
              <p:cNvSpPr>
                <a:spLocks/>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2" name="Freeform 931"/>
              <p:cNvSpPr>
                <a:spLocks/>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3" name="Freeform 932"/>
              <p:cNvSpPr>
                <a:spLocks/>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4" name="Freeform 933"/>
              <p:cNvSpPr>
                <a:spLocks/>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5" name="Freeform 934"/>
              <p:cNvSpPr>
                <a:spLocks/>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6" name="Freeform 935"/>
              <p:cNvSpPr>
                <a:spLocks/>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7" name="Freeform 936"/>
              <p:cNvSpPr>
                <a:spLocks/>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8" name="Freeform 937"/>
              <p:cNvSpPr>
                <a:spLocks/>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9" name="Freeform 938"/>
              <p:cNvSpPr>
                <a:spLocks/>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0" name="Freeform 939"/>
              <p:cNvSpPr>
                <a:spLocks/>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1" name="Freeform 940"/>
              <p:cNvSpPr>
                <a:spLocks/>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2" name="Freeform 941"/>
              <p:cNvSpPr>
                <a:spLocks/>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3" name="Freeform 942"/>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4" name="Freeform 943"/>
              <p:cNvSpPr>
                <a:spLocks/>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5" name="Freeform 944"/>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6" name="Freeform 945"/>
              <p:cNvSpPr>
                <a:spLocks/>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7" name="Freeform 946"/>
              <p:cNvSpPr>
                <a:spLocks/>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8" name="Freeform 947"/>
              <p:cNvSpPr>
                <a:spLocks/>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9" name="Freeform 948"/>
              <p:cNvSpPr>
                <a:spLocks/>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1" name="Freeform 950"/>
              <p:cNvSpPr>
                <a:spLocks/>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2" name="Freeform 951"/>
              <p:cNvSpPr>
                <a:spLocks/>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4" name="Freeform 953"/>
              <p:cNvSpPr>
                <a:spLocks/>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5" name="Freeform 954"/>
              <p:cNvSpPr>
                <a:spLocks/>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6" name="Freeform 955"/>
              <p:cNvSpPr>
                <a:spLocks/>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7" name="Freeform 956"/>
              <p:cNvSpPr>
                <a:spLocks/>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9" name="Freeform 958"/>
              <p:cNvSpPr>
                <a:spLocks/>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0" name="Freeform 959"/>
              <p:cNvSpPr>
                <a:spLocks/>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2" name="Freeform 961"/>
              <p:cNvSpPr>
                <a:spLocks/>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3" name="Freeform 962"/>
              <p:cNvSpPr>
                <a:spLocks/>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4" name="Freeform 963"/>
              <p:cNvSpPr>
                <a:spLocks/>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6" name="Freeform 965"/>
              <p:cNvSpPr>
                <a:spLocks/>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7" name="Freeform 966"/>
              <p:cNvSpPr>
                <a:spLocks/>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8" name="Freeform 967"/>
              <p:cNvSpPr>
                <a:spLocks/>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9" name="Freeform 968"/>
              <p:cNvSpPr>
                <a:spLocks/>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0" name="Freeform 969"/>
              <p:cNvSpPr>
                <a:spLocks/>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1" name="Freeform 970"/>
              <p:cNvSpPr>
                <a:spLocks/>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3" name="Freeform 972"/>
              <p:cNvSpPr>
                <a:spLocks/>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4" name="Freeform 973"/>
              <p:cNvSpPr>
                <a:spLocks/>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5" name="Freeform 974"/>
              <p:cNvSpPr>
                <a:spLocks/>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6" name="Freeform 975"/>
              <p:cNvSpPr>
                <a:spLocks/>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7" name="Freeform 976"/>
              <p:cNvSpPr>
                <a:spLocks/>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9" name="Freeform 978"/>
              <p:cNvSpPr>
                <a:spLocks/>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1" name="Freeform 980"/>
              <p:cNvSpPr>
                <a:spLocks/>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2" name="Freeform 981"/>
              <p:cNvSpPr>
                <a:spLocks/>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3" name="Freeform 982"/>
              <p:cNvSpPr>
                <a:spLocks/>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4" name="Freeform 983"/>
              <p:cNvSpPr>
                <a:spLocks/>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5" name="Freeform 984"/>
              <p:cNvSpPr>
                <a:spLocks/>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6" name="Freeform 985"/>
              <p:cNvSpPr>
                <a:spLocks/>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7" name="Freeform 986"/>
              <p:cNvSpPr>
                <a:spLocks/>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8" name="Freeform 987"/>
              <p:cNvSpPr>
                <a:spLocks/>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9" name="Freeform 988"/>
              <p:cNvSpPr>
                <a:spLocks/>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0" name="Freeform 989"/>
              <p:cNvSpPr>
                <a:spLocks/>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1" name="Freeform 990"/>
              <p:cNvSpPr>
                <a:spLocks/>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3" name="Freeform 992"/>
              <p:cNvSpPr>
                <a:spLocks/>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4" name="Freeform 993"/>
              <p:cNvSpPr>
                <a:spLocks/>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5" name="Freeform 994"/>
              <p:cNvSpPr>
                <a:spLocks/>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7" name="Freeform 996"/>
              <p:cNvSpPr>
                <a:spLocks/>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8" name="Freeform 997"/>
              <p:cNvSpPr>
                <a:spLocks/>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0" name="Freeform 999"/>
              <p:cNvSpPr>
                <a:spLocks/>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1" name="Freeform 1000"/>
              <p:cNvSpPr>
                <a:spLocks/>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3" name="Freeform 1002"/>
              <p:cNvSpPr>
                <a:spLocks/>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5" name="Freeform 1004"/>
              <p:cNvSpPr>
                <a:spLocks/>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6" name="Freeform 1005"/>
              <p:cNvSpPr>
                <a:spLocks/>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7" name="Freeform 1006"/>
              <p:cNvSpPr>
                <a:spLocks/>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8" name="Freeform 1007"/>
              <p:cNvSpPr>
                <a:spLocks/>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9" name="Freeform 1008"/>
              <p:cNvSpPr>
                <a:spLocks/>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1" name="Group 1210"/>
            <p:cNvGrpSpPr>
              <a:grpSpLocks/>
            </p:cNvGrpSpPr>
            <p:nvPr/>
          </p:nvGrpSpPr>
          <p:grpSpPr bwMode="auto">
            <a:xfrm>
              <a:off x="337" y="2502"/>
              <a:ext cx="1438" cy="762"/>
              <a:chOff x="337" y="2502"/>
              <a:chExt cx="1438" cy="762"/>
            </a:xfrm>
          </p:grpSpPr>
          <p:sp>
            <p:nvSpPr>
              <p:cNvPr id="510" name="Freeform 1010"/>
              <p:cNvSpPr>
                <a:spLocks/>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1" name="Freeform 1011"/>
              <p:cNvSpPr>
                <a:spLocks/>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2" name="Freeform 1012"/>
              <p:cNvSpPr>
                <a:spLocks/>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3" name="Freeform 1013"/>
              <p:cNvSpPr>
                <a:spLocks/>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4" name="Freeform 1014"/>
              <p:cNvSpPr>
                <a:spLocks/>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5" name="Freeform 1015"/>
              <p:cNvSpPr>
                <a:spLocks/>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6" name="Freeform 1016"/>
              <p:cNvSpPr>
                <a:spLocks/>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7" name="Freeform 1017"/>
              <p:cNvSpPr>
                <a:spLocks/>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9" name="Freeform 1019"/>
              <p:cNvSpPr>
                <a:spLocks/>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0" name="Freeform 1020"/>
              <p:cNvSpPr>
                <a:spLocks/>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1" name="Freeform 1021"/>
              <p:cNvSpPr>
                <a:spLocks/>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2" name="Freeform 1022"/>
              <p:cNvSpPr>
                <a:spLocks/>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3" name="Freeform 1023"/>
              <p:cNvSpPr>
                <a:spLocks/>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4" name="Freeform 1024"/>
              <p:cNvSpPr>
                <a:spLocks/>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5" name="Freeform 1025"/>
              <p:cNvSpPr>
                <a:spLocks/>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6" name="Freeform 1026"/>
              <p:cNvSpPr>
                <a:spLocks/>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7" name="Freeform 1027"/>
              <p:cNvSpPr>
                <a:spLocks/>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8" name="Freeform 1028"/>
              <p:cNvSpPr>
                <a:spLocks/>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9" name="Freeform 1029"/>
              <p:cNvSpPr>
                <a:spLocks/>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1" name="Freeform 1031"/>
              <p:cNvSpPr>
                <a:spLocks/>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2" name="Freeform 1032"/>
              <p:cNvSpPr>
                <a:spLocks/>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3" name="Freeform 1033"/>
              <p:cNvSpPr>
                <a:spLocks/>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4" name="Freeform 1034"/>
              <p:cNvSpPr>
                <a:spLocks/>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5" name="Freeform 1035"/>
              <p:cNvSpPr>
                <a:spLocks/>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6" name="Freeform 1036"/>
              <p:cNvSpPr>
                <a:spLocks/>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7" name="Freeform 1037"/>
              <p:cNvSpPr>
                <a:spLocks/>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8" name="Freeform 1038"/>
              <p:cNvSpPr>
                <a:spLocks/>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9" name="Freeform 1039"/>
              <p:cNvSpPr>
                <a:spLocks/>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0" name="Freeform 1040"/>
              <p:cNvSpPr>
                <a:spLocks/>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1" name="Freeform 1041"/>
              <p:cNvSpPr>
                <a:spLocks/>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3" name="Freeform 1043"/>
              <p:cNvSpPr>
                <a:spLocks/>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4" name="Freeform 1044"/>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5" name="Freeform 1045"/>
              <p:cNvSpPr>
                <a:spLocks/>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6" name="Freeform 1046"/>
              <p:cNvSpPr>
                <a:spLocks/>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7" name="Freeform 1047"/>
              <p:cNvSpPr>
                <a:spLocks/>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9" name="Freeform 1049"/>
              <p:cNvSpPr>
                <a:spLocks/>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0" name="Freeform 1050"/>
              <p:cNvSpPr>
                <a:spLocks/>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1" name="Freeform 1051"/>
              <p:cNvSpPr>
                <a:spLocks/>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2" name="Freeform 1052"/>
              <p:cNvSpPr>
                <a:spLocks/>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4" name="Freeform 1054"/>
              <p:cNvSpPr>
                <a:spLocks/>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5" name="Freeform 1055"/>
              <p:cNvSpPr>
                <a:spLocks/>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6" name="Freeform 1056"/>
              <p:cNvSpPr>
                <a:spLocks/>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7" name="Freeform 1057"/>
              <p:cNvSpPr>
                <a:spLocks/>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8" name="Freeform 1058"/>
              <p:cNvSpPr>
                <a:spLocks/>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9" name="Freeform 1059"/>
              <p:cNvSpPr>
                <a:spLocks/>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0" name="Freeform 1060"/>
              <p:cNvSpPr>
                <a:spLocks/>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1" name="Freeform 1061"/>
              <p:cNvSpPr>
                <a:spLocks/>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2" name="Freeform 1062"/>
              <p:cNvSpPr>
                <a:spLocks/>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3" name="Freeform 1063"/>
              <p:cNvSpPr>
                <a:spLocks/>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5" name="Freeform 1065"/>
              <p:cNvSpPr>
                <a:spLocks/>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6" name="Freeform 1066"/>
              <p:cNvSpPr>
                <a:spLocks/>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7" name="Freeform 1067"/>
              <p:cNvSpPr>
                <a:spLocks/>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8" name="Freeform 1068"/>
              <p:cNvSpPr>
                <a:spLocks/>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9" name="Freeform 1069"/>
              <p:cNvSpPr>
                <a:spLocks/>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1" name="Freeform 1071"/>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2" name="Freeform 1072"/>
              <p:cNvSpPr>
                <a:spLocks/>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3" name="Freeform 1073"/>
              <p:cNvSpPr>
                <a:spLocks/>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4" name="Freeform 1074"/>
              <p:cNvSpPr>
                <a:spLocks/>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5" name="Freeform 1075"/>
              <p:cNvSpPr>
                <a:spLocks/>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7" name="Freeform 1077"/>
              <p:cNvSpPr>
                <a:spLocks/>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8" name="Freeform 1078"/>
              <p:cNvSpPr>
                <a:spLocks/>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9" name="Freeform 1079"/>
              <p:cNvSpPr>
                <a:spLocks/>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0" name="Freeform 1080"/>
              <p:cNvSpPr>
                <a:spLocks/>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1" name="Freeform 1081"/>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2" name="Freeform 1082"/>
              <p:cNvSpPr>
                <a:spLocks/>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3" name="Freeform 1083"/>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4" name="Freeform 1084"/>
              <p:cNvSpPr>
                <a:spLocks/>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5" name="Freeform 1085"/>
              <p:cNvSpPr>
                <a:spLocks/>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6" name="Freeform 1086"/>
              <p:cNvSpPr>
                <a:spLocks/>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7" name="Freeform 1087"/>
              <p:cNvSpPr>
                <a:spLocks/>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9" name="Freeform 1089"/>
              <p:cNvSpPr>
                <a:spLocks/>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0" name="Freeform 1090"/>
              <p:cNvSpPr>
                <a:spLocks/>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2" name="Freeform 1092"/>
              <p:cNvSpPr>
                <a:spLocks/>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3" name="Freeform 1093"/>
              <p:cNvSpPr>
                <a:spLocks/>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5" name="Freeform 1095"/>
              <p:cNvSpPr>
                <a:spLocks/>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7" name="Freeform 1097"/>
              <p:cNvSpPr>
                <a:spLocks/>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8" name="Freeform 1098"/>
              <p:cNvSpPr>
                <a:spLocks/>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0" name="Freeform 1100"/>
              <p:cNvSpPr>
                <a:spLocks/>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1" name="Freeform 1101"/>
              <p:cNvSpPr>
                <a:spLocks/>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2" name="Freeform 1102"/>
              <p:cNvSpPr>
                <a:spLocks/>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4" name="Freeform 1104"/>
              <p:cNvSpPr>
                <a:spLocks/>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5" name="Freeform 1105"/>
              <p:cNvSpPr>
                <a:spLocks/>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6" name="Freeform 1106"/>
              <p:cNvSpPr>
                <a:spLocks/>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7" name="Freeform 1107"/>
              <p:cNvSpPr>
                <a:spLocks/>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8" name="Freeform 1108"/>
              <p:cNvSpPr>
                <a:spLocks/>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9" name="Freeform 1109"/>
              <p:cNvSpPr>
                <a:spLocks/>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1" name="Freeform 1111"/>
              <p:cNvSpPr>
                <a:spLocks/>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2" name="Freeform 1112"/>
              <p:cNvSpPr>
                <a:spLocks/>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3" name="Freeform 1113"/>
              <p:cNvSpPr>
                <a:spLocks/>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4" name="Freeform 1114"/>
              <p:cNvSpPr>
                <a:spLocks/>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5" name="Freeform 1115"/>
              <p:cNvSpPr>
                <a:spLocks/>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7" name="Freeform 1117"/>
              <p:cNvSpPr>
                <a:spLocks/>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9" name="Freeform 1119"/>
              <p:cNvSpPr>
                <a:spLocks/>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0" name="Freeform 1120"/>
              <p:cNvSpPr>
                <a:spLocks/>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1" name="Freeform 1121"/>
              <p:cNvSpPr>
                <a:spLocks/>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2" name="Freeform 1122"/>
              <p:cNvSpPr>
                <a:spLocks/>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3" name="Freeform 1123"/>
              <p:cNvSpPr>
                <a:spLocks/>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4" name="Freeform 1124"/>
              <p:cNvSpPr>
                <a:spLocks/>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5" name="Freeform 1125"/>
              <p:cNvSpPr>
                <a:spLocks/>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6" name="Freeform 1126"/>
              <p:cNvSpPr>
                <a:spLocks/>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7" name="Freeform 1127"/>
              <p:cNvSpPr>
                <a:spLocks/>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8" name="Freeform 1128"/>
              <p:cNvSpPr>
                <a:spLocks/>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9" name="Freeform 1129"/>
              <p:cNvSpPr>
                <a:spLocks/>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0" name="Freeform 1130"/>
              <p:cNvSpPr>
                <a:spLocks/>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1" name="Freeform 1131"/>
              <p:cNvSpPr>
                <a:spLocks/>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2" name="Freeform 1132"/>
              <p:cNvSpPr>
                <a:spLocks/>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3" name="Freeform 1133"/>
              <p:cNvSpPr>
                <a:spLocks/>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5" name="Freeform 1135"/>
              <p:cNvSpPr>
                <a:spLocks/>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6" name="Freeform 1136"/>
              <p:cNvSpPr>
                <a:spLocks/>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8" name="Freeform 1138"/>
              <p:cNvSpPr>
                <a:spLocks/>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9" name="Freeform 1139"/>
              <p:cNvSpPr>
                <a:spLocks/>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0" name="Freeform 1140"/>
              <p:cNvSpPr>
                <a:spLocks/>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1" name="Freeform 1141"/>
              <p:cNvSpPr>
                <a:spLocks/>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3" name="Freeform 1143"/>
              <p:cNvSpPr>
                <a:spLocks/>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4" name="Freeform 1144"/>
              <p:cNvSpPr>
                <a:spLocks/>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5" name="Freeform 1145"/>
              <p:cNvSpPr>
                <a:spLocks/>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6" name="Freeform 1146"/>
              <p:cNvSpPr>
                <a:spLocks/>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7" name="Freeform 1147"/>
              <p:cNvSpPr>
                <a:spLocks/>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8" name="Freeform 1148"/>
              <p:cNvSpPr>
                <a:spLocks/>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9" name="Freeform 1149"/>
              <p:cNvSpPr>
                <a:spLocks/>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0" name="Freeform 1150"/>
              <p:cNvSpPr>
                <a:spLocks/>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1" name="Freeform 1151"/>
              <p:cNvSpPr>
                <a:spLocks/>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2" name="Freeform 1152"/>
              <p:cNvSpPr>
                <a:spLocks/>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3" name="Freeform 1153"/>
              <p:cNvSpPr>
                <a:spLocks/>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4" name="Freeform 1154"/>
              <p:cNvSpPr>
                <a:spLocks/>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5" name="Freeform 1155"/>
              <p:cNvSpPr>
                <a:spLocks/>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7" name="Freeform 1157"/>
              <p:cNvSpPr>
                <a:spLocks/>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8" name="Freeform 1158"/>
              <p:cNvSpPr>
                <a:spLocks/>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9" name="Freeform 1159"/>
              <p:cNvSpPr>
                <a:spLocks/>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0" name="Freeform 1160"/>
              <p:cNvSpPr>
                <a:spLocks/>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1" name="Freeform 1161"/>
              <p:cNvSpPr>
                <a:spLocks/>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2" name="Freeform 1162"/>
              <p:cNvSpPr>
                <a:spLocks/>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3" name="Freeform 1163"/>
              <p:cNvSpPr>
                <a:spLocks/>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5" name="Freeform 1165"/>
              <p:cNvSpPr>
                <a:spLocks/>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6" name="Freeform 1166"/>
              <p:cNvSpPr>
                <a:spLocks/>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7" name="Freeform 1167"/>
              <p:cNvSpPr>
                <a:spLocks/>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8" name="Freeform 1168"/>
              <p:cNvSpPr>
                <a:spLocks/>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9" name="Freeform 1169"/>
              <p:cNvSpPr>
                <a:spLocks/>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0" name="Freeform 1170"/>
              <p:cNvSpPr>
                <a:spLocks/>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1" name="Freeform 1171"/>
              <p:cNvSpPr>
                <a:spLocks/>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2" name="Freeform 1172"/>
              <p:cNvSpPr>
                <a:spLocks/>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3" name="Freeform 1173"/>
              <p:cNvSpPr>
                <a:spLocks/>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4" name="Freeform 1174"/>
              <p:cNvSpPr>
                <a:spLocks/>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5" name="Freeform 1175"/>
              <p:cNvSpPr>
                <a:spLocks/>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6" name="Freeform 1176"/>
              <p:cNvSpPr>
                <a:spLocks/>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7" name="Freeform 1177"/>
              <p:cNvSpPr>
                <a:spLocks/>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8" name="Freeform 1178"/>
              <p:cNvSpPr>
                <a:spLocks/>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9" name="Freeform 1179"/>
              <p:cNvSpPr>
                <a:spLocks/>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0" name="Freeform 1180"/>
              <p:cNvSpPr>
                <a:spLocks/>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1" name="Freeform 1181"/>
              <p:cNvSpPr>
                <a:spLocks/>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2" name="Freeform 1182"/>
              <p:cNvSpPr>
                <a:spLocks/>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3" name="Freeform 1183"/>
              <p:cNvSpPr>
                <a:spLocks/>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4" name="Freeform 1184"/>
              <p:cNvSpPr>
                <a:spLocks/>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5" name="Freeform 1185"/>
              <p:cNvSpPr>
                <a:spLocks/>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6" name="Freeform 1186"/>
              <p:cNvSpPr>
                <a:spLocks/>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7" name="Freeform 1187"/>
              <p:cNvSpPr>
                <a:spLocks/>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8" name="Freeform 1188"/>
              <p:cNvSpPr>
                <a:spLocks/>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9" name="Freeform 1189"/>
              <p:cNvSpPr>
                <a:spLocks/>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0" name="Freeform 1190"/>
              <p:cNvSpPr>
                <a:spLocks/>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1" name="Freeform 1191"/>
              <p:cNvSpPr>
                <a:spLocks/>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2" name="Freeform 1192"/>
              <p:cNvSpPr>
                <a:spLocks/>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3" name="Freeform 1193"/>
              <p:cNvSpPr>
                <a:spLocks/>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4" name="Freeform 1194"/>
              <p:cNvSpPr>
                <a:spLocks/>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5" name="Freeform 1195"/>
              <p:cNvSpPr>
                <a:spLocks/>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6" name="Freeform 1196"/>
              <p:cNvSpPr>
                <a:spLocks/>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7" name="Freeform 1197"/>
              <p:cNvSpPr>
                <a:spLocks/>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8" name="Freeform 1198"/>
              <p:cNvSpPr>
                <a:spLocks/>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9" name="Freeform 1199"/>
              <p:cNvSpPr>
                <a:spLocks/>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0" name="Freeform 1200"/>
              <p:cNvSpPr>
                <a:spLocks/>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1" name="Freeform 1201"/>
              <p:cNvSpPr>
                <a:spLocks/>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2" name="Freeform 1202"/>
              <p:cNvSpPr>
                <a:spLocks/>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3" name="Freeform 1203"/>
              <p:cNvSpPr>
                <a:spLocks/>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5" name="Freeform 1205"/>
              <p:cNvSpPr>
                <a:spLocks/>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6" name="Freeform 1206"/>
              <p:cNvSpPr>
                <a:spLocks/>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7" name="Freeform 1207"/>
              <p:cNvSpPr>
                <a:spLocks/>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8" name="Freeform 1208"/>
              <p:cNvSpPr>
                <a:spLocks/>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9" name="Freeform 1209"/>
              <p:cNvSpPr>
                <a:spLocks/>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2" name="Group 1411"/>
            <p:cNvGrpSpPr>
              <a:grpSpLocks/>
            </p:cNvGrpSpPr>
            <p:nvPr/>
          </p:nvGrpSpPr>
          <p:grpSpPr bwMode="auto">
            <a:xfrm>
              <a:off x="316" y="2113"/>
              <a:ext cx="1081" cy="1148"/>
              <a:chOff x="316" y="2113"/>
              <a:chExt cx="1081" cy="1148"/>
            </a:xfrm>
          </p:grpSpPr>
          <p:sp>
            <p:nvSpPr>
              <p:cNvPr id="310" name="Freeform 1211"/>
              <p:cNvSpPr>
                <a:spLocks/>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1" name="Freeform 1212"/>
              <p:cNvSpPr>
                <a:spLocks/>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2" name="Freeform 1213"/>
              <p:cNvSpPr>
                <a:spLocks/>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3" name="Freeform 1214"/>
              <p:cNvSpPr>
                <a:spLocks/>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4" name="Freeform 1215"/>
              <p:cNvSpPr>
                <a:spLocks/>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5" name="Freeform 1216"/>
              <p:cNvSpPr>
                <a:spLocks/>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6" name="Freeform 1217"/>
              <p:cNvSpPr>
                <a:spLocks/>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7" name="Freeform 1218"/>
              <p:cNvSpPr>
                <a:spLocks/>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8" name="Freeform 1219"/>
              <p:cNvSpPr>
                <a:spLocks/>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9" name="Freeform 1220"/>
              <p:cNvSpPr>
                <a:spLocks/>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0" name="Freeform 1221"/>
              <p:cNvSpPr>
                <a:spLocks/>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1" name="Freeform 1222"/>
              <p:cNvSpPr>
                <a:spLocks/>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2" name="Freeform 1223"/>
              <p:cNvSpPr>
                <a:spLocks/>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3" name="Freeform 1224"/>
              <p:cNvSpPr>
                <a:spLocks/>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5" name="Freeform 1226"/>
              <p:cNvSpPr>
                <a:spLocks/>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6" name="Freeform 1227"/>
              <p:cNvSpPr>
                <a:spLocks/>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8" name="Freeform 1229"/>
              <p:cNvSpPr>
                <a:spLocks/>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9" name="Freeform 1230"/>
              <p:cNvSpPr>
                <a:spLocks/>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0" name="Freeform 1231"/>
              <p:cNvSpPr>
                <a:spLocks/>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1" name="Freeform 1232"/>
              <p:cNvSpPr>
                <a:spLocks/>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2" name="Freeform 1233"/>
              <p:cNvSpPr>
                <a:spLocks/>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4" name="Freeform 1235"/>
              <p:cNvSpPr>
                <a:spLocks/>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5" name="Freeform 1236"/>
              <p:cNvSpPr>
                <a:spLocks/>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6" name="Freeform 1237"/>
              <p:cNvSpPr>
                <a:spLocks/>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7" name="Freeform 1238"/>
              <p:cNvSpPr>
                <a:spLocks/>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8" name="Freeform 1239"/>
              <p:cNvSpPr>
                <a:spLocks/>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9" name="Freeform 1240"/>
              <p:cNvSpPr>
                <a:spLocks/>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0" name="Freeform 1241"/>
              <p:cNvSpPr>
                <a:spLocks/>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1" name="Freeform 1242"/>
              <p:cNvSpPr>
                <a:spLocks/>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2" name="Freeform 1243"/>
              <p:cNvSpPr>
                <a:spLocks/>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3" name="Freeform 1244"/>
              <p:cNvSpPr>
                <a:spLocks/>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4" name="Freeform 1245"/>
              <p:cNvSpPr>
                <a:spLocks/>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5" name="Freeform 1246"/>
              <p:cNvSpPr>
                <a:spLocks/>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6" name="Freeform 1247"/>
              <p:cNvSpPr>
                <a:spLocks/>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7" name="Freeform 1248"/>
              <p:cNvSpPr>
                <a:spLocks/>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8" name="Freeform 1249"/>
              <p:cNvSpPr>
                <a:spLocks/>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9" name="Freeform 1250"/>
              <p:cNvSpPr>
                <a:spLocks/>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0" name="Freeform 1251"/>
              <p:cNvSpPr>
                <a:spLocks/>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1" name="Freeform 1252"/>
              <p:cNvSpPr>
                <a:spLocks/>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2" name="Freeform 1253"/>
              <p:cNvSpPr>
                <a:spLocks/>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4" name="Freeform 1255"/>
              <p:cNvSpPr>
                <a:spLocks/>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5" name="Freeform 1256"/>
              <p:cNvSpPr>
                <a:spLocks/>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6" name="Freeform 1257"/>
              <p:cNvSpPr>
                <a:spLocks/>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7" name="Freeform 1258"/>
              <p:cNvSpPr>
                <a:spLocks/>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8" name="Freeform 1259"/>
              <p:cNvSpPr>
                <a:spLocks/>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9" name="Freeform 1260"/>
              <p:cNvSpPr>
                <a:spLocks/>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0" name="Freeform 1261"/>
              <p:cNvSpPr>
                <a:spLocks/>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2" name="Freeform 1263"/>
              <p:cNvSpPr>
                <a:spLocks/>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3" name="Freeform 1264"/>
              <p:cNvSpPr>
                <a:spLocks/>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5" name="Freeform 1266"/>
              <p:cNvSpPr>
                <a:spLocks/>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6" name="Freeform 1267"/>
              <p:cNvSpPr>
                <a:spLocks/>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7" name="Freeform 1268"/>
              <p:cNvSpPr>
                <a:spLocks/>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9" name="Freeform 1270"/>
              <p:cNvSpPr>
                <a:spLocks/>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0" name="Freeform 1271"/>
              <p:cNvSpPr>
                <a:spLocks/>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1" name="Freeform 1272"/>
              <p:cNvSpPr>
                <a:spLocks/>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2" name="Freeform 1273"/>
              <p:cNvSpPr>
                <a:spLocks/>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3" name="Freeform 1274"/>
              <p:cNvSpPr>
                <a:spLocks/>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4" name="Freeform 1275"/>
              <p:cNvSpPr>
                <a:spLocks/>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6" name="Freeform 1277"/>
              <p:cNvSpPr>
                <a:spLocks/>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7" name="Freeform 1278"/>
              <p:cNvSpPr>
                <a:spLocks/>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8" name="Freeform 1279"/>
              <p:cNvSpPr>
                <a:spLocks/>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9" name="Freeform 1280"/>
              <p:cNvSpPr>
                <a:spLocks/>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0" name="Freeform 1281"/>
              <p:cNvSpPr>
                <a:spLocks/>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1" name="Freeform 1282"/>
              <p:cNvSpPr>
                <a:spLocks/>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2" name="Freeform 1283"/>
              <p:cNvSpPr>
                <a:spLocks/>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4" name="Freeform 1285"/>
              <p:cNvSpPr>
                <a:spLocks/>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5" name="Freeform 1286"/>
              <p:cNvSpPr>
                <a:spLocks/>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6" name="Freeform 1287"/>
              <p:cNvSpPr>
                <a:spLocks/>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8" name="Freeform 1289"/>
              <p:cNvSpPr>
                <a:spLocks/>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9" name="Freeform 1290"/>
              <p:cNvSpPr>
                <a:spLocks/>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0" name="Freeform 1291"/>
              <p:cNvSpPr>
                <a:spLocks/>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1" name="Freeform 1292"/>
              <p:cNvSpPr>
                <a:spLocks/>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2" name="Freeform 1293"/>
              <p:cNvSpPr>
                <a:spLocks/>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3" name="Freeform 1294"/>
              <p:cNvSpPr>
                <a:spLocks/>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4" name="Freeform 1295"/>
              <p:cNvSpPr>
                <a:spLocks/>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5" name="Freeform 1296"/>
              <p:cNvSpPr>
                <a:spLocks/>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6" name="Freeform 1297"/>
              <p:cNvSpPr>
                <a:spLocks/>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7" name="Freeform 1298"/>
              <p:cNvSpPr>
                <a:spLocks/>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8" name="Freeform 1299"/>
              <p:cNvSpPr>
                <a:spLocks/>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0" name="Freeform 1301"/>
              <p:cNvSpPr>
                <a:spLocks/>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1" name="Freeform 1302"/>
              <p:cNvSpPr>
                <a:spLocks/>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2" name="Freeform 1303"/>
              <p:cNvSpPr>
                <a:spLocks/>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3" name="Freeform 1304"/>
              <p:cNvSpPr>
                <a:spLocks/>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4" name="Freeform 1305"/>
              <p:cNvSpPr>
                <a:spLocks/>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5" name="Freeform 1306"/>
              <p:cNvSpPr>
                <a:spLocks/>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6" name="Freeform 1307"/>
              <p:cNvSpPr>
                <a:spLocks/>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8" name="Freeform 1309"/>
              <p:cNvSpPr>
                <a:spLocks/>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9" name="Freeform 1310"/>
              <p:cNvSpPr>
                <a:spLocks/>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1" name="Freeform 1312"/>
              <p:cNvSpPr>
                <a:spLocks/>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2" name="Freeform 1313"/>
              <p:cNvSpPr>
                <a:spLocks/>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3" name="Freeform 1314"/>
              <p:cNvSpPr>
                <a:spLocks/>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4" name="Freeform 1315"/>
              <p:cNvSpPr>
                <a:spLocks/>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5" name="Freeform 1316"/>
              <p:cNvSpPr>
                <a:spLocks/>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6" name="Freeform 1317"/>
              <p:cNvSpPr>
                <a:spLocks/>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7" name="Freeform 1318"/>
              <p:cNvSpPr>
                <a:spLocks/>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8" name="Freeform 1319"/>
              <p:cNvSpPr>
                <a:spLocks/>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9" name="Freeform 1320"/>
              <p:cNvSpPr>
                <a:spLocks/>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0" name="Freeform 1321"/>
              <p:cNvSpPr>
                <a:spLocks/>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3" name="Freeform 1324"/>
              <p:cNvSpPr>
                <a:spLocks/>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4" name="Freeform 1325"/>
              <p:cNvSpPr>
                <a:spLocks/>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5" name="Freeform 1326"/>
              <p:cNvSpPr>
                <a:spLocks/>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6" name="Freeform 1327"/>
              <p:cNvSpPr>
                <a:spLocks/>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7" name="Freeform 1328"/>
              <p:cNvSpPr>
                <a:spLocks/>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8" name="Freeform 1329"/>
              <p:cNvSpPr>
                <a:spLocks/>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0" name="Freeform 1331"/>
              <p:cNvSpPr>
                <a:spLocks/>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1" name="Freeform 1332"/>
              <p:cNvSpPr>
                <a:spLocks/>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2" name="Freeform 1333"/>
              <p:cNvSpPr>
                <a:spLocks/>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4" name="Freeform 1335"/>
              <p:cNvSpPr>
                <a:spLocks/>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5" name="Freeform 1336"/>
              <p:cNvSpPr>
                <a:spLocks/>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6" name="Freeform 1337"/>
              <p:cNvSpPr>
                <a:spLocks/>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7" name="Freeform 1338"/>
              <p:cNvSpPr>
                <a:spLocks/>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8" name="Freeform 1339"/>
              <p:cNvSpPr>
                <a:spLocks/>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9" name="Freeform 1340"/>
              <p:cNvSpPr>
                <a:spLocks/>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0" name="Freeform 1341"/>
              <p:cNvSpPr>
                <a:spLocks/>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1" name="Freeform 1342"/>
              <p:cNvSpPr>
                <a:spLocks/>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2" name="Freeform 1343"/>
              <p:cNvSpPr>
                <a:spLocks/>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3" name="Freeform 1344"/>
              <p:cNvSpPr>
                <a:spLocks/>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4" name="Freeform 1345"/>
              <p:cNvSpPr>
                <a:spLocks/>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6" name="Freeform 1347"/>
              <p:cNvSpPr>
                <a:spLocks/>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7" name="Freeform 1348"/>
              <p:cNvSpPr>
                <a:spLocks/>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8" name="Freeform 1349"/>
              <p:cNvSpPr>
                <a:spLocks/>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9" name="Freeform 1350"/>
              <p:cNvSpPr>
                <a:spLocks/>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0" name="Freeform 1351"/>
              <p:cNvSpPr>
                <a:spLocks/>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1" name="Freeform 1352"/>
              <p:cNvSpPr>
                <a:spLocks/>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2" name="Freeform 1353"/>
              <p:cNvSpPr>
                <a:spLocks/>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4" name="Freeform 1355"/>
              <p:cNvSpPr>
                <a:spLocks/>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5" name="Freeform 1356"/>
              <p:cNvSpPr>
                <a:spLocks/>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7" name="Freeform 1358"/>
              <p:cNvSpPr>
                <a:spLocks/>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8" name="Freeform 1359"/>
              <p:cNvSpPr>
                <a:spLocks/>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9" name="Freeform 1360"/>
              <p:cNvSpPr>
                <a:spLocks/>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0" name="Freeform 1361"/>
              <p:cNvSpPr>
                <a:spLocks/>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1" name="Freeform 1362"/>
              <p:cNvSpPr>
                <a:spLocks/>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2" name="Freeform 1363"/>
              <p:cNvSpPr>
                <a:spLocks/>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3" name="Freeform 1364"/>
              <p:cNvSpPr>
                <a:spLocks/>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4" name="Freeform 1365"/>
              <p:cNvSpPr>
                <a:spLocks/>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5" name="Freeform 1366"/>
              <p:cNvSpPr>
                <a:spLocks/>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6" name="Freeform 1367"/>
              <p:cNvSpPr>
                <a:spLocks/>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9" name="Freeform 1370"/>
              <p:cNvSpPr>
                <a:spLocks/>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0" name="Freeform 1371"/>
              <p:cNvSpPr>
                <a:spLocks/>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1" name="Freeform 1372"/>
              <p:cNvSpPr>
                <a:spLocks/>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2" name="Freeform 1373"/>
              <p:cNvSpPr>
                <a:spLocks/>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3" name="Freeform 1374"/>
              <p:cNvSpPr>
                <a:spLocks/>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4" name="Freeform 1375"/>
              <p:cNvSpPr>
                <a:spLocks/>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6" name="Freeform 1377"/>
              <p:cNvSpPr>
                <a:spLocks/>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7" name="Freeform 1378"/>
              <p:cNvSpPr>
                <a:spLocks/>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8" name="Freeform 1379"/>
              <p:cNvSpPr>
                <a:spLocks/>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0" name="Freeform 1381"/>
              <p:cNvSpPr>
                <a:spLocks/>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1" name="Freeform 1382"/>
              <p:cNvSpPr>
                <a:spLocks/>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2" name="Freeform 1383"/>
              <p:cNvSpPr>
                <a:spLocks/>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3" name="Freeform 1384"/>
              <p:cNvSpPr>
                <a:spLocks/>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4" name="Freeform 1385"/>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5" name="Freeform 1386"/>
              <p:cNvSpPr>
                <a:spLocks/>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6" name="Freeform 1387"/>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7" name="Freeform 1388"/>
              <p:cNvSpPr>
                <a:spLocks/>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8" name="Freeform 1389"/>
              <p:cNvSpPr>
                <a:spLocks/>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9" name="Freeform 1390"/>
              <p:cNvSpPr>
                <a:spLocks/>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0" name="Freeform 1391"/>
              <p:cNvSpPr>
                <a:spLocks/>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2" name="Freeform 1393"/>
              <p:cNvSpPr>
                <a:spLocks/>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3" name="Freeform 1394"/>
              <p:cNvSpPr>
                <a:spLocks/>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4" name="Freeform 1395"/>
              <p:cNvSpPr>
                <a:spLocks/>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5" name="Freeform 1396"/>
              <p:cNvSpPr>
                <a:spLocks/>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6" name="Freeform 1397"/>
              <p:cNvSpPr>
                <a:spLocks/>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8" name="Freeform 1399"/>
              <p:cNvSpPr>
                <a:spLocks/>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0" name="Freeform 1401"/>
              <p:cNvSpPr>
                <a:spLocks/>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1" name="Freeform 1402"/>
              <p:cNvSpPr>
                <a:spLocks/>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3" name="Freeform 1404"/>
              <p:cNvSpPr>
                <a:spLocks/>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4" name="Freeform 1405"/>
              <p:cNvSpPr>
                <a:spLocks/>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5" name="Freeform 1406"/>
              <p:cNvSpPr>
                <a:spLocks/>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6" name="Freeform 1407"/>
              <p:cNvSpPr>
                <a:spLocks/>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7" name="Freeform 1408"/>
              <p:cNvSpPr>
                <a:spLocks/>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8" name="Freeform 1409"/>
              <p:cNvSpPr>
                <a:spLocks/>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9" name="Freeform 1410"/>
              <p:cNvSpPr>
                <a:spLocks/>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3" name="Group 1612"/>
            <p:cNvGrpSpPr>
              <a:grpSpLocks/>
            </p:cNvGrpSpPr>
            <p:nvPr/>
          </p:nvGrpSpPr>
          <p:grpSpPr bwMode="auto">
            <a:xfrm>
              <a:off x="482" y="2794"/>
              <a:ext cx="569" cy="416"/>
              <a:chOff x="482" y="2794"/>
              <a:chExt cx="569" cy="416"/>
            </a:xfrm>
          </p:grpSpPr>
          <p:sp>
            <p:nvSpPr>
              <p:cNvPr id="110" name="Freeform 1412"/>
              <p:cNvSpPr>
                <a:spLocks/>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 name="Freeform 1413"/>
              <p:cNvSpPr>
                <a:spLocks/>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 name="Freeform 1414"/>
              <p:cNvSpPr>
                <a:spLocks/>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 name="Freeform 1416"/>
              <p:cNvSpPr>
                <a:spLocks/>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 name="Freeform 1417"/>
              <p:cNvSpPr>
                <a:spLocks/>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 name="Freeform 1418"/>
              <p:cNvSpPr>
                <a:spLocks/>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 name="Freeform 1419"/>
              <p:cNvSpPr>
                <a:spLocks/>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 name="Freeform 1420"/>
              <p:cNvSpPr>
                <a:spLocks/>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 name="Freeform 1421"/>
              <p:cNvSpPr>
                <a:spLocks/>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 name="Freeform 1422"/>
              <p:cNvSpPr>
                <a:spLocks/>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 name="Freeform 1424"/>
              <p:cNvSpPr>
                <a:spLocks/>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 name="Freeform 1425"/>
              <p:cNvSpPr>
                <a:spLocks/>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 name="Freeform 1426"/>
              <p:cNvSpPr>
                <a:spLocks/>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 name="Freeform 1427"/>
              <p:cNvSpPr>
                <a:spLocks/>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 name="Freeform 1428"/>
              <p:cNvSpPr>
                <a:spLocks/>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 name="Freeform 1429"/>
              <p:cNvSpPr>
                <a:spLocks/>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 name="Freeform 1430"/>
              <p:cNvSpPr>
                <a:spLocks/>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 name="Freeform 1431"/>
              <p:cNvSpPr>
                <a:spLocks/>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 name="Freeform 1432"/>
              <p:cNvSpPr>
                <a:spLocks/>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 name="Freeform 1433"/>
              <p:cNvSpPr>
                <a:spLocks/>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 name="Freeform 1434"/>
              <p:cNvSpPr>
                <a:spLocks/>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 name="Freeform 1436"/>
              <p:cNvSpPr>
                <a:spLocks/>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 name="Freeform 1437"/>
              <p:cNvSpPr>
                <a:spLocks/>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 name="Freeform 1438"/>
              <p:cNvSpPr>
                <a:spLocks/>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 name="Freeform 1440"/>
              <p:cNvSpPr>
                <a:spLocks/>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 name="Freeform 1441"/>
              <p:cNvSpPr>
                <a:spLocks/>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 name="Freeform 1442"/>
              <p:cNvSpPr>
                <a:spLocks/>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 name="Freeform 1443"/>
              <p:cNvSpPr>
                <a:spLocks/>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 name="Freeform 1444"/>
              <p:cNvSpPr>
                <a:spLocks/>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 name="Freeform 1446"/>
              <p:cNvSpPr>
                <a:spLocks/>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 name="Freeform 1448"/>
              <p:cNvSpPr>
                <a:spLocks/>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 name="Freeform 1449"/>
              <p:cNvSpPr>
                <a:spLocks/>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 name="Freeform 1451"/>
              <p:cNvSpPr>
                <a:spLocks/>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 name="Freeform 1452"/>
              <p:cNvSpPr>
                <a:spLocks/>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 name="Freeform 1453"/>
              <p:cNvSpPr>
                <a:spLocks/>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 name="Freeform 1454"/>
              <p:cNvSpPr>
                <a:spLocks/>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 name="Freeform 1455"/>
              <p:cNvSpPr>
                <a:spLocks/>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 name="Freeform 1456"/>
              <p:cNvSpPr>
                <a:spLocks/>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 name="Freeform 1457"/>
              <p:cNvSpPr>
                <a:spLocks/>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 name="Freeform 1458"/>
              <p:cNvSpPr>
                <a:spLocks/>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 name="Freeform 1459"/>
              <p:cNvSpPr>
                <a:spLocks/>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 name="Freeform 1460"/>
              <p:cNvSpPr>
                <a:spLocks/>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 name="Freeform 1463"/>
              <p:cNvSpPr>
                <a:spLocks/>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 name="Freeform 1464"/>
              <p:cNvSpPr>
                <a:spLocks/>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 name="Freeform 1465"/>
              <p:cNvSpPr>
                <a:spLocks/>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 name="Freeform 1466"/>
              <p:cNvSpPr>
                <a:spLocks/>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 name="Freeform 1467"/>
              <p:cNvSpPr>
                <a:spLocks/>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 name="Freeform 1468"/>
              <p:cNvSpPr>
                <a:spLocks/>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 name="Freeform 1469"/>
              <p:cNvSpPr>
                <a:spLocks/>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 name="Freeform 1470"/>
              <p:cNvSpPr>
                <a:spLocks/>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 name="Freeform 1471"/>
              <p:cNvSpPr>
                <a:spLocks/>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 name="Freeform 1472"/>
              <p:cNvSpPr>
                <a:spLocks/>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 name="Freeform 1473"/>
              <p:cNvSpPr>
                <a:spLocks/>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 name="Freeform 1474"/>
              <p:cNvSpPr>
                <a:spLocks/>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 name="Freeform 1475"/>
              <p:cNvSpPr>
                <a:spLocks/>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 name="Freeform 1476"/>
              <p:cNvSpPr>
                <a:spLocks/>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 name="Freeform 1477"/>
              <p:cNvSpPr>
                <a:spLocks/>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 name="Freeform 1478"/>
              <p:cNvSpPr>
                <a:spLocks/>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 name="Freeform 1479"/>
              <p:cNvSpPr>
                <a:spLocks/>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 name="Freeform 1480"/>
              <p:cNvSpPr>
                <a:spLocks/>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 name="Freeform 1481"/>
              <p:cNvSpPr>
                <a:spLocks/>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 name="Freeform 1482"/>
              <p:cNvSpPr>
                <a:spLocks/>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 name="Freeform 1483"/>
              <p:cNvSpPr>
                <a:spLocks/>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 name="Freeform 1484"/>
              <p:cNvSpPr>
                <a:spLocks/>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 name="Freeform 1486"/>
              <p:cNvSpPr>
                <a:spLocks/>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 name="Freeform 1487"/>
              <p:cNvSpPr>
                <a:spLocks/>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 name="Freeform 1488"/>
              <p:cNvSpPr>
                <a:spLocks/>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 name="Freeform 1489"/>
              <p:cNvSpPr>
                <a:spLocks/>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 name="Freeform 1490"/>
              <p:cNvSpPr>
                <a:spLocks/>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 name="Freeform 1492"/>
              <p:cNvSpPr>
                <a:spLocks/>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 name="Freeform 1494"/>
              <p:cNvSpPr>
                <a:spLocks/>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 name="Freeform 1495"/>
              <p:cNvSpPr>
                <a:spLocks/>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 name="Freeform 1496"/>
              <p:cNvSpPr>
                <a:spLocks/>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 name="Freeform 1497"/>
              <p:cNvSpPr>
                <a:spLocks/>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 name="Freeform 1498"/>
              <p:cNvSpPr>
                <a:spLocks/>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 name="Freeform 1499"/>
              <p:cNvSpPr>
                <a:spLocks/>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 name="Freeform 1500"/>
              <p:cNvSpPr>
                <a:spLocks/>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 name="Freeform 1501"/>
              <p:cNvSpPr>
                <a:spLocks/>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 name="Freeform 1502"/>
              <p:cNvSpPr>
                <a:spLocks/>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 name="Freeform 1503"/>
              <p:cNvSpPr>
                <a:spLocks/>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 name="Freeform 1504"/>
              <p:cNvSpPr>
                <a:spLocks/>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 name="Freeform 1505"/>
              <p:cNvSpPr>
                <a:spLocks/>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 name="Freeform 1506"/>
              <p:cNvSpPr>
                <a:spLocks/>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 name="Freeform 1508"/>
              <p:cNvSpPr>
                <a:spLocks/>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 name="Freeform 1509"/>
              <p:cNvSpPr>
                <a:spLocks/>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 name="Freeform 1510"/>
              <p:cNvSpPr>
                <a:spLocks/>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 name="Freeform 1511"/>
              <p:cNvSpPr>
                <a:spLocks/>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 name="Freeform 1512"/>
              <p:cNvSpPr>
                <a:spLocks/>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 name="Freeform 1513"/>
              <p:cNvSpPr>
                <a:spLocks/>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 name="Freeform 1514"/>
              <p:cNvSpPr>
                <a:spLocks/>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 name="Freeform 1516"/>
              <p:cNvSpPr>
                <a:spLocks/>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 name="Freeform 1517"/>
              <p:cNvSpPr>
                <a:spLocks/>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 name="Freeform 1518"/>
              <p:cNvSpPr>
                <a:spLocks/>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 name="Freeform 1520"/>
              <p:cNvSpPr>
                <a:spLocks/>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 name="Freeform 1521"/>
              <p:cNvSpPr>
                <a:spLocks/>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 name="Freeform 1522"/>
              <p:cNvSpPr>
                <a:spLocks/>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 name="Freeform 1523"/>
              <p:cNvSpPr>
                <a:spLocks/>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 name="Freeform 1524"/>
              <p:cNvSpPr>
                <a:spLocks/>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 name="Freeform 1525"/>
              <p:cNvSpPr>
                <a:spLocks/>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 name="Freeform 1526"/>
              <p:cNvSpPr>
                <a:spLocks/>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 name="Freeform 1528"/>
              <p:cNvSpPr>
                <a:spLocks/>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 name="Freeform 1529"/>
              <p:cNvSpPr>
                <a:spLocks/>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 name="Freeform 1530"/>
              <p:cNvSpPr>
                <a:spLocks/>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 name="Freeform 1532"/>
              <p:cNvSpPr>
                <a:spLocks/>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 name="Freeform 1533"/>
              <p:cNvSpPr>
                <a:spLocks/>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 name="Freeform 1534"/>
              <p:cNvSpPr>
                <a:spLocks/>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 name="Freeform 1535"/>
              <p:cNvSpPr>
                <a:spLocks/>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 name="Freeform 1536"/>
              <p:cNvSpPr>
                <a:spLocks/>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 name="Freeform 1538"/>
              <p:cNvSpPr>
                <a:spLocks/>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8" name="Freeform 1540"/>
              <p:cNvSpPr>
                <a:spLocks/>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9" name="Freeform 1541"/>
              <p:cNvSpPr>
                <a:spLocks/>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1" name="Freeform 1543"/>
              <p:cNvSpPr>
                <a:spLocks/>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2" name="Freeform 1544"/>
              <p:cNvSpPr>
                <a:spLocks/>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3" name="Freeform 1545"/>
              <p:cNvSpPr>
                <a:spLocks/>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4" name="Freeform 1546"/>
              <p:cNvSpPr>
                <a:spLocks/>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5" name="Freeform 1547"/>
              <p:cNvSpPr>
                <a:spLocks/>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6" name="Freeform 1548"/>
              <p:cNvSpPr>
                <a:spLocks/>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7" name="Freeform 1549"/>
              <p:cNvSpPr>
                <a:spLocks/>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8" name="Freeform 1550"/>
              <p:cNvSpPr>
                <a:spLocks/>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9" name="Freeform 1551"/>
              <p:cNvSpPr>
                <a:spLocks/>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0" name="Freeform 1552"/>
              <p:cNvSpPr>
                <a:spLocks/>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2" name="Freeform 1554"/>
              <p:cNvSpPr>
                <a:spLocks/>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3" name="Freeform 1555"/>
              <p:cNvSpPr>
                <a:spLocks/>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4" name="Freeform 1556"/>
              <p:cNvSpPr>
                <a:spLocks/>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5" name="Freeform 1557"/>
              <p:cNvSpPr>
                <a:spLocks/>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6" name="Freeform 1558"/>
              <p:cNvSpPr>
                <a:spLocks/>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7" name="Freeform 1559"/>
              <p:cNvSpPr>
                <a:spLocks/>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8" name="Freeform 1560"/>
              <p:cNvSpPr>
                <a:spLocks/>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9" name="Freeform 1561"/>
              <p:cNvSpPr>
                <a:spLocks/>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0" name="Freeform 1562"/>
              <p:cNvSpPr>
                <a:spLocks/>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1" name="Freeform 1563"/>
              <p:cNvSpPr>
                <a:spLocks/>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2" name="Freeform 1564"/>
              <p:cNvSpPr>
                <a:spLocks/>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3" name="Freeform 1565"/>
              <p:cNvSpPr>
                <a:spLocks/>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4" name="Freeform 1566"/>
              <p:cNvSpPr>
                <a:spLocks/>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5" name="Freeform 1567"/>
              <p:cNvSpPr>
                <a:spLocks/>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6" name="Freeform 1568"/>
              <p:cNvSpPr>
                <a:spLocks/>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7" name="Freeform 1569"/>
              <p:cNvSpPr>
                <a:spLocks/>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8" name="Freeform 1570"/>
              <p:cNvSpPr>
                <a:spLocks/>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9" name="Freeform 1571"/>
              <p:cNvSpPr>
                <a:spLocks/>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0" name="Freeform 1572"/>
              <p:cNvSpPr>
                <a:spLocks/>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1" name="Freeform 1573"/>
              <p:cNvSpPr>
                <a:spLocks/>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2" name="Freeform 1574"/>
              <p:cNvSpPr>
                <a:spLocks/>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3" name="Freeform 1575"/>
              <p:cNvSpPr>
                <a:spLocks/>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4" name="Freeform 1576"/>
              <p:cNvSpPr>
                <a:spLocks/>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6" name="Freeform 1578"/>
              <p:cNvSpPr>
                <a:spLocks/>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7" name="Freeform 1579"/>
              <p:cNvSpPr>
                <a:spLocks/>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8" name="Freeform 1580"/>
              <p:cNvSpPr>
                <a:spLocks/>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9" name="Freeform 1581"/>
              <p:cNvSpPr>
                <a:spLocks/>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0" name="Freeform 1582"/>
              <p:cNvSpPr>
                <a:spLocks/>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2" name="Freeform 1584"/>
              <p:cNvSpPr>
                <a:spLocks/>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4" name="Freeform 1586"/>
              <p:cNvSpPr>
                <a:spLocks/>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5" name="Freeform 1587"/>
              <p:cNvSpPr>
                <a:spLocks/>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6" name="Freeform 1588"/>
              <p:cNvSpPr>
                <a:spLocks/>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7" name="Freeform 1589"/>
              <p:cNvSpPr>
                <a:spLocks/>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8" name="Freeform 1590"/>
              <p:cNvSpPr>
                <a:spLocks/>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9" name="Freeform 1591"/>
              <p:cNvSpPr>
                <a:spLocks/>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1" name="Freeform 1593"/>
              <p:cNvSpPr>
                <a:spLocks/>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2" name="Freeform 1594"/>
              <p:cNvSpPr>
                <a:spLocks/>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3" name="Freeform 1595"/>
              <p:cNvSpPr>
                <a:spLocks/>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4" name="Freeform 1596"/>
              <p:cNvSpPr>
                <a:spLocks/>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5" name="Freeform 1597"/>
              <p:cNvSpPr>
                <a:spLocks/>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6" name="Freeform 1598"/>
              <p:cNvSpPr>
                <a:spLocks/>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8" name="Freeform 1600"/>
              <p:cNvSpPr>
                <a:spLocks/>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9" name="Freeform 1601"/>
              <p:cNvSpPr>
                <a:spLocks/>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0" name="Freeform 1602"/>
              <p:cNvSpPr>
                <a:spLocks/>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1" name="Freeform 1603"/>
              <p:cNvSpPr>
                <a:spLocks/>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2" name="Freeform 1604"/>
              <p:cNvSpPr>
                <a:spLocks/>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3" name="Freeform 1605"/>
              <p:cNvSpPr>
                <a:spLocks/>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4" name="Freeform 1606"/>
              <p:cNvSpPr>
                <a:spLocks/>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5" name="Freeform 1607"/>
              <p:cNvSpPr>
                <a:spLocks/>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6" name="Freeform 1608"/>
              <p:cNvSpPr>
                <a:spLocks/>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7" name="Freeform 1609"/>
              <p:cNvSpPr>
                <a:spLocks/>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8" name="Freeform 1610"/>
              <p:cNvSpPr>
                <a:spLocks/>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9" name="Freeform 1611"/>
              <p:cNvSpPr>
                <a:spLocks/>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14" name="Freeform 1613"/>
            <p:cNvSpPr>
              <a:spLocks/>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 name="Freeform 1614"/>
            <p:cNvSpPr>
              <a:spLocks/>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 name="Freeform 1615"/>
            <p:cNvSpPr>
              <a:spLocks/>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 name="Freeform 1616"/>
            <p:cNvSpPr>
              <a:spLocks/>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 name="Freeform 1617"/>
            <p:cNvSpPr>
              <a:spLocks/>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 name="Freeform 1618"/>
            <p:cNvSpPr>
              <a:spLocks/>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 name="Freeform 1619"/>
            <p:cNvSpPr>
              <a:spLocks/>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 name="Freeform 1621"/>
            <p:cNvSpPr>
              <a:spLocks/>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 name="Freeform 1622"/>
            <p:cNvSpPr>
              <a:spLocks/>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 name="Freeform 1623"/>
            <p:cNvSpPr>
              <a:spLocks/>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 name="Freeform 1625"/>
            <p:cNvSpPr>
              <a:spLocks/>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 name="Freeform 1626"/>
            <p:cNvSpPr>
              <a:spLocks/>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 name="Freeform 1627"/>
            <p:cNvSpPr>
              <a:spLocks/>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 name="Freeform 1628"/>
            <p:cNvSpPr>
              <a:spLocks/>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 name="Freeform 1629"/>
            <p:cNvSpPr>
              <a:spLocks/>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 name="Freeform 1631"/>
            <p:cNvSpPr>
              <a:spLocks/>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 name="Freeform 1633"/>
            <p:cNvSpPr>
              <a:spLocks/>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 name="Freeform 1634"/>
            <p:cNvSpPr>
              <a:spLocks/>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 name="Freeform 1636"/>
            <p:cNvSpPr>
              <a:spLocks/>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 name="Freeform 1637"/>
            <p:cNvSpPr>
              <a:spLocks/>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 name="Freeform 1638"/>
            <p:cNvSpPr>
              <a:spLocks/>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 name="Freeform 1640"/>
            <p:cNvSpPr>
              <a:spLocks/>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 name="Freeform 1641"/>
            <p:cNvSpPr>
              <a:spLocks/>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 name="Freeform 1642"/>
            <p:cNvSpPr>
              <a:spLocks/>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 name="Freeform 1643"/>
            <p:cNvSpPr>
              <a:spLocks/>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 name="Freeform 1644"/>
            <p:cNvSpPr>
              <a:spLocks/>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 name="Freeform 1645"/>
            <p:cNvSpPr>
              <a:spLocks/>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 name="Freeform 1647"/>
            <p:cNvSpPr>
              <a:spLocks/>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 name="Freeform 1648"/>
            <p:cNvSpPr>
              <a:spLocks/>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 name="Freeform 1649"/>
            <p:cNvSpPr>
              <a:spLocks/>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 name="Freeform 1650"/>
            <p:cNvSpPr>
              <a:spLocks/>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 name="Freeform 1651"/>
            <p:cNvSpPr>
              <a:spLocks/>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 name="Freeform 1652"/>
            <p:cNvSpPr>
              <a:spLocks/>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 name="Freeform 1653"/>
            <p:cNvSpPr>
              <a:spLocks/>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 name="Freeform 1655"/>
            <p:cNvSpPr>
              <a:spLocks/>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 name="Freeform 1656"/>
            <p:cNvSpPr>
              <a:spLocks/>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 name="Freeform 1657"/>
            <p:cNvSpPr>
              <a:spLocks/>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 name="Freeform 1658"/>
            <p:cNvSpPr>
              <a:spLocks/>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 name="Freeform 1659"/>
            <p:cNvSpPr>
              <a:spLocks/>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 name="Freeform 1660"/>
            <p:cNvSpPr>
              <a:spLocks/>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 name="Freeform 1661"/>
            <p:cNvSpPr>
              <a:spLocks/>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 name="Freeform 1662"/>
            <p:cNvSpPr>
              <a:spLocks/>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 name="Freeform 1663"/>
            <p:cNvSpPr>
              <a:spLocks/>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 name="Freeform 1664"/>
            <p:cNvSpPr>
              <a:spLocks/>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 name="Freeform 1665"/>
            <p:cNvSpPr>
              <a:spLocks/>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 name="Freeform 1666"/>
            <p:cNvSpPr>
              <a:spLocks/>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 name="Freeform 1667"/>
            <p:cNvSpPr>
              <a:spLocks/>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 name="Freeform 1668"/>
            <p:cNvSpPr>
              <a:spLocks/>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 name="Freeform 1669"/>
            <p:cNvSpPr>
              <a:spLocks/>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 name="Freeform 1671"/>
            <p:cNvSpPr>
              <a:spLocks/>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 name="Freeform 1672"/>
            <p:cNvSpPr>
              <a:spLocks/>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 name="Freeform 1673"/>
            <p:cNvSpPr>
              <a:spLocks/>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 name="Freeform 1674"/>
            <p:cNvSpPr>
              <a:spLocks/>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 name="Freeform 1675"/>
            <p:cNvSpPr>
              <a:spLocks/>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 name="Freeform 1677"/>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 name="Freeform 1679"/>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 name="Freeform 1680"/>
            <p:cNvSpPr>
              <a:spLocks/>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 name="Freeform 1681"/>
            <p:cNvSpPr>
              <a:spLocks/>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 name="Freeform 1682"/>
            <p:cNvSpPr>
              <a:spLocks/>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 name="Freeform 1683"/>
            <p:cNvSpPr>
              <a:spLocks/>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 name="Freeform 1684"/>
            <p:cNvSpPr>
              <a:spLocks/>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 name="Freeform 1685"/>
            <p:cNvSpPr>
              <a:spLocks/>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 name="Freeform 1686"/>
            <p:cNvSpPr>
              <a:spLocks/>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 name="Freeform 1687"/>
            <p:cNvSpPr>
              <a:spLocks/>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 name="Freeform 1688"/>
            <p:cNvSpPr>
              <a:spLocks/>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 name="Freeform 1689"/>
            <p:cNvSpPr>
              <a:spLocks/>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 name="Freeform 1690"/>
            <p:cNvSpPr>
              <a:spLocks/>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 name="Freeform 1691"/>
            <p:cNvSpPr>
              <a:spLocks/>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 name="Freeform 1693"/>
            <p:cNvSpPr>
              <a:spLocks/>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 name="Freeform 1694"/>
            <p:cNvSpPr>
              <a:spLocks/>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 name="Freeform 1695"/>
            <p:cNvSpPr>
              <a:spLocks/>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 name="Freeform 1696"/>
            <p:cNvSpPr>
              <a:spLocks/>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 name="Freeform 1697"/>
            <p:cNvSpPr>
              <a:spLocks/>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 name="Freeform 1698"/>
            <p:cNvSpPr>
              <a:spLocks/>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 name="Freeform 1699"/>
            <p:cNvSpPr>
              <a:spLocks/>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 name="Freeform 1700"/>
            <p:cNvSpPr>
              <a:spLocks/>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 name="Freeform 1701"/>
            <p:cNvSpPr>
              <a:spLocks/>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 name="Freeform 1702"/>
            <p:cNvSpPr>
              <a:spLocks/>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 name="Freeform 1703"/>
            <p:cNvSpPr>
              <a:spLocks/>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 name="Freeform 1704"/>
            <p:cNvSpPr>
              <a:spLocks/>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Tree>
    <p:extLst>
      <p:ext uri="{BB962C8B-B14F-4D97-AF65-F5344CB8AC3E}">
        <p14:creationId xmlns:p14="http://schemas.microsoft.com/office/powerpoint/2010/main" val="16502668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cstate="screen">
            <a:extLst>
              <a:ext uri="{28A0092B-C50C-407E-A947-70E740481C1C}">
                <a14:useLocalDpi xmlns:a14="http://schemas.microsoft.com/office/drawing/2010/main"/>
              </a:ext>
            </a:extLst>
          </a:blip>
          <a:srcRect r="1773"/>
          <a:stretch/>
        </p:blipFill>
        <p:spPr>
          <a:xfrm>
            <a:off x="1589" y="3852664"/>
            <a:ext cx="12203511" cy="3004447"/>
          </a:xfrm>
          <a:prstGeom prst="rect">
            <a:avLst/>
          </a:prstGeom>
        </p:spPr>
      </p:pic>
      <p:pic>
        <p:nvPicPr>
          <p:cNvPr id="9" name="图片 8"/>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838653" y="893"/>
            <a:ext cx="10367845" cy="6856215"/>
          </a:xfrm>
          <a:prstGeom prst="rect">
            <a:avLst/>
          </a:prstGeom>
        </p:spPr>
      </p:pic>
      <p:pic>
        <p:nvPicPr>
          <p:cNvPr id="14" name="图片 13"/>
          <p:cNvPicPr>
            <a:picLocks noChangeAspect="1"/>
          </p:cNvPicPr>
          <p:nvPr/>
        </p:nvPicPr>
        <p:blipFill rotWithShape="1">
          <a:blip r:embed="rId5" cstate="screen">
            <a:extLst>
              <a:ext uri="{28A0092B-C50C-407E-A947-70E740481C1C}">
                <a14:useLocalDpi xmlns:a14="http://schemas.microsoft.com/office/drawing/2010/main"/>
              </a:ext>
            </a:extLst>
          </a:blip>
          <a:srcRect l="1020" b="5828"/>
          <a:stretch/>
        </p:blipFill>
        <p:spPr>
          <a:xfrm>
            <a:off x="1587" y="4707954"/>
            <a:ext cx="12188826" cy="2149157"/>
          </a:xfrm>
          <a:prstGeom prst="rect">
            <a:avLst/>
          </a:prstGeom>
        </p:spPr>
      </p:pic>
      <p:pic>
        <p:nvPicPr>
          <p:cNvPr id="15" name="图片 1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8243" y="2844922"/>
            <a:ext cx="810409" cy="956924"/>
          </a:xfrm>
          <a:prstGeom prst="rect">
            <a:avLst/>
          </a:prstGeom>
        </p:spPr>
      </p:pic>
      <p:pic>
        <p:nvPicPr>
          <p:cNvPr id="16" name="图片 15"/>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1118806" y="295459"/>
            <a:ext cx="1525010" cy="2729768"/>
          </a:xfrm>
          <a:prstGeom prst="rect">
            <a:avLst/>
          </a:prstGeom>
        </p:spPr>
      </p:pic>
      <p:pic>
        <p:nvPicPr>
          <p:cNvPr id="17" name="图片 16"/>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265926" y="4077532"/>
            <a:ext cx="11936455" cy="2786205"/>
          </a:xfrm>
          <a:prstGeom prst="rect">
            <a:avLst/>
          </a:prstGeom>
        </p:spPr>
      </p:pic>
      <p:sp>
        <p:nvSpPr>
          <p:cNvPr id="18" name="TextBox 17"/>
          <p:cNvSpPr txBox="1"/>
          <p:nvPr/>
        </p:nvSpPr>
        <p:spPr>
          <a:xfrm>
            <a:off x="2427926" y="1343647"/>
            <a:ext cx="8168953" cy="2193806"/>
          </a:xfrm>
          <a:prstGeom prst="rect">
            <a:avLst/>
          </a:prstGeom>
          <a:noFill/>
        </p:spPr>
        <p:txBody>
          <a:bodyPr wrap="square" rtlCol="0">
            <a:spAutoFit/>
          </a:bodyPr>
          <a:lstStyle/>
          <a:p>
            <a:pPr algn="ctr">
              <a:lnSpc>
                <a:spcPct val="150000"/>
              </a:lnSpc>
            </a:pPr>
            <a:r>
              <a:rPr lang="en-US" sz="4800" dirty="0" err="1">
                <a:solidFill>
                  <a:srgbClr val="FF0000"/>
                </a:solidFill>
                <a:latin typeface="iCiel Crocante" panose="02000000000000000000" pitchFamily="2" charset="0"/>
              </a:rPr>
              <a:t>Tạm</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biệt</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và</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hẹn</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gặp</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lại</a:t>
            </a:r>
            <a:r>
              <a:rPr lang="en-US" sz="4800" dirty="0">
                <a:solidFill>
                  <a:srgbClr val="FF0000"/>
                </a:solidFill>
                <a:latin typeface="iCiel Crocante" panose="02000000000000000000" pitchFamily="2" charset="0"/>
              </a:rPr>
              <a:t> </a:t>
            </a:r>
          </a:p>
          <a:p>
            <a:pPr algn="ctr">
              <a:lnSpc>
                <a:spcPct val="150000"/>
              </a:lnSpc>
            </a:pPr>
            <a:r>
              <a:rPr lang="en-US" sz="4800" dirty="0" err="1">
                <a:solidFill>
                  <a:srgbClr val="FF0000"/>
                </a:solidFill>
                <a:latin typeface="iCiel Crocante" panose="02000000000000000000" pitchFamily="2" charset="0"/>
              </a:rPr>
              <a:t>các</a:t>
            </a:r>
            <a:r>
              <a:rPr lang="en-US" sz="4800" dirty="0">
                <a:solidFill>
                  <a:srgbClr val="FF0000"/>
                </a:solidFill>
                <a:latin typeface="iCiel Crocante" panose="02000000000000000000" pitchFamily="2" charset="0"/>
              </a:rPr>
              <a:t> con </a:t>
            </a:r>
            <a:r>
              <a:rPr lang="en-US" sz="4800" dirty="0" err="1">
                <a:solidFill>
                  <a:srgbClr val="FF0000"/>
                </a:solidFill>
                <a:latin typeface="iCiel Crocante" panose="02000000000000000000" pitchFamily="2" charset="0"/>
              </a:rPr>
              <a:t>vào</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những</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tiết</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học</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sau</a:t>
            </a:r>
            <a:r>
              <a:rPr lang="en-US" sz="4800" dirty="0">
                <a:solidFill>
                  <a:srgbClr val="FF0000"/>
                </a:solidFill>
                <a:latin typeface="iCiel Crocante" panose="02000000000000000000" pitchFamily="2" charset="0"/>
              </a:rPr>
              <a:t>!</a:t>
            </a:r>
            <a:endParaRPr lang="en-US" sz="3200" dirty="0">
              <a:solidFill>
                <a:srgbClr val="FF0000"/>
              </a:solidFill>
              <a:latin typeface="iCiel Crocante" panose="02000000000000000000" pitchFamily="2" charset="0"/>
            </a:endParaRPr>
          </a:p>
        </p:txBody>
      </p:sp>
    </p:spTree>
    <p:extLst>
      <p:ext uri="{BB962C8B-B14F-4D97-AF65-F5344CB8AC3E}">
        <p14:creationId xmlns:p14="http://schemas.microsoft.com/office/powerpoint/2010/main" val="34290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37" presetClass="entr" presetSubtype="0"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900" decel="100000" fill="hold"/>
                                        <p:tgtEl>
                                          <p:spTgt spid="9"/>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22" fill="hold">
                            <p:stCondLst>
                              <p:cond delay="2000"/>
                            </p:stCondLst>
                            <p:childTnLst>
                              <p:par>
                                <p:cTn id="23" presetID="42" presetClass="entr" presetSubtype="0"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750"/>
                                        <p:tgtEl>
                                          <p:spTgt spid="16"/>
                                        </p:tgtEl>
                                      </p:cBhvr>
                                    </p:animEffect>
                                  </p:childTnLst>
                                </p:cTn>
                              </p:par>
                            </p:childTnLst>
                          </p:cTn>
                        </p:par>
                        <p:par>
                          <p:cTn id="32" fill="hold">
                            <p:stCondLst>
                              <p:cond delay="3750"/>
                            </p:stCondLst>
                            <p:childTnLst>
                              <p:par>
                                <p:cTn id="33" presetID="42" presetClass="entr" presetSubtype="0" fill="hold"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750"/>
                                        <p:tgtEl>
                                          <p:spTgt spid="15"/>
                                        </p:tgtEl>
                                      </p:cBhvr>
                                    </p:animEffect>
                                    <p:anim calcmode="lin" valueType="num">
                                      <p:cBhvr>
                                        <p:cTn id="36" dur="750" fill="hold"/>
                                        <p:tgtEl>
                                          <p:spTgt spid="15"/>
                                        </p:tgtEl>
                                        <p:attrNameLst>
                                          <p:attrName>ppt_x</p:attrName>
                                        </p:attrNameLst>
                                      </p:cBhvr>
                                      <p:tavLst>
                                        <p:tav tm="0">
                                          <p:val>
                                            <p:strVal val="#ppt_x"/>
                                          </p:val>
                                        </p:tav>
                                        <p:tav tm="100000">
                                          <p:val>
                                            <p:strVal val="#ppt_x"/>
                                          </p:val>
                                        </p:tav>
                                      </p:tavLst>
                                    </p:anim>
                                    <p:anim calcmode="lin" valueType="num">
                                      <p:cBhvr>
                                        <p:cTn id="37" dur="75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circle(in)">
                                      <p:cBhvr>
                                        <p:cTn id="42"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9EE9E45-660C-4CFE-AE26-C5F4CC0F0270}"/>
              </a:ext>
            </a:extLst>
          </p:cNvPr>
          <p:cNvPicPr>
            <a:picLocks noChangeAspect="1"/>
          </p:cNvPicPr>
          <p:nvPr/>
        </p:nvPicPr>
        <p:blipFill>
          <a:blip r:embed="rId3">
            <a:clrChange>
              <a:clrFrom>
                <a:srgbClr val="FFFEFE"/>
              </a:clrFrom>
              <a:clrTo>
                <a:srgbClr val="FFFEFE">
                  <a:alpha val="0"/>
                </a:srgbClr>
              </a:clrTo>
            </a:clrChange>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tretch>
            <a:fillRect/>
          </a:stretch>
        </p:blipFill>
        <p:spPr>
          <a:xfrm>
            <a:off x="635073" y="485804"/>
            <a:ext cx="1167093" cy="615090"/>
          </a:xfrm>
          <a:prstGeom prst="rect">
            <a:avLst/>
          </a:prstGeom>
        </p:spPr>
      </p:pic>
      <p:sp>
        <p:nvSpPr>
          <p:cNvPr id="5" name="TextBox 4">
            <a:extLst>
              <a:ext uri="{FF2B5EF4-FFF2-40B4-BE49-F238E27FC236}">
                <a16:creationId xmlns:a16="http://schemas.microsoft.com/office/drawing/2014/main" id="{7A94F233-4033-494F-B319-E2F9FA0D405E}"/>
              </a:ext>
            </a:extLst>
          </p:cNvPr>
          <p:cNvSpPr txBox="1"/>
          <p:nvPr/>
        </p:nvSpPr>
        <p:spPr>
          <a:xfrm>
            <a:off x="1944406" y="555412"/>
            <a:ext cx="9272234" cy="523220"/>
          </a:xfrm>
          <a:prstGeom prst="rect">
            <a:avLst/>
          </a:prstGeom>
          <a:noFill/>
        </p:spPr>
        <p:txBody>
          <a:bodyPr wrap="square" rtlCol="0">
            <a:spAutoFit/>
          </a:bodyPr>
          <a:lstStyle/>
          <a:p>
            <a:pPr algn="just"/>
            <a:r>
              <a:rPr lang="vi-VN" sz="2800" dirty="0">
                <a:latin typeface="Arial-Rounded" panose="020B0500000000000000" pitchFamily="34" charset="0"/>
                <a:ea typeface="Arial-Rounded" panose="020B0500000000000000" pitchFamily="34" charset="0"/>
                <a:cs typeface="Arial-Rounded" panose="020B0500000000000000" pitchFamily="34" charset="0"/>
              </a:rPr>
              <a:t>Qua tên bài và tranh minh hoạ, đoán nội dung </a:t>
            </a:r>
            <a:r>
              <a:rPr lang="vi-VN" sz="2800">
                <a:latin typeface="Arial-Rounded" panose="020B0500000000000000" pitchFamily="34" charset="0"/>
                <a:ea typeface="Arial-Rounded" panose="020B0500000000000000" pitchFamily="34" charset="0"/>
                <a:cs typeface="Arial-Rounded" panose="020B0500000000000000" pitchFamily="34" charset="0"/>
              </a:rPr>
              <a:t>bài </a:t>
            </a:r>
            <a:r>
              <a:rPr lang="en-US" sz="2800">
                <a:latin typeface="Arial-Rounded" panose="020B0500000000000000" pitchFamily="34" charset="0"/>
                <a:ea typeface="Arial-Rounded" panose="020B0500000000000000" pitchFamily="34" charset="0"/>
                <a:cs typeface="Arial-Rounded" panose="020B0500000000000000" pitchFamily="34" charset="0"/>
              </a:rPr>
              <a:t>đọc</a:t>
            </a:r>
            <a:r>
              <a:rPr lang="vi-VN" sz="2800">
                <a:latin typeface="Arial-Rounded" panose="020B0500000000000000" pitchFamily="34" charset="0"/>
                <a:ea typeface="Arial-Rounded" panose="020B0500000000000000" pitchFamily="34" charset="0"/>
                <a:cs typeface="Arial-Rounded" panose="020B0500000000000000" pitchFamily="34" charset="0"/>
              </a:rPr>
              <a:t>.</a:t>
            </a:r>
            <a:endParaRPr lang="en-US" sz="2800" b="1" dirty="0">
              <a:latin typeface="Arial-Rounded" panose="020B0500000000000000" pitchFamily="34" charset="0"/>
              <a:ea typeface="Arial-Rounded" panose="020B0500000000000000" pitchFamily="34" charset="0"/>
              <a:cs typeface="Arial-Rounded" panose="020B0500000000000000" pitchFamily="34" charset="0"/>
            </a:endParaRPr>
          </a:p>
        </p:txBody>
      </p:sp>
      <p:pic>
        <p:nvPicPr>
          <p:cNvPr id="6" name="Picture 5">
            <a:extLst>
              <a:ext uri="{FF2B5EF4-FFF2-40B4-BE49-F238E27FC236}">
                <a16:creationId xmlns:a16="http://schemas.microsoft.com/office/drawing/2014/main" id="{3E4E4317-BEEE-4D84-A095-6A0995FD0FEF}"/>
              </a:ext>
            </a:extLst>
          </p:cNvPr>
          <p:cNvPicPr>
            <a:picLocks noChangeAspect="1"/>
          </p:cNvPicPr>
          <p:nvPr/>
        </p:nvPicPr>
        <p:blipFill rotWithShape="1">
          <a:blip r:embed="rId5">
            <a:extLst>
              <a:ext uri="{BEBA8EAE-BF5A-486C-A8C5-ECC9F3942E4B}">
                <a14:imgProps xmlns:a14="http://schemas.microsoft.com/office/drawing/2010/main">
                  <a14:imgLayer r:embed="rId6">
                    <a14:imgEffect>
                      <a14:sharpenSoften amount="25000"/>
                    </a14:imgEffect>
                    <a14:imgEffect>
                      <a14:saturation sat="300000"/>
                    </a14:imgEffect>
                  </a14:imgLayer>
                </a14:imgProps>
              </a:ext>
            </a:extLst>
          </a:blip>
          <a:srcRect l="4982"/>
          <a:stretch/>
        </p:blipFill>
        <p:spPr>
          <a:xfrm>
            <a:off x="1146438" y="1292090"/>
            <a:ext cx="9899123" cy="4685378"/>
          </a:xfrm>
          <a:prstGeom prst="roundRect">
            <a:avLst>
              <a:gd name="adj" fmla="val 30441"/>
            </a:avLst>
          </a:prstGeom>
        </p:spPr>
      </p:pic>
    </p:spTree>
    <p:extLst>
      <p:ext uri="{BB962C8B-B14F-4D97-AF65-F5344CB8AC3E}">
        <p14:creationId xmlns:p14="http://schemas.microsoft.com/office/powerpoint/2010/main" val="2788234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2" name="1">
            <a:extLst>
              <a:ext uri="{FF2B5EF4-FFF2-40B4-BE49-F238E27FC236}">
                <a16:creationId xmlns:a16="http://schemas.microsoft.com/office/drawing/2014/main" id="{0B5F5544-560C-4A63-BBE7-D54A56A58DA7}"/>
              </a:ext>
            </a:extLst>
          </p:cNvPr>
          <p:cNvGrpSpPr>
            <a:grpSpLocks/>
          </p:cNvGrpSpPr>
          <p:nvPr/>
        </p:nvGrpSpPr>
        <p:grpSpPr bwMode="auto">
          <a:xfrm>
            <a:off x="588963" y="3275013"/>
            <a:ext cx="11622087" cy="3581400"/>
            <a:chOff x="-53293" y="2190760"/>
            <a:chExt cx="9211855" cy="2951064"/>
          </a:xfrm>
        </p:grpSpPr>
        <p:pic>
          <p:nvPicPr>
            <p:cNvPr id="5157" name="10">
              <a:extLst>
                <a:ext uri="{FF2B5EF4-FFF2-40B4-BE49-F238E27FC236}">
                  <a16:creationId xmlns:a16="http://schemas.microsoft.com/office/drawing/2014/main" id="{1DCD3571-D3C9-45B0-A608-92C518BBA24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48310" y="3185627"/>
              <a:ext cx="4910252" cy="1956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58" name="13">
              <a:extLst>
                <a:ext uri="{FF2B5EF4-FFF2-40B4-BE49-F238E27FC236}">
                  <a16:creationId xmlns:a16="http://schemas.microsoft.com/office/drawing/2014/main" id="{654E4DC0-C88E-44EB-8183-8BCE13EAEF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36016" y="2190760"/>
              <a:ext cx="3208926" cy="2720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59" name="16">
              <a:extLst>
                <a:ext uri="{FF2B5EF4-FFF2-40B4-BE49-F238E27FC236}">
                  <a16:creationId xmlns:a16="http://schemas.microsoft.com/office/drawing/2014/main" id="{A58A6BD1-79ED-433C-8A6E-22D2292A7F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293" y="3185627"/>
              <a:ext cx="4910252" cy="1956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123" name="14">
            <a:extLst>
              <a:ext uri="{FF2B5EF4-FFF2-40B4-BE49-F238E27FC236}">
                <a16:creationId xmlns:a16="http://schemas.microsoft.com/office/drawing/2014/main" id="{060023F7-8206-4A65-B03A-77BF74C01872}"/>
              </a:ext>
            </a:extLst>
          </p:cNvPr>
          <p:cNvGrpSpPr>
            <a:grpSpLocks/>
          </p:cNvGrpSpPr>
          <p:nvPr/>
        </p:nvGrpSpPr>
        <p:grpSpPr bwMode="auto">
          <a:xfrm>
            <a:off x="3635375" y="1655763"/>
            <a:ext cx="4676775" cy="1954212"/>
            <a:chOff x="2118480" y="1316166"/>
            <a:chExt cx="1512168" cy="1512168"/>
          </a:xfrm>
        </p:grpSpPr>
        <p:sp>
          <p:nvSpPr>
            <p:cNvPr id="11" name="15">
              <a:extLst>
                <a:ext uri="{FF2B5EF4-FFF2-40B4-BE49-F238E27FC236}">
                  <a16:creationId xmlns:a16="http://schemas.microsoft.com/office/drawing/2014/main" id="{6A89EB7A-269F-4D42-BADC-9ABEAD89D1C9}"/>
                </a:ext>
              </a:extLst>
            </p:cNvPr>
            <p:cNvSpPr/>
            <p:nvPr/>
          </p:nvSpPr>
          <p:spPr>
            <a:xfrm>
              <a:off x="2118480" y="1316166"/>
              <a:ext cx="1512168" cy="1512168"/>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1" fontAlgn="auto" hangingPunct="1">
                <a:spcBef>
                  <a:spcPts val="0"/>
                </a:spcBef>
                <a:spcAft>
                  <a:spcPts val="0"/>
                </a:spcAft>
                <a:defRPr/>
              </a:pPr>
              <a:endParaRPr lang="zh-CN" altLang="en-US" sz="2400">
                <a:solidFill>
                  <a:srgbClr val="3992B5"/>
                </a:solidFill>
                <a:latin typeface="Calibri" panose="020F0502020204030204"/>
                <a:ea typeface="SimSun" panose="02010600030101010101" pitchFamily="2" charset="-122"/>
              </a:endParaRPr>
            </a:p>
          </p:txBody>
        </p:sp>
        <p:sp>
          <p:nvSpPr>
            <p:cNvPr id="12" name="TextBox 67">
              <a:extLst>
                <a:ext uri="{FF2B5EF4-FFF2-40B4-BE49-F238E27FC236}">
                  <a16:creationId xmlns:a16="http://schemas.microsoft.com/office/drawing/2014/main" id="{42775F31-2051-4694-A174-829404D52F0D}"/>
                </a:ext>
              </a:extLst>
            </p:cNvPr>
            <p:cNvSpPr txBox="1"/>
            <p:nvPr/>
          </p:nvSpPr>
          <p:spPr>
            <a:xfrm>
              <a:off x="2208307" y="1556934"/>
              <a:ext cx="1378198" cy="928814"/>
            </a:xfrm>
            <a:prstGeom prst="rect">
              <a:avLst/>
            </a:prstGeom>
            <a:noFill/>
          </p:spPr>
          <p:txBody>
            <a:bodyPr>
              <a:spAutoFit/>
            </a:bodyPr>
            <a:lstStyle/>
            <a:p>
              <a:pPr marL="0" lvl="1" algn="ctr" defTabSz="1219200" eaLnBrk="1" fontAlgn="auto" hangingPunct="1">
                <a:spcBef>
                  <a:spcPts val="0"/>
                </a:spcBef>
                <a:spcAft>
                  <a:spcPts val="0"/>
                </a:spcAft>
                <a:defRPr/>
              </a:pPr>
              <a:r>
                <a:rPr lang="en-US" altLang="zh-CN" sz="7200" spc="300" dirty="0" err="1">
                  <a:solidFill>
                    <a:srgbClr val="FFFFFF"/>
                  </a:solidFill>
                  <a:ea typeface="Microsoft YaHei" panose="020B0503020204020204" charset="-122"/>
                  <a:cs typeface="Times New Roman" panose="02020603050405020304" pitchFamily="18" charset="0"/>
                </a:rPr>
                <a:t>Tiết</a:t>
              </a:r>
              <a:r>
                <a:rPr lang="en-US" altLang="zh-CN" sz="7200" spc="300" dirty="0">
                  <a:solidFill>
                    <a:srgbClr val="FFFFFF"/>
                  </a:solidFill>
                  <a:ea typeface="Microsoft YaHei" panose="020B0503020204020204" charset="-122"/>
                  <a:cs typeface="Times New Roman" panose="02020603050405020304" pitchFamily="18" charset="0"/>
                </a:rPr>
                <a:t> 1+ 2 </a:t>
              </a:r>
              <a:endParaRPr lang="zh-CN" altLang="en-US" sz="7200" spc="300" dirty="0">
                <a:solidFill>
                  <a:srgbClr val="FFFFFF"/>
                </a:solidFill>
                <a:ea typeface="Microsoft YaHei" panose="020B0503020204020204" charset="-122"/>
                <a:cs typeface="Times New Roman" panose="02020603050405020304" pitchFamily="18" charset="0"/>
              </a:endParaRPr>
            </a:p>
          </p:txBody>
        </p:sp>
      </p:grpSp>
      <p:grpSp>
        <p:nvGrpSpPr>
          <p:cNvPr id="5124" name="Google Shape;184;p27">
            <a:extLst>
              <a:ext uri="{FF2B5EF4-FFF2-40B4-BE49-F238E27FC236}">
                <a16:creationId xmlns:a16="http://schemas.microsoft.com/office/drawing/2014/main" id="{3CB55EF4-F350-4B98-A4DC-601886E6ACE6}"/>
              </a:ext>
            </a:extLst>
          </p:cNvPr>
          <p:cNvGrpSpPr>
            <a:grpSpLocks/>
          </p:cNvGrpSpPr>
          <p:nvPr/>
        </p:nvGrpSpPr>
        <p:grpSpPr bwMode="auto">
          <a:xfrm>
            <a:off x="360363" y="484188"/>
            <a:ext cx="271462" cy="401637"/>
            <a:chOff x="4508863" y="1528200"/>
            <a:chExt cx="318850" cy="472800"/>
          </a:xfrm>
        </p:grpSpPr>
        <p:sp>
          <p:nvSpPr>
            <p:cNvPr id="5151" name="Google Shape;185;p27">
              <a:extLst>
                <a:ext uri="{FF2B5EF4-FFF2-40B4-BE49-F238E27FC236}">
                  <a16:creationId xmlns:a16="http://schemas.microsoft.com/office/drawing/2014/main" id="{77F43351-0F9B-427F-9740-CC531764448E}"/>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52" name="Google Shape;186;p27">
              <a:extLst>
                <a:ext uri="{FF2B5EF4-FFF2-40B4-BE49-F238E27FC236}">
                  <a16:creationId xmlns:a16="http://schemas.microsoft.com/office/drawing/2014/main" id="{7597FF8B-FB64-4062-BEB4-99D0A3258888}"/>
                </a:ext>
              </a:extLst>
            </p:cNvPr>
            <p:cNvSpPr>
              <a:spLocks/>
            </p:cNvSpPr>
            <p:nvPr/>
          </p:nvSpPr>
          <p:spPr bwMode="auto">
            <a:xfrm>
              <a:off x="4562113" y="1528200"/>
              <a:ext cx="264850" cy="254775"/>
            </a:xfrm>
            <a:custGeom>
              <a:avLst/>
              <a:gdLst>
                <a:gd name="T0" fmla="*/ 2147483646 w 10594"/>
                <a:gd name="T1" fmla="*/ 0 h 10191"/>
                <a:gd name="T2" fmla="*/ 2147483646 w 10594"/>
                <a:gd name="T3" fmla="*/ 2147483646 h 10191"/>
                <a:gd name="T4" fmla="*/ 2147483646 w 10594"/>
                <a:gd name="T5" fmla="*/ 2147483646 h 10191"/>
                <a:gd name="T6" fmla="*/ 2147483646 w 10594"/>
                <a:gd name="T7" fmla="*/ 2147483646 h 10191"/>
                <a:gd name="T8" fmla="*/ 2147483646 w 10594"/>
                <a:gd name="T9" fmla="*/ 0 h 10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53" name="Google Shape;187;p27">
              <a:extLst>
                <a:ext uri="{FF2B5EF4-FFF2-40B4-BE49-F238E27FC236}">
                  <a16:creationId xmlns:a16="http://schemas.microsoft.com/office/drawing/2014/main" id="{87DB6270-822F-460A-B747-AC4ACE47F307}"/>
                </a:ext>
              </a:extLst>
            </p:cNvPr>
            <p:cNvSpPr>
              <a:spLocks/>
            </p:cNvSpPr>
            <p:nvPr/>
          </p:nvSpPr>
          <p:spPr bwMode="auto">
            <a:xfrm>
              <a:off x="4583013" y="1551175"/>
              <a:ext cx="244700" cy="231500"/>
            </a:xfrm>
            <a:custGeom>
              <a:avLst/>
              <a:gdLst>
                <a:gd name="T0" fmla="*/ 2147483646 w 9788"/>
                <a:gd name="T1" fmla="*/ 2147483646 h 9260"/>
                <a:gd name="T2" fmla="*/ 2147483646 w 9788"/>
                <a:gd name="T3" fmla="*/ 2147483646 h 9260"/>
                <a:gd name="T4" fmla="*/ 2147483646 w 9788"/>
                <a:gd name="T5" fmla="*/ 2147483646 h 9260"/>
                <a:gd name="T6" fmla="*/ 2147483646 w 9788"/>
                <a:gd name="T7" fmla="*/ 2147483646 h 9260"/>
                <a:gd name="T8" fmla="*/ 0 w 9788"/>
                <a:gd name="T9" fmla="*/ 2147483646 h 9260"/>
                <a:gd name="T10" fmla="*/ 0 w 9788"/>
                <a:gd name="T11" fmla="*/ 2147483646 h 9260"/>
                <a:gd name="T12" fmla="*/ 2147483646 w 9788"/>
                <a:gd name="T13" fmla="*/ 2147483646 h 9260"/>
                <a:gd name="T14" fmla="*/ 2147483646 w 9788"/>
                <a:gd name="T15" fmla="*/ 2147483646 h 9260"/>
                <a:gd name="T16" fmla="*/ 2147483646 w 9788"/>
                <a:gd name="T17" fmla="*/ 2147483646 h 9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cubicBezTo>
                    <a:pt x="982" y="8513"/>
                    <a:pt x="2738" y="9260"/>
                    <a:pt x="4488" y="9260"/>
                  </a:cubicBezTo>
                  <a:cubicBezTo>
                    <a:pt x="7126" y="9260"/>
                    <a:pt x="9751" y="7564"/>
                    <a:pt x="9696" y="4165"/>
                  </a:cubicBezTo>
                  <a:cubicBezTo>
                    <a:pt x="9788" y="2493"/>
                    <a:pt x="8997" y="913"/>
                    <a:pt x="756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54" name="Google Shape;188;p27">
              <a:extLst>
                <a:ext uri="{FF2B5EF4-FFF2-40B4-BE49-F238E27FC236}">
                  <a16:creationId xmlns:a16="http://schemas.microsoft.com/office/drawing/2014/main" id="{538B3999-21B8-4424-B4D6-1C65FCBA68A9}"/>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grpSp>
        <p:nvGrpSpPr>
          <p:cNvPr id="5125" name="Google Shape;189;p27">
            <a:extLst>
              <a:ext uri="{FF2B5EF4-FFF2-40B4-BE49-F238E27FC236}">
                <a16:creationId xmlns:a16="http://schemas.microsoft.com/office/drawing/2014/main" id="{83178FAE-08B2-485A-B179-F6E875DBAA1D}"/>
              </a:ext>
            </a:extLst>
          </p:cNvPr>
          <p:cNvGrpSpPr>
            <a:grpSpLocks/>
          </p:cNvGrpSpPr>
          <p:nvPr/>
        </p:nvGrpSpPr>
        <p:grpSpPr bwMode="auto">
          <a:xfrm>
            <a:off x="739775" y="566738"/>
            <a:ext cx="269875" cy="401637"/>
            <a:chOff x="4508863" y="1528200"/>
            <a:chExt cx="318850" cy="472800"/>
          </a:xfrm>
        </p:grpSpPr>
        <p:sp>
          <p:nvSpPr>
            <p:cNvPr id="5147" name="Google Shape;190;p27">
              <a:extLst>
                <a:ext uri="{FF2B5EF4-FFF2-40B4-BE49-F238E27FC236}">
                  <a16:creationId xmlns:a16="http://schemas.microsoft.com/office/drawing/2014/main" id="{E369C9DF-F9FF-48F1-A192-5E001BB87C5C}"/>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21" name="Google Shape;191;p27">
              <a:extLst>
                <a:ext uri="{FF2B5EF4-FFF2-40B4-BE49-F238E27FC236}">
                  <a16:creationId xmlns:a16="http://schemas.microsoft.com/office/drawing/2014/main" id="{48C6ADEC-2488-4B5B-8F20-245DB2EBE0B5}"/>
                </a:ext>
              </a:extLst>
            </p:cNvPr>
            <p:cNvSpPr/>
            <p:nvPr/>
          </p:nvSpPr>
          <p:spPr>
            <a:xfrm>
              <a:off x="4561379" y="1528200"/>
              <a:ext cx="266334" cy="254154"/>
            </a:xfrm>
            <a:custGeom>
              <a:avLst/>
              <a:gdLst/>
              <a:ahLst/>
              <a:cxnLst/>
              <a:rect l="l" t="t"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6"/>
            </a:solidFill>
            <a:ln>
              <a:noFill/>
            </a:ln>
          </p:spPr>
          <p:txBody>
            <a:bodyPr spcFirstLastPara="1" lIns="91425" tIns="91425" rIns="91425" bIns="91425"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eaLnBrk="1" fontAlgn="auto" hangingPunct="1">
                <a:defRPr/>
              </a:pPr>
              <a:endParaRPr/>
            </a:p>
          </p:txBody>
        </p:sp>
        <p:sp>
          <p:nvSpPr>
            <p:cNvPr id="22" name="Google Shape;192;p27">
              <a:extLst>
                <a:ext uri="{FF2B5EF4-FFF2-40B4-BE49-F238E27FC236}">
                  <a16:creationId xmlns:a16="http://schemas.microsoft.com/office/drawing/2014/main" id="{363D150E-12C5-46F4-AE73-9504E2AA397F}"/>
                </a:ext>
              </a:extLst>
            </p:cNvPr>
            <p:cNvSpPr/>
            <p:nvPr/>
          </p:nvSpPr>
          <p:spPr>
            <a:xfrm>
              <a:off x="4583887" y="1550625"/>
              <a:ext cx="243826" cy="231728"/>
            </a:xfrm>
            <a:custGeom>
              <a:avLst/>
              <a:gdLst/>
              <a:ahLst/>
              <a:cxnLst/>
              <a:rect l="l" t="t"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lnTo>
                    <a:pt x="0" y="7022"/>
                  </a:lnTo>
                  <a:cubicBezTo>
                    <a:pt x="982" y="8513"/>
                    <a:pt x="2738" y="9260"/>
                    <a:pt x="4488" y="9260"/>
                  </a:cubicBezTo>
                  <a:cubicBezTo>
                    <a:pt x="7126" y="9260"/>
                    <a:pt x="9751" y="7564"/>
                    <a:pt x="9696" y="4165"/>
                  </a:cubicBezTo>
                  <a:cubicBezTo>
                    <a:pt x="9788" y="2493"/>
                    <a:pt x="8997" y="913"/>
                    <a:pt x="7569" y="1"/>
                  </a:cubicBezTo>
                  <a:close/>
                </a:path>
              </a:pathLst>
            </a:custGeom>
            <a:solidFill>
              <a:schemeClr val="accent6"/>
            </a:solidFill>
            <a:ln>
              <a:noFill/>
            </a:ln>
          </p:spPr>
          <p:txBody>
            <a:bodyPr spcFirstLastPara="1" lIns="91425" tIns="91425" rIns="91425" bIns="91425"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eaLnBrk="1" fontAlgn="auto" hangingPunct="1">
                <a:defRPr/>
              </a:pPr>
              <a:endParaRPr/>
            </a:p>
          </p:txBody>
        </p:sp>
        <p:sp>
          <p:nvSpPr>
            <p:cNvPr id="5150" name="Google Shape;193;p27">
              <a:extLst>
                <a:ext uri="{FF2B5EF4-FFF2-40B4-BE49-F238E27FC236}">
                  <a16:creationId xmlns:a16="http://schemas.microsoft.com/office/drawing/2014/main" id="{35652705-EC4B-4E59-90E4-46892CE07747}"/>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grpSp>
        <p:nvGrpSpPr>
          <p:cNvPr id="5126" name="Google Shape;194;p27">
            <a:extLst>
              <a:ext uri="{FF2B5EF4-FFF2-40B4-BE49-F238E27FC236}">
                <a16:creationId xmlns:a16="http://schemas.microsoft.com/office/drawing/2014/main" id="{51053256-E4E4-434E-B56E-4E3852BD00A5}"/>
              </a:ext>
            </a:extLst>
          </p:cNvPr>
          <p:cNvGrpSpPr>
            <a:grpSpLocks/>
          </p:cNvGrpSpPr>
          <p:nvPr/>
        </p:nvGrpSpPr>
        <p:grpSpPr bwMode="auto">
          <a:xfrm>
            <a:off x="1125538" y="566738"/>
            <a:ext cx="271462" cy="401637"/>
            <a:chOff x="4508863" y="1528200"/>
            <a:chExt cx="318850" cy="472800"/>
          </a:xfrm>
        </p:grpSpPr>
        <p:sp>
          <p:nvSpPr>
            <p:cNvPr id="5143" name="Google Shape;195;p27">
              <a:extLst>
                <a:ext uri="{FF2B5EF4-FFF2-40B4-BE49-F238E27FC236}">
                  <a16:creationId xmlns:a16="http://schemas.microsoft.com/office/drawing/2014/main" id="{E103B3A3-D959-429E-9E35-B39E8D02AE7B}"/>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4" name="Google Shape;196;p27">
              <a:extLst>
                <a:ext uri="{FF2B5EF4-FFF2-40B4-BE49-F238E27FC236}">
                  <a16:creationId xmlns:a16="http://schemas.microsoft.com/office/drawing/2014/main" id="{C89A0BE2-E5C5-4C59-A987-81D676355939}"/>
                </a:ext>
              </a:extLst>
            </p:cNvPr>
            <p:cNvSpPr>
              <a:spLocks/>
            </p:cNvSpPr>
            <p:nvPr/>
          </p:nvSpPr>
          <p:spPr bwMode="auto">
            <a:xfrm>
              <a:off x="4562113" y="1528200"/>
              <a:ext cx="264850" cy="254775"/>
            </a:xfrm>
            <a:custGeom>
              <a:avLst/>
              <a:gdLst>
                <a:gd name="T0" fmla="*/ 2147483646 w 10594"/>
                <a:gd name="T1" fmla="*/ 0 h 10191"/>
                <a:gd name="T2" fmla="*/ 2147483646 w 10594"/>
                <a:gd name="T3" fmla="*/ 2147483646 h 10191"/>
                <a:gd name="T4" fmla="*/ 2147483646 w 10594"/>
                <a:gd name="T5" fmla="*/ 2147483646 h 10191"/>
                <a:gd name="T6" fmla="*/ 2147483646 w 10594"/>
                <a:gd name="T7" fmla="*/ 2147483646 h 10191"/>
                <a:gd name="T8" fmla="*/ 2147483646 w 10594"/>
                <a:gd name="T9" fmla="*/ 0 h 10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5" name="Google Shape;197;p27">
              <a:extLst>
                <a:ext uri="{FF2B5EF4-FFF2-40B4-BE49-F238E27FC236}">
                  <a16:creationId xmlns:a16="http://schemas.microsoft.com/office/drawing/2014/main" id="{3464D63A-0701-42F9-BCC0-EAFBF81D07DB}"/>
                </a:ext>
              </a:extLst>
            </p:cNvPr>
            <p:cNvSpPr>
              <a:spLocks/>
            </p:cNvSpPr>
            <p:nvPr/>
          </p:nvSpPr>
          <p:spPr bwMode="auto">
            <a:xfrm>
              <a:off x="4583013" y="1551175"/>
              <a:ext cx="244700" cy="231500"/>
            </a:xfrm>
            <a:custGeom>
              <a:avLst/>
              <a:gdLst>
                <a:gd name="T0" fmla="*/ 2147483646 w 9788"/>
                <a:gd name="T1" fmla="*/ 2147483646 h 9260"/>
                <a:gd name="T2" fmla="*/ 2147483646 w 9788"/>
                <a:gd name="T3" fmla="*/ 2147483646 h 9260"/>
                <a:gd name="T4" fmla="*/ 2147483646 w 9788"/>
                <a:gd name="T5" fmla="*/ 2147483646 h 9260"/>
                <a:gd name="T6" fmla="*/ 2147483646 w 9788"/>
                <a:gd name="T7" fmla="*/ 2147483646 h 9260"/>
                <a:gd name="T8" fmla="*/ 0 w 9788"/>
                <a:gd name="T9" fmla="*/ 2147483646 h 9260"/>
                <a:gd name="T10" fmla="*/ 0 w 9788"/>
                <a:gd name="T11" fmla="*/ 2147483646 h 9260"/>
                <a:gd name="T12" fmla="*/ 2147483646 w 9788"/>
                <a:gd name="T13" fmla="*/ 2147483646 h 9260"/>
                <a:gd name="T14" fmla="*/ 2147483646 w 9788"/>
                <a:gd name="T15" fmla="*/ 2147483646 h 9260"/>
                <a:gd name="T16" fmla="*/ 2147483646 w 9788"/>
                <a:gd name="T17" fmla="*/ 2147483646 h 9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cubicBezTo>
                    <a:pt x="982" y="8513"/>
                    <a:pt x="2738" y="9260"/>
                    <a:pt x="4488" y="9260"/>
                  </a:cubicBezTo>
                  <a:cubicBezTo>
                    <a:pt x="7126" y="9260"/>
                    <a:pt x="9751" y="7564"/>
                    <a:pt x="9696" y="4165"/>
                  </a:cubicBezTo>
                  <a:cubicBezTo>
                    <a:pt x="9788" y="2493"/>
                    <a:pt x="8997" y="913"/>
                    <a:pt x="7569"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6" name="Google Shape;198;p27">
              <a:extLst>
                <a:ext uri="{FF2B5EF4-FFF2-40B4-BE49-F238E27FC236}">
                  <a16:creationId xmlns:a16="http://schemas.microsoft.com/office/drawing/2014/main" id="{FF4E0788-94B0-46C9-A694-D9FE356E9B92}"/>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grpSp>
        <p:nvGrpSpPr>
          <p:cNvPr id="5127" name="Google Shape;184;p27">
            <a:extLst>
              <a:ext uri="{FF2B5EF4-FFF2-40B4-BE49-F238E27FC236}">
                <a16:creationId xmlns:a16="http://schemas.microsoft.com/office/drawing/2014/main" id="{687CAE15-CA00-42D8-83F9-F37BAA0A964A}"/>
              </a:ext>
            </a:extLst>
          </p:cNvPr>
          <p:cNvGrpSpPr>
            <a:grpSpLocks/>
          </p:cNvGrpSpPr>
          <p:nvPr/>
        </p:nvGrpSpPr>
        <p:grpSpPr bwMode="auto">
          <a:xfrm>
            <a:off x="10556875" y="468313"/>
            <a:ext cx="271463" cy="401637"/>
            <a:chOff x="4508863" y="1528200"/>
            <a:chExt cx="318850" cy="472800"/>
          </a:xfrm>
        </p:grpSpPr>
        <p:sp>
          <p:nvSpPr>
            <p:cNvPr id="5139" name="Google Shape;185;p27">
              <a:extLst>
                <a:ext uri="{FF2B5EF4-FFF2-40B4-BE49-F238E27FC236}">
                  <a16:creationId xmlns:a16="http://schemas.microsoft.com/office/drawing/2014/main" id="{A7EB78EF-674B-4971-AD72-1A7DBB26605C}"/>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0" name="Google Shape;186;p27">
              <a:extLst>
                <a:ext uri="{FF2B5EF4-FFF2-40B4-BE49-F238E27FC236}">
                  <a16:creationId xmlns:a16="http://schemas.microsoft.com/office/drawing/2014/main" id="{AF6D8FAF-4347-49B8-B887-ADFFC4762D9A}"/>
                </a:ext>
              </a:extLst>
            </p:cNvPr>
            <p:cNvSpPr>
              <a:spLocks/>
            </p:cNvSpPr>
            <p:nvPr/>
          </p:nvSpPr>
          <p:spPr bwMode="auto">
            <a:xfrm>
              <a:off x="4562113" y="1528200"/>
              <a:ext cx="264850" cy="254775"/>
            </a:xfrm>
            <a:custGeom>
              <a:avLst/>
              <a:gdLst>
                <a:gd name="T0" fmla="*/ 2147483646 w 10594"/>
                <a:gd name="T1" fmla="*/ 0 h 10191"/>
                <a:gd name="T2" fmla="*/ 2147483646 w 10594"/>
                <a:gd name="T3" fmla="*/ 2147483646 h 10191"/>
                <a:gd name="T4" fmla="*/ 2147483646 w 10594"/>
                <a:gd name="T5" fmla="*/ 2147483646 h 10191"/>
                <a:gd name="T6" fmla="*/ 2147483646 w 10594"/>
                <a:gd name="T7" fmla="*/ 2147483646 h 10191"/>
                <a:gd name="T8" fmla="*/ 2147483646 w 10594"/>
                <a:gd name="T9" fmla="*/ 0 h 10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1" name="Google Shape;187;p27">
              <a:extLst>
                <a:ext uri="{FF2B5EF4-FFF2-40B4-BE49-F238E27FC236}">
                  <a16:creationId xmlns:a16="http://schemas.microsoft.com/office/drawing/2014/main" id="{A04E1B48-0D7D-481F-A97E-DA348D1D52C3}"/>
                </a:ext>
              </a:extLst>
            </p:cNvPr>
            <p:cNvSpPr>
              <a:spLocks/>
            </p:cNvSpPr>
            <p:nvPr/>
          </p:nvSpPr>
          <p:spPr bwMode="auto">
            <a:xfrm>
              <a:off x="4583013" y="1551175"/>
              <a:ext cx="244700" cy="231500"/>
            </a:xfrm>
            <a:custGeom>
              <a:avLst/>
              <a:gdLst>
                <a:gd name="T0" fmla="*/ 2147483646 w 9788"/>
                <a:gd name="T1" fmla="*/ 2147483646 h 9260"/>
                <a:gd name="T2" fmla="*/ 2147483646 w 9788"/>
                <a:gd name="T3" fmla="*/ 2147483646 h 9260"/>
                <a:gd name="T4" fmla="*/ 2147483646 w 9788"/>
                <a:gd name="T5" fmla="*/ 2147483646 h 9260"/>
                <a:gd name="T6" fmla="*/ 2147483646 w 9788"/>
                <a:gd name="T7" fmla="*/ 2147483646 h 9260"/>
                <a:gd name="T8" fmla="*/ 0 w 9788"/>
                <a:gd name="T9" fmla="*/ 2147483646 h 9260"/>
                <a:gd name="T10" fmla="*/ 0 w 9788"/>
                <a:gd name="T11" fmla="*/ 2147483646 h 9260"/>
                <a:gd name="T12" fmla="*/ 2147483646 w 9788"/>
                <a:gd name="T13" fmla="*/ 2147483646 h 9260"/>
                <a:gd name="T14" fmla="*/ 2147483646 w 9788"/>
                <a:gd name="T15" fmla="*/ 2147483646 h 9260"/>
                <a:gd name="T16" fmla="*/ 2147483646 w 9788"/>
                <a:gd name="T17" fmla="*/ 2147483646 h 9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cubicBezTo>
                    <a:pt x="982" y="8513"/>
                    <a:pt x="2738" y="9260"/>
                    <a:pt x="4488" y="9260"/>
                  </a:cubicBezTo>
                  <a:cubicBezTo>
                    <a:pt x="7126" y="9260"/>
                    <a:pt x="9751" y="7564"/>
                    <a:pt x="9696" y="4165"/>
                  </a:cubicBezTo>
                  <a:cubicBezTo>
                    <a:pt x="9788" y="2493"/>
                    <a:pt x="8997" y="913"/>
                    <a:pt x="756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2" name="Google Shape;188;p27">
              <a:extLst>
                <a:ext uri="{FF2B5EF4-FFF2-40B4-BE49-F238E27FC236}">
                  <a16:creationId xmlns:a16="http://schemas.microsoft.com/office/drawing/2014/main" id="{A4AB2E82-D4EF-4E87-BF0F-EB16792B0F7E}"/>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grpSp>
        <p:nvGrpSpPr>
          <p:cNvPr id="5128" name="Google Shape;189;p27">
            <a:extLst>
              <a:ext uri="{FF2B5EF4-FFF2-40B4-BE49-F238E27FC236}">
                <a16:creationId xmlns:a16="http://schemas.microsoft.com/office/drawing/2014/main" id="{CF9A7C86-BD3F-4FFB-A099-6C4885A209EC}"/>
              </a:ext>
            </a:extLst>
          </p:cNvPr>
          <p:cNvGrpSpPr>
            <a:grpSpLocks/>
          </p:cNvGrpSpPr>
          <p:nvPr/>
        </p:nvGrpSpPr>
        <p:grpSpPr bwMode="auto">
          <a:xfrm>
            <a:off x="10936288" y="550863"/>
            <a:ext cx="269875" cy="401637"/>
            <a:chOff x="4508863" y="1528200"/>
            <a:chExt cx="318850" cy="472800"/>
          </a:xfrm>
        </p:grpSpPr>
        <p:sp>
          <p:nvSpPr>
            <p:cNvPr id="5135" name="Google Shape;190;p27">
              <a:extLst>
                <a:ext uri="{FF2B5EF4-FFF2-40B4-BE49-F238E27FC236}">
                  <a16:creationId xmlns:a16="http://schemas.microsoft.com/office/drawing/2014/main" id="{91E48327-170A-4895-8F45-60CDC8FA6803}"/>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36" name="Google Shape;191;p27">
              <a:extLst>
                <a:ext uri="{FF2B5EF4-FFF2-40B4-BE49-F238E27FC236}">
                  <a16:creationId xmlns:a16="http://schemas.microsoft.com/office/drawing/2014/main" id="{9348BD9D-375F-4A2F-9FDB-D8211E7FDCBD}"/>
                </a:ext>
              </a:extLst>
            </p:cNvPr>
            <p:cNvSpPr/>
            <p:nvPr/>
          </p:nvSpPr>
          <p:spPr>
            <a:xfrm>
              <a:off x="4561379" y="1528200"/>
              <a:ext cx="266334" cy="254154"/>
            </a:xfrm>
            <a:custGeom>
              <a:avLst/>
              <a:gdLst/>
              <a:ahLst/>
              <a:cxnLst/>
              <a:rect l="l" t="t"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6"/>
            </a:solidFill>
            <a:ln>
              <a:noFill/>
            </a:ln>
          </p:spPr>
          <p:txBody>
            <a:bodyPr spcFirstLastPara="1" lIns="91425" tIns="91425" rIns="91425" bIns="91425"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eaLnBrk="1" fontAlgn="auto" hangingPunct="1">
                <a:defRPr/>
              </a:pPr>
              <a:endParaRPr/>
            </a:p>
          </p:txBody>
        </p:sp>
        <p:sp>
          <p:nvSpPr>
            <p:cNvPr id="37" name="Google Shape;192;p27">
              <a:extLst>
                <a:ext uri="{FF2B5EF4-FFF2-40B4-BE49-F238E27FC236}">
                  <a16:creationId xmlns:a16="http://schemas.microsoft.com/office/drawing/2014/main" id="{EE43087C-DD7B-4792-8877-DBC22B1F8B1B}"/>
                </a:ext>
              </a:extLst>
            </p:cNvPr>
            <p:cNvSpPr/>
            <p:nvPr/>
          </p:nvSpPr>
          <p:spPr>
            <a:xfrm>
              <a:off x="4583887" y="1550625"/>
              <a:ext cx="243826" cy="231728"/>
            </a:xfrm>
            <a:custGeom>
              <a:avLst/>
              <a:gdLst/>
              <a:ahLst/>
              <a:cxnLst/>
              <a:rect l="l" t="t"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lnTo>
                    <a:pt x="0" y="7022"/>
                  </a:lnTo>
                  <a:cubicBezTo>
                    <a:pt x="982" y="8513"/>
                    <a:pt x="2738" y="9260"/>
                    <a:pt x="4488" y="9260"/>
                  </a:cubicBezTo>
                  <a:cubicBezTo>
                    <a:pt x="7126" y="9260"/>
                    <a:pt x="9751" y="7564"/>
                    <a:pt x="9696" y="4165"/>
                  </a:cubicBezTo>
                  <a:cubicBezTo>
                    <a:pt x="9788" y="2493"/>
                    <a:pt x="8997" y="913"/>
                    <a:pt x="7569" y="1"/>
                  </a:cubicBezTo>
                  <a:close/>
                </a:path>
              </a:pathLst>
            </a:custGeom>
            <a:solidFill>
              <a:schemeClr val="accent6"/>
            </a:solidFill>
            <a:ln>
              <a:noFill/>
            </a:ln>
          </p:spPr>
          <p:txBody>
            <a:bodyPr spcFirstLastPara="1" lIns="91425" tIns="91425" rIns="91425" bIns="91425"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eaLnBrk="1" fontAlgn="auto" hangingPunct="1">
                <a:defRPr/>
              </a:pPr>
              <a:endParaRPr/>
            </a:p>
          </p:txBody>
        </p:sp>
        <p:sp>
          <p:nvSpPr>
            <p:cNvPr id="5138" name="Google Shape;193;p27">
              <a:extLst>
                <a:ext uri="{FF2B5EF4-FFF2-40B4-BE49-F238E27FC236}">
                  <a16:creationId xmlns:a16="http://schemas.microsoft.com/office/drawing/2014/main" id="{714BA948-AA8E-4659-842F-E5698C6106FC}"/>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grpSp>
        <p:nvGrpSpPr>
          <p:cNvPr id="5129" name="Google Shape;194;p27">
            <a:extLst>
              <a:ext uri="{FF2B5EF4-FFF2-40B4-BE49-F238E27FC236}">
                <a16:creationId xmlns:a16="http://schemas.microsoft.com/office/drawing/2014/main" id="{DA9EEB44-9AA3-4F8C-95A1-603D187D42C7}"/>
              </a:ext>
            </a:extLst>
          </p:cNvPr>
          <p:cNvGrpSpPr>
            <a:grpSpLocks/>
          </p:cNvGrpSpPr>
          <p:nvPr/>
        </p:nvGrpSpPr>
        <p:grpSpPr bwMode="auto">
          <a:xfrm>
            <a:off x="11322050" y="550863"/>
            <a:ext cx="271463" cy="401637"/>
            <a:chOff x="4508863" y="1528200"/>
            <a:chExt cx="318850" cy="472800"/>
          </a:xfrm>
        </p:grpSpPr>
        <p:sp>
          <p:nvSpPr>
            <p:cNvPr id="5131" name="Google Shape;195;p27">
              <a:extLst>
                <a:ext uri="{FF2B5EF4-FFF2-40B4-BE49-F238E27FC236}">
                  <a16:creationId xmlns:a16="http://schemas.microsoft.com/office/drawing/2014/main" id="{FD2F918B-8648-4691-9A05-61F165655046}"/>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32" name="Google Shape;196;p27">
              <a:extLst>
                <a:ext uri="{FF2B5EF4-FFF2-40B4-BE49-F238E27FC236}">
                  <a16:creationId xmlns:a16="http://schemas.microsoft.com/office/drawing/2014/main" id="{6B485661-0A9B-4E76-9F39-7829A73AA782}"/>
                </a:ext>
              </a:extLst>
            </p:cNvPr>
            <p:cNvSpPr>
              <a:spLocks/>
            </p:cNvSpPr>
            <p:nvPr/>
          </p:nvSpPr>
          <p:spPr bwMode="auto">
            <a:xfrm>
              <a:off x="4562113" y="1528200"/>
              <a:ext cx="264850" cy="254775"/>
            </a:xfrm>
            <a:custGeom>
              <a:avLst/>
              <a:gdLst>
                <a:gd name="T0" fmla="*/ 2147483646 w 10594"/>
                <a:gd name="T1" fmla="*/ 0 h 10191"/>
                <a:gd name="T2" fmla="*/ 2147483646 w 10594"/>
                <a:gd name="T3" fmla="*/ 2147483646 h 10191"/>
                <a:gd name="T4" fmla="*/ 2147483646 w 10594"/>
                <a:gd name="T5" fmla="*/ 2147483646 h 10191"/>
                <a:gd name="T6" fmla="*/ 2147483646 w 10594"/>
                <a:gd name="T7" fmla="*/ 2147483646 h 10191"/>
                <a:gd name="T8" fmla="*/ 2147483646 w 10594"/>
                <a:gd name="T9" fmla="*/ 0 h 10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33" name="Google Shape;197;p27">
              <a:extLst>
                <a:ext uri="{FF2B5EF4-FFF2-40B4-BE49-F238E27FC236}">
                  <a16:creationId xmlns:a16="http://schemas.microsoft.com/office/drawing/2014/main" id="{C0F65198-60A0-4837-843A-CB7A75584955}"/>
                </a:ext>
              </a:extLst>
            </p:cNvPr>
            <p:cNvSpPr>
              <a:spLocks/>
            </p:cNvSpPr>
            <p:nvPr/>
          </p:nvSpPr>
          <p:spPr bwMode="auto">
            <a:xfrm>
              <a:off x="4583013" y="1551175"/>
              <a:ext cx="244700" cy="231500"/>
            </a:xfrm>
            <a:custGeom>
              <a:avLst/>
              <a:gdLst>
                <a:gd name="T0" fmla="*/ 2147483646 w 9788"/>
                <a:gd name="T1" fmla="*/ 2147483646 h 9260"/>
                <a:gd name="T2" fmla="*/ 2147483646 w 9788"/>
                <a:gd name="T3" fmla="*/ 2147483646 h 9260"/>
                <a:gd name="T4" fmla="*/ 2147483646 w 9788"/>
                <a:gd name="T5" fmla="*/ 2147483646 h 9260"/>
                <a:gd name="T6" fmla="*/ 2147483646 w 9788"/>
                <a:gd name="T7" fmla="*/ 2147483646 h 9260"/>
                <a:gd name="T8" fmla="*/ 0 w 9788"/>
                <a:gd name="T9" fmla="*/ 2147483646 h 9260"/>
                <a:gd name="T10" fmla="*/ 0 w 9788"/>
                <a:gd name="T11" fmla="*/ 2147483646 h 9260"/>
                <a:gd name="T12" fmla="*/ 2147483646 w 9788"/>
                <a:gd name="T13" fmla="*/ 2147483646 h 9260"/>
                <a:gd name="T14" fmla="*/ 2147483646 w 9788"/>
                <a:gd name="T15" fmla="*/ 2147483646 h 9260"/>
                <a:gd name="T16" fmla="*/ 2147483646 w 9788"/>
                <a:gd name="T17" fmla="*/ 2147483646 h 9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cubicBezTo>
                    <a:pt x="982" y="8513"/>
                    <a:pt x="2738" y="9260"/>
                    <a:pt x="4488" y="9260"/>
                  </a:cubicBezTo>
                  <a:cubicBezTo>
                    <a:pt x="7126" y="9260"/>
                    <a:pt x="9751" y="7564"/>
                    <a:pt x="9696" y="4165"/>
                  </a:cubicBezTo>
                  <a:cubicBezTo>
                    <a:pt x="9788" y="2493"/>
                    <a:pt x="8997" y="913"/>
                    <a:pt x="7569"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34" name="Google Shape;198;p27">
              <a:extLst>
                <a:ext uri="{FF2B5EF4-FFF2-40B4-BE49-F238E27FC236}">
                  <a16:creationId xmlns:a16="http://schemas.microsoft.com/office/drawing/2014/main" id="{DCDC5147-63EA-463A-B21B-E1A01CA1C6B3}"/>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sp>
        <p:nvSpPr>
          <p:cNvPr id="5130" name="TextBox 43">
            <a:extLst>
              <a:ext uri="{FF2B5EF4-FFF2-40B4-BE49-F238E27FC236}">
                <a16:creationId xmlns:a16="http://schemas.microsoft.com/office/drawing/2014/main" id="{855C52AC-4CCE-4EC6-AC30-0836D7383EAA}"/>
              </a:ext>
            </a:extLst>
          </p:cNvPr>
          <p:cNvSpPr txBox="1">
            <a:spLocks noChangeArrowheads="1"/>
          </p:cNvSpPr>
          <p:nvPr/>
        </p:nvSpPr>
        <p:spPr bwMode="auto">
          <a:xfrm>
            <a:off x="70644" y="753090"/>
            <a:ext cx="119475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3600" b="1" u="sng">
                <a:solidFill>
                  <a:srgbClr val="FF0000"/>
                </a:solidFill>
                <a:latin typeface="Times New Roman" panose="02020603050405020304" pitchFamily="18" charset="0"/>
                <a:cs typeface="Times New Roman" panose="02020603050405020304" pitchFamily="18" charset="0"/>
              </a:rPr>
              <a:t>Bài 19</a:t>
            </a:r>
            <a:r>
              <a:rPr lang="en-US" altLang="en-US" sz="3600" b="1">
                <a:solidFill>
                  <a:srgbClr val="FF0000"/>
                </a:solidFill>
                <a:latin typeface="Times New Roman" panose="02020603050405020304" pitchFamily="18" charset="0"/>
                <a:cs typeface="Times New Roman" panose="02020603050405020304" pitchFamily="18" charset="0"/>
              </a:rPr>
              <a:t>: CHỮ A VÀ NHỮNG NGƯỜI BẠN</a:t>
            </a:r>
          </a:p>
        </p:txBody>
      </p:sp>
    </p:spTree>
  </p:cSld>
  <p:clrMapOvr>
    <a:masterClrMapping/>
  </p:clrMapOvr>
  <p:transition spd="slow"/>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TextBox 12">
            <a:extLst>
              <a:ext uri="{FF2B5EF4-FFF2-40B4-BE49-F238E27FC236}">
                <a16:creationId xmlns:a16="http://schemas.microsoft.com/office/drawing/2014/main" id="{40E6384E-7604-4671-9080-E8B992D52F7A}"/>
              </a:ext>
            </a:extLst>
          </p:cNvPr>
          <p:cNvSpPr txBox="1">
            <a:spLocks noChangeArrowheads="1"/>
          </p:cNvSpPr>
          <p:nvPr/>
        </p:nvSpPr>
        <p:spPr bwMode="auto">
          <a:xfrm>
            <a:off x="2781300" y="2543175"/>
            <a:ext cx="2668588"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300" b="1">
                <a:solidFill>
                  <a:srgbClr val="0D0D0D"/>
                </a:solidFill>
                <a:latin typeface="HP001 4H" panose="020B0603050302020204" pitchFamily="34" charset="0"/>
                <a:cs typeface="Times New Roman" panose="02020603050405020304" pitchFamily="18" charset="0"/>
              </a:rPr>
              <a:t> </a:t>
            </a:r>
            <a:endParaRPr lang="en-US" altLang="en-US" sz="2300" b="1">
              <a:solidFill>
                <a:srgbClr val="0D0D0D"/>
              </a:solidFill>
              <a:latin typeface="HP001 4 hàng" panose="020B0603050302020204" pitchFamily="34" charset="0"/>
              <a:cs typeface="Times New Roman" panose="02020603050405020304" pitchFamily="18" charset="0"/>
            </a:endParaRPr>
          </a:p>
        </p:txBody>
      </p:sp>
      <p:pic>
        <p:nvPicPr>
          <p:cNvPr id="12292" name="Picture 1">
            <a:extLst>
              <a:ext uri="{FF2B5EF4-FFF2-40B4-BE49-F238E27FC236}">
                <a16:creationId xmlns:a16="http://schemas.microsoft.com/office/drawing/2014/main" id="{9AFB1AC6-E916-4F7A-BDBD-4EFB5EE9D095}"/>
              </a:ext>
            </a:extLst>
          </p:cNvPr>
          <p:cNvPicPr>
            <a:picLocks noChangeAspect="1"/>
          </p:cNvPicPr>
          <p:nvPr/>
        </p:nvPicPr>
        <p:blipFill rotWithShape="1">
          <a:blip r:embed="rId2">
            <a:extLst>
              <a:ext uri="{28A0092B-C50C-407E-A947-70E740481C1C}">
                <a14:useLocalDpi xmlns:a14="http://schemas.microsoft.com/office/drawing/2010/main" val="0"/>
              </a:ext>
            </a:extLst>
          </a:blip>
          <a:srcRect l="5063"/>
          <a:stretch/>
        </p:blipFill>
        <p:spPr bwMode="auto">
          <a:xfrm>
            <a:off x="2131543" y="22224"/>
            <a:ext cx="9236545" cy="683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ounded Rectangle 13">
            <a:extLst>
              <a:ext uri="{FF2B5EF4-FFF2-40B4-BE49-F238E27FC236}">
                <a16:creationId xmlns:a16="http://schemas.microsoft.com/office/drawing/2014/main" id="{C52724F3-1B1A-421E-BEA7-ACC71A8498DB}"/>
              </a:ext>
            </a:extLst>
          </p:cNvPr>
          <p:cNvSpPr/>
          <p:nvPr/>
        </p:nvSpPr>
        <p:spPr>
          <a:xfrm>
            <a:off x="173832" y="2274292"/>
            <a:ext cx="1606550" cy="721360"/>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lIns="145143" tIns="72572" rIns="145143" bIns="72572" anchor="ctr"/>
          <a:lstStyle/>
          <a:p>
            <a:pPr algn="ctr">
              <a:defRPr/>
            </a:pPr>
            <a:endParaRPr lang="en-US" sz="2800" b="1">
              <a:solidFill>
                <a:srgbClr val="FF0000"/>
              </a:solidFill>
              <a:latin typeface="HP001 4 hàng" panose="020B0603050302020204" pitchFamily="34" charset="0"/>
            </a:endParaRPr>
          </a:p>
        </p:txBody>
      </p:sp>
      <p:pic>
        <p:nvPicPr>
          <p:cNvPr id="12295" name="图片 40964" descr="1-40">
            <a:extLst>
              <a:ext uri="{FF2B5EF4-FFF2-40B4-BE49-F238E27FC236}">
                <a16:creationId xmlns:a16="http://schemas.microsoft.com/office/drawing/2014/main" id="{2804B89D-0A5C-41F1-A302-238EE5C5E96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817563"/>
            <a:ext cx="13271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6" name="TextBox 18">
            <a:extLst>
              <a:ext uri="{FF2B5EF4-FFF2-40B4-BE49-F238E27FC236}">
                <a16:creationId xmlns:a16="http://schemas.microsoft.com/office/drawing/2014/main" id="{CC780BED-4834-4F59-911D-0DFB14EF6883}"/>
              </a:ext>
            </a:extLst>
          </p:cNvPr>
          <p:cNvSpPr txBox="1">
            <a:spLocks noChangeArrowheads="1"/>
          </p:cNvSpPr>
          <p:nvPr/>
        </p:nvSpPr>
        <p:spPr bwMode="auto">
          <a:xfrm>
            <a:off x="2102803" y="284924"/>
            <a:ext cx="8307387" cy="762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900" b="1">
                <a:solidFill>
                  <a:srgbClr val="191919"/>
                </a:solidFill>
                <a:latin typeface="HP001 4H" panose="020B0603050302020204" pitchFamily="34" charset="0"/>
                <a:cs typeface="Times New Roman" panose="02020603050405020304" pitchFamily="18" charset="0"/>
              </a:rPr>
              <a:t>    </a:t>
            </a:r>
            <a:r>
              <a:rPr lang="en-US" altLang="en-US" sz="3100" b="1">
                <a:solidFill>
                  <a:srgbClr val="191919"/>
                </a:solidFill>
                <a:latin typeface="HP001 4 hàng" panose="020B0603050302020204" pitchFamily="34" charset="0"/>
                <a:cs typeface="Times New Roman" panose="02020603050405020304" pitchFamily="18" charset="0"/>
              </a:rPr>
              <a:t>Thứ hai ngày 15 tháng 11 năm 2021</a:t>
            </a:r>
          </a:p>
        </p:txBody>
      </p:sp>
      <p:sp>
        <p:nvSpPr>
          <p:cNvPr id="12297" name="TextBox 19">
            <a:extLst>
              <a:ext uri="{FF2B5EF4-FFF2-40B4-BE49-F238E27FC236}">
                <a16:creationId xmlns:a16="http://schemas.microsoft.com/office/drawing/2014/main" id="{F041DA8A-BD57-448B-96F7-3FE1ED47E40D}"/>
              </a:ext>
            </a:extLst>
          </p:cNvPr>
          <p:cNvSpPr txBox="1">
            <a:spLocks noChangeArrowheads="1"/>
          </p:cNvSpPr>
          <p:nvPr/>
        </p:nvSpPr>
        <p:spPr bwMode="auto">
          <a:xfrm>
            <a:off x="5121593" y="869315"/>
            <a:ext cx="2667000" cy="74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900" b="1">
                <a:solidFill>
                  <a:srgbClr val="191919"/>
                </a:solidFill>
                <a:latin typeface="HP001 4H" panose="020B0603050302020204" pitchFamily="34" charset="0"/>
                <a:cs typeface="Times New Roman" panose="02020603050405020304" pitchFamily="18" charset="0"/>
              </a:rPr>
              <a:t> </a:t>
            </a:r>
            <a:r>
              <a:rPr lang="en-US" altLang="en-US" sz="3100" b="1">
                <a:solidFill>
                  <a:srgbClr val="191919"/>
                </a:solidFill>
                <a:latin typeface="HP001 4 hàng" panose="020B0603050302020204" pitchFamily="34" charset="0"/>
                <a:cs typeface="Times New Roman" panose="02020603050405020304" pitchFamily="18" charset="0"/>
              </a:rPr>
              <a:t>Tiếng Việt</a:t>
            </a:r>
          </a:p>
        </p:txBody>
      </p:sp>
      <p:sp>
        <p:nvSpPr>
          <p:cNvPr id="12302" name="TextBox 21">
            <a:extLst>
              <a:ext uri="{FF2B5EF4-FFF2-40B4-BE49-F238E27FC236}">
                <a16:creationId xmlns:a16="http://schemas.microsoft.com/office/drawing/2014/main" id="{3C3DFAC5-9A0E-4ED0-A65A-3311811D22AF}"/>
              </a:ext>
            </a:extLst>
          </p:cNvPr>
          <p:cNvSpPr txBox="1">
            <a:spLocks noChangeArrowheads="1"/>
          </p:cNvSpPr>
          <p:nvPr/>
        </p:nvSpPr>
        <p:spPr bwMode="auto">
          <a:xfrm>
            <a:off x="3187700" y="1474279"/>
            <a:ext cx="7297420" cy="74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900" b="1">
                <a:solidFill>
                  <a:srgbClr val="191919"/>
                </a:solidFill>
                <a:latin typeface="HP001 4H" panose="020B0603050302020204" pitchFamily="34" charset="0"/>
                <a:cs typeface="Times New Roman" panose="02020603050405020304" pitchFamily="18" charset="0"/>
              </a:rPr>
              <a:t> </a:t>
            </a:r>
            <a:r>
              <a:rPr lang="en-US" altLang="en-US" sz="3100" b="1">
                <a:solidFill>
                  <a:srgbClr val="191919"/>
                </a:solidFill>
                <a:latin typeface="HP001 4H" panose="020B0603050302020204" pitchFamily="34" charset="0"/>
                <a:cs typeface="Times New Roman" panose="02020603050405020304" pitchFamily="18" charset="0"/>
              </a:rPr>
              <a:t>Đọc: </a:t>
            </a:r>
            <a:r>
              <a:rPr lang="en-US" altLang="en-US" sz="3100" b="1">
                <a:solidFill>
                  <a:srgbClr val="191919"/>
                </a:solidFill>
                <a:latin typeface="HP001 4 hàng" panose="020B0603050302020204" pitchFamily="34" charset="0"/>
                <a:cs typeface="Times New Roman" panose="02020603050405020304" pitchFamily="18" charset="0"/>
              </a:rPr>
              <a:t>Chữ A và những người bạn</a:t>
            </a:r>
          </a:p>
        </p:txBody>
      </p:sp>
      <p:sp>
        <p:nvSpPr>
          <p:cNvPr id="16" name="TextBox 15">
            <a:extLst>
              <a:ext uri="{FF2B5EF4-FFF2-40B4-BE49-F238E27FC236}">
                <a16:creationId xmlns:a16="http://schemas.microsoft.com/office/drawing/2014/main" id="{DA284C38-955B-4253-AFF0-6BB8D6DC01F0}"/>
              </a:ext>
            </a:extLst>
          </p:cNvPr>
          <p:cNvSpPr txBox="1"/>
          <p:nvPr/>
        </p:nvSpPr>
        <p:spPr>
          <a:xfrm>
            <a:off x="182008" y="2526030"/>
            <a:ext cx="1609408" cy="369332"/>
          </a:xfrm>
          <a:prstGeom prst="rect">
            <a:avLst/>
          </a:prstGeom>
          <a:noFill/>
        </p:spPr>
        <p:txBody>
          <a:bodyPr wrap="square">
            <a:spAutoFit/>
          </a:bodyPr>
          <a:lstStyle/>
          <a:p>
            <a:pPr algn="ctr">
              <a:defRPr/>
            </a:pPr>
            <a:r>
              <a:rPr lang="en-US" sz="1800" b="1">
                <a:solidFill>
                  <a:srgbClr val="FF0000"/>
                </a:solidFill>
                <a:latin typeface="HP001 4 hàng" panose="020B0603050302020204" pitchFamily="34" charset="0"/>
              </a:rPr>
              <a:t>Vở Tiếng Việt</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532826" y="1912625"/>
            <a:ext cx="1059417" cy="846935"/>
            <a:chOff x="477164" y="1358011"/>
            <a:chExt cx="898272" cy="718110"/>
          </a:xfrm>
        </p:grpSpPr>
        <p:pic>
          <p:nvPicPr>
            <p:cNvPr id="27" name="图片 26" descr="未标题-2.png"/>
            <p:cNvPicPr>
              <a:picLocks noChangeAspect="1"/>
            </p:cNvPicPr>
            <p:nvPr/>
          </p:nvPicPr>
          <p:blipFill>
            <a:blip r:embed="rId3" cstate="print"/>
            <a:stretch>
              <a:fillRect/>
            </a:stretch>
          </p:blipFill>
          <p:spPr>
            <a:xfrm>
              <a:off x="477164" y="1358011"/>
              <a:ext cx="898272" cy="718110"/>
            </a:xfrm>
            <a:prstGeom prst="rect">
              <a:avLst/>
            </a:prstGeom>
          </p:spPr>
        </p:pic>
        <p:sp>
          <p:nvSpPr>
            <p:cNvPr id="28" name="Text Box 70"/>
            <p:cNvSpPr txBox="1">
              <a:spLocks noChangeArrowheads="1"/>
            </p:cNvSpPr>
            <p:nvPr/>
          </p:nvSpPr>
          <p:spPr bwMode="gray">
            <a:xfrm>
              <a:off x="714348" y="1428742"/>
              <a:ext cx="381000" cy="548019"/>
            </a:xfrm>
            <a:prstGeom prst="rect">
              <a:avLst/>
            </a:prstGeom>
            <a:noFill/>
            <a:ln w="9525" algn="ctr">
              <a:noFill/>
              <a:miter lim="800000"/>
              <a:headEnd/>
              <a:tailEnd/>
            </a:ln>
          </p:spPr>
          <p:txBody>
            <a:bodyPr>
              <a:spAutoFit/>
            </a:bodyPr>
            <a:lstStyle/>
            <a:p>
              <a:pPr marL="0" marR="0" lvl="0" indent="0" algn="ctr" defTabSz="1219170" rtl="0" eaLnBrk="0" fontAlgn="auto" latinLnBrk="0" hangingPunct="0">
                <a:lnSpc>
                  <a:spcPct val="100000"/>
                </a:lnSpc>
                <a:spcBef>
                  <a:spcPts val="0"/>
                </a:spcBef>
                <a:spcAft>
                  <a:spcPts val="0"/>
                </a:spcAft>
                <a:buClrTx/>
                <a:buSzTx/>
                <a:buFontTx/>
                <a:buNone/>
                <a:tabLst/>
                <a:defRPr/>
              </a:pPr>
              <a:r>
                <a:rPr kumimoji="0" lang="en-US" altLang="zh-CN" sz="3600" b="0" i="0" u="none" strike="noStrike" kern="0" cap="none" spc="0" normalizeH="0" baseline="0" noProof="0" dirty="0">
                  <a:ln>
                    <a:noFill/>
                  </a:ln>
                  <a:solidFill>
                    <a:srgbClr val="000000"/>
                  </a:solidFill>
                  <a:effectLst/>
                  <a:uLnTx/>
                  <a:uFillTx/>
                  <a:latin typeface="Arial-Rounded" panose="020B0500000000000000" pitchFamily="34" charset="0"/>
                  <a:ea typeface="Arial-Rounded" panose="020B0500000000000000" pitchFamily="34" charset="0"/>
                  <a:cs typeface="Arial-Rounded" panose="020B0500000000000000" pitchFamily="34" charset="0"/>
                </a:rPr>
                <a:t>1</a:t>
              </a:r>
            </a:p>
          </p:txBody>
        </p:sp>
      </p:grpSp>
      <p:grpSp>
        <p:nvGrpSpPr>
          <p:cNvPr id="29" name="组合 28"/>
          <p:cNvGrpSpPr/>
          <p:nvPr/>
        </p:nvGrpSpPr>
        <p:grpSpPr>
          <a:xfrm>
            <a:off x="627364" y="3147237"/>
            <a:ext cx="1059417" cy="846934"/>
            <a:chOff x="500034" y="2214560"/>
            <a:chExt cx="898272" cy="718110"/>
          </a:xfrm>
        </p:grpSpPr>
        <p:pic>
          <p:nvPicPr>
            <p:cNvPr id="30" name="图片 29" descr="未标题-2.png"/>
            <p:cNvPicPr>
              <a:picLocks noChangeAspect="1"/>
            </p:cNvPicPr>
            <p:nvPr/>
          </p:nvPicPr>
          <p:blipFill>
            <a:blip r:embed="rId4" cstate="print"/>
            <a:stretch>
              <a:fillRect/>
            </a:stretch>
          </p:blipFill>
          <p:spPr>
            <a:xfrm>
              <a:off x="500034" y="2214560"/>
              <a:ext cx="898272" cy="718110"/>
            </a:xfrm>
            <a:prstGeom prst="rect">
              <a:avLst/>
            </a:prstGeom>
          </p:spPr>
        </p:pic>
        <p:sp>
          <p:nvSpPr>
            <p:cNvPr id="31" name="Text Box 70"/>
            <p:cNvSpPr txBox="1">
              <a:spLocks noChangeArrowheads="1"/>
            </p:cNvSpPr>
            <p:nvPr/>
          </p:nvSpPr>
          <p:spPr bwMode="gray">
            <a:xfrm>
              <a:off x="714348" y="2285998"/>
              <a:ext cx="381000" cy="548020"/>
            </a:xfrm>
            <a:prstGeom prst="rect">
              <a:avLst/>
            </a:prstGeom>
            <a:noFill/>
            <a:ln w="9525" algn="ctr">
              <a:noFill/>
              <a:miter lim="800000"/>
              <a:headEnd/>
              <a:tailEnd/>
            </a:ln>
          </p:spPr>
          <p:txBody>
            <a:bodyPr>
              <a:spAutoFit/>
            </a:bodyPr>
            <a:lstStyle/>
            <a:p>
              <a:pPr marL="0" marR="0" lvl="0" indent="0" algn="ctr" defTabSz="1219170" rtl="0" eaLnBrk="0" fontAlgn="auto" latinLnBrk="0" hangingPunct="0">
                <a:lnSpc>
                  <a:spcPct val="100000"/>
                </a:lnSpc>
                <a:spcBef>
                  <a:spcPts val="0"/>
                </a:spcBef>
                <a:spcAft>
                  <a:spcPts val="0"/>
                </a:spcAft>
                <a:buClrTx/>
                <a:buSzTx/>
                <a:buFontTx/>
                <a:buNone/>
                <a:tabLst/>
                <a:defRPr/>
              </a:pPr>
              <a:r>
                <a:rPr kumimoji="0" lang="en-US" altLang="zh-CN" sz="3600" b="0" i="0" u="none" strike="noStrike" kern="0" cap="none" spc="0" normalizeH="0" baseline="0" noProof="0" dirty="0">
                  <a:ln>
                    <a:noFill/>
                  </a:ln>
                  <a:solidFill>
                    <a:srgbClr val="000000"/>
                  </a:solidFill>
                  <a:effectLst/>
                  <a:uLnTx/>
                  <a:uFillTx/>
                  <a:latin typeface="Arial-Rounded" panose="020B0500000000000000" pitchFamily="34" charset="0"/>
                  <a:ea typeface="Arial-Rounded" panose="020B0500000000000000" pitchFamily="34" charset="0"/>
                  <a:cs typeface="Arial-Rounded" panose="020B0500000000000000" pitchFamily="34" charset="0"/>
                </a:rPr>
                <a:t>2</a:t>
              </a:r>
            </a:p>
          </p:txBody>
        </p:sp>
      </p:grpSp>
      <p:grpSp>
        <p:nvGrpSpPr>
          <p:cNvPr id="32" name="组合 31"/>
          <p:cNvGrpSpPr/>
          <p:nvPr/>
        </p:nvGrpSpPr>
        <p:grpSpPr>
          <a:xfrm>
            <a:off x="600642" y="4465152"/>
            <a:ext cx="1059417" cy="846935"/>
            <a:chOff x="477164" y="3023248"/>
            <a:chExt cx="898272" cy="718110"/>
          </a:xfrm>
        </p:grpSpPr>
        <p:pic>
          <p:nvPicPr>
            <p:cNvPr id="33" name="图片 32" descr="未标题-2.png"/>
            <p:cNvPicPr>
              <a:picLocks noChangeAspect="1"/>
            </p:cNvPicPr>
            <p:nvPr/>
          </p:nvPicPr>
          <p:blipFill>
            <a:blip r:embed="rId5" cstate="print"/>
            <a:stretch>
              <a:fillRect/>
            </a:stretch>
          </p:blipFill>
          <p:spPr>
            <a:xfrm>
              <a:off x="477164" y="3023248"/>
              <a:ext cx="898272" cy="718110"/>
            </a:xfrm>
            <a:prstGeom prst="rect">
              <a:avLst/>
            </a:prstGeom>
          </p:spPr>
        </p:pic>
        <p:sp>
          <p:nvSpPr>
            <p:cNvPr id="34" name="Text Box 70"/>
            <p:cNvSpPr txBox="1">
              <a:spLocks noChangeArrowheads="1"/>
            </p:cNvSpPr>
            <p:nvPr/>
          </p:nvSpPr>
          <p:spPr bwMode="gray">
            <a:xfrm>
              <a:off x="714348" y="3143254"/>
              <a:ext cx="381000" cy="548019"/>
            </a:xfrm>
            <a:prstGeom prst="rect">
              <a:avLst/>
            </a:prstGeom>
            <a:noFill/>
            <a:ln w="9525" algn="ctr">
              <a:noFill/>
              <a:miter lim="800000"/>
              <a:headEnd/>
              <a:tailEnd/>
            </a:ln>
          </p:spPr>
          <p:txBody>
            <a:bodyPr>
              <a:spAutoFit/>
            </a:bodyPr>
            <a:lstStyle/>
            <a:p>
              <a:pPr marL="0" marR="0" lvl="0" indent="0" algn="ctr" defTabSz="1219170" rtl="0" eaLnBrk="0" fontAlgn="auto" latinLnBrk="0" hangingPunct="0">
                <a:lnSpc>
                  <a:spcPct val="100000"/>
                </a:lnSpc>
                <a:spcBef>
                  <a:spcPts val="0"/>
                </a:spcBef>
                <a:spcAft>
                  <a:spcPts val="0"/>
                </a:spcAft>
                <a:buClrTx/>
                <a:buSzTx/>
                <a:buFontTx/>
                <a:buNone/>
                <a:tabLst/>
                <a:defRPr/>
              </a:pPr>
              <a:r>
                <a:rPr kumimoji="0" lang="en-US" altLang="zh-CN" sz="3600" b="0" i="0" u="none" strike="noStrike" kern="0" cap="none" spc="0" normalizeH="0" baseline="0" noProof="0" dirty="0">
                  <a:ln>
                    <a:noFill/>
                  </a:ln>
                  <a:solidFill>
                    <a:srgbClr val="000000"/>
                  </a:solidFill>
                  <a:effectLst/>
                  <a:uLnTx/>
                  <a:uFillTx/>
                  <a:latin typeface="Arial-Rounded" panose="020B0500000000000000" pitchFamily="34" charset="0"/>
                  <a:ea typeface="Arial-Rounded" panose="020B0500000000000000" pitchFamily="34" charset="0"/>
                  <a:cs typeface="Arial-Rounded" panose="020B0500000000000000" pitchFamily="34" charset="0"/>
                </a:rPr>
                <a:t>3</a:t>
              </a:r>
            </a:p>
          </p:txBody>
        </p:sp>
      </p:grpSp>
      <p:sp>
        <p:nvSpPr>
          <p:cNvPr id="42" name="TextBox 41"/>
          <p:cNvSpPr txBox="1"/>
          <p:nvPr/>
        </p:nvSpPr>
        <p:spPr>
          <a:xfrm>
            <a:off x="1660058" y="1938940"/>
            <a:ext cx="10277941" cy="5232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vi-VN" altLang="zh-CN"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Đọc đúng các tiếng dễ </a:t>
            </a:r>
            <a:r>
              <a:rPr kumimoji="0" lang="vi-VN" altLang="zh-CN"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đọc sai</a:t>
            </a:r>
            <a:r>
              <a:rPr kumimoji="0" lang="en-US" altLang="zh-CN"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đọc</a:t>
            </a:r>
            <a:r>
              <a:rPr kumimoji="0" lang="en-US" altLang="zh-CN" sz="2800" b="0" i="0" u="none" strike="noStrike" kern="1200" cap="none" spc="0" normalizeH="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rõ ràng một truyện kể ngắn.</a:t>
            </a:r>
            <a:endParaRPr kumimoji="0" lang="zh-CN" alt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3" name="TextBox 42"/>
          <p:cNvSpPr txBox="1"/>
          <p:nvPr/>
        </p:nvSpPr>
        <p:spPr>
          <a:xfrm>
            <a:off x="1660059" y="3278317"/>
            <a:ext cx="9904577" cy="523220"/>
          </a:xfrm>
          <a:prstGeom prst="rect">
            <a:avLst/>
          </a:prstGeom>
          <a:noFill/>
        </p:spPr>
        <p:txBody>
          <a:bodyPr wrap="square" rtlCol="0">
            <a:spAutoFit/>
          </a:bodyPr>
          <a:lstStyle/>
          <a:p>
            <a:pPr lvl="0" defTabSz="1219170"/>
            <a:r>
              <a:rPr lang="vi-VN" altLang="zh-CN" sz="2800" dirty="0">
                <a:solidFill>
                  <a:prstClr val="white"/>
                </a:solidFill>
                <a:latin typeface="Arial-Rounded" panose="020B0500000000000000" pitchFamily="34" charset="0"/>
                <a:ea typeface="Arial-Rounded" panose="020B0500000000000000" pitchFamily="34" charset="0"/>
                <a:cs typeface="Arial-Rounded" panose="020B0500000000000000" pitchFamily="34" charset="0"/>
              </a:rPr>
              <a:t>Biết đọc lời kể chuyện trong bài với ngữ điệu </a:t>
            </a:r>
            <a:r>
              <a:rPr lang="vi-VN" altLang="zh-CN" sz="2800">
                <a:solidFill>
                  <a:prstClr val="white"/>
                </a:solidFill>
                <a:latin typeface="Arial-Rounded" panose="020B0500000000000000" pitchFamily="34" charset="0"/>
                <a:ea typeface="Arial-Rounded" panose="020B0500000000000000" pitchFamily="34" charset="0"/>
                <a:cs typeface="Arial-Rounded" panose="020B0500000000000000" pitchFamily="34" charset="0"/>
              </a:rPr>
              <a:t>phù hợp</a:t>
            </a:r>
            <a:r>
              <a:rPr lang="en-US" altLang="zh-CN" sz="2800">
                <a:solidFill>
                  <a:prstClr val="white"/>
                </a:solidFill>
                <a:latin typeface="Arial-Rounded" panose="020B0500000000000000" pitchFamily="34" charset="0"/>
                <a:ea typeface="Arial-Rounded" panose="020B0500000000000000" pitchFamily="34" charset="0"/>
                <a:cs typeface="Arial-Rounded" panose="020B0500000000000000" pitchFamily="34" charset="0"/>
              </a:rPr>
              <a:t>.</a:t>
            </a:r>
            <a:endParaRPr kumimoji="0" lang="zh-CN" alt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4" name="TextBox 43"/>
          <p:cNvSpPr txBox="1"/>
          <p:nvPr/>
        </p:nvSpPr>
        <p:spPr>
          <a:xfrm>
            <a:off x="1718463" y="4506725"/>
            <a:ext cx="8836372" cy="954107"/>
          </a:xfrm>
          <a:prstGeom prst="rect">
            <a:avLst/>
          </a:prstGeom>
          <a:noFill/>
        </p:spPr>
        <p:txBody>
          <a:bodyPr wrap="square" rtlCol="0">
            <a:spAutoFit/>
          </a:bodyPr>
          <a:lstStyle/>
          <a:p>
            <a:pPr lvl="0" defTabSz="1219170"/>
            <a:r>
              <a:rPr lang="vi-VN" altLang="zh-CN" sz="2800" dirty="0">
                <a:solidFill>
                  <a:prstClr val="white"/>
                </a:solidFill>
                <a:latin typeface="Arial-Rounded" panose="020B0500000000000000" pitchFamily="34" charset="0"/>
                <a:ea typeface="Arial-Rounded" panose="020B0500000000000000" pitchFamily="34" charset="0"/>
                <a:cs typeface="Arial-Rounded" panose="020B0500000000000000" pitchFamily="34" charset="0"/>
              </a:rPr>
              <a:t>Hiểu nội dung bài: Nói về câu chuyện của chữ A và nhận thức về việc cần có bạn bè.</a:t>
            </a:r>
            <a:endParaRPr kumimoji="0" lang="zh-CN" alt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pic>
        <p:nvPicPr>
          <p:cNvPr id="46" name="Picture 2" descr="F:\360安全浏览器下载\六一\Nipic_2531170_b95b5e79d8a6cffe\1.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927734" y="4013200"/>
            <a:ext cx="2264266" cy="28448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D4BBCAA7-27CF-4636-A3ED-462FA555AC5D}"/>
              </a:ext>
            </a:extLst>
          </p:cNvPr>
          <p:cNvSpPr txBox="1"/>
          <p:nvPr/>
        </p:nvSpPr>
        <p:spPr>
          <a:xfrm>
            <a:off x="1374428" y="582048"/>
            <a:ext cx="9520800"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Mục</a:t>
            </a:r>
            <a:r>
              <a:rPr kumimoji="0" lang="en-US" sz="60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0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tiêu</a:t>
            </a:r>
            <a:r>
              <a:rPr kumimoji="0" lang="en-US" sz="60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0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bài</a:t>
            </a:r>
            <a:r>
              <a:rPr kumimoji="0" lang="en-US" sz="60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0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học</a:t>
            </a:r>
            <a:endParaRPr kumimoji="0" lang="en-US" sz="60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119672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wipe(down)">
                                      <p:cBhvr>
                                        <p:cTn id="18" dur="500"/>
                                        <p:tgtEl>
                                          <p:spTgt spid="4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wipe(down)">
                                      <p:cBhvr>
                                        <p:cTn id="23" dur="500"/>
                                        <p:tgtEl>
                                          <p:spTgt spid="32"/>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4"/>
                                        </p:tgtEl>
                                        <p:attrNameLst>
                                          <p:attrName>style.visibility</p:attrName>
                                        </p:attrNameLst>
                                      </p:cBhvr>
                                      <p:to>
                                        <p:strVal val="visible"/>
                                      </p:to>
                                    </p:set>
                                    <p:animEffect transition="in" filter="wipe(down)">
                                      <p:cBhvr>
                                        <p:cTn id="2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Line 6">
            <a:extLst>
              <a:ext uri="{FF2B5EF4-FFF2-40B4-BE49-F238E27FC236}">
                <a16:creationId xmlns:a16="http://schemas.microsoft.com/office/drawing/2014/main" id="{43EA9FBF-B3CE-4241-9354-ECC062DAA225}"/>
              </a:ext>
            </a:extLst>
          </p:cNvPr>
          <p:cNvSpPr>
            <a:spLocks noChangeShapeType="1"/>
          </p:cNvSpPr>
          <p:nvPr/>
        </p:nvSpPr>
        <p:spPr bwMode="auto">
          <a:xfrm>
            <a:off x="1828800" y="6718300"/>
            <a:ext cx="8534400" cy="0"/>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a:lstStyle/>
          <a:p>
            <a:endParaRPr lang="en-SG"/>
          </a:p>
        </p:txBody>
      </p:sp>
      <p:pic>
        <p:nvPicPr>
          <p:cNvPr id="13315" name="Picture 2">
            <a:extLst>
              <a:ext uri="{FF2B5EF4-FFF2-40B4-BE49-F238E27FC236}">
                <a16:creationId xmlns:a16="http://schemas.microsoft.com/office/drawing/2014/main" id="{598D6CA3-46C0-4DF7-B52D-16E611FC9C7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Box 6">
            <a:extLst>
              <a:ext uri="{FF2B5EF4-FFF2-40B4-BE49-F238E27FC236}">
                <a16:creationId xmlns:a16="http://schemas.microsoft.com/office/drawing/2014/main" id="{2E196ED7-653D-477F-9C0D-B6A423E8E92A}"/>
              </a:ext>
            </a:extLst>
          </p:cNvPr>
          <p:cNvSpPr txBox="1">
            <a:spLocks noChangeArrowheads="1"/>
          </p:cNvSpPr>
          <p:nvPr/>
        </p:nvSpPr>
        <p:spPr bwMode="auto">
          <a:xfrm>
            <a:off x="3027680" y="2321004"/>
            <a:ext cx="6817360"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600" b="1">
                <a:solidFill>
                  <a:srgbClr val="FF0000"/>
                </a:solidFill>
                <a:latin typeface="Times New Roman" panose="02020603050405020304" pitchFamily="18" charset="0"/>
              </a:rPr>
              <a:t>ĐỌC VĂN BẢN</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9" name="Group 8">
            <a:extLst>
              <a:ext uri="{FF2B5EF4-FFF2-40B4-BE49-F238E27FC236}">
                <a16:creationId xmlns:a16="http://schemas.microsoft.com/office/drawing/2014/main" id="{F688D28D-3B92-44CA-BA2D-9F12BBDD578A}"/>
              </a:ext>
            </a:extLst>
          </p:cNvPr>
          <p:cNvGrpSpPr/>
          <p:nvPr/>
        </p:nvGrpSpPr>
        <p:grpSpPr>
          <a:xfrm>
            <a:off x="9845041" y="42520"/>
            <a:ext cx="2336800" cy="649137"/>
            <a:chOff x="683613" y="6100706"/>
            <a:chExt cx="5825836" cy="649137"/>
          </a:xfrm>
        </p:grpSpPr>
        <p:sp>
          <p:nvSpPr>
            <p:cNvPr id="10" name="TextBox 9">
              <a:extLst>
                <a:ext uri="{FF2B5EF4-FFF2-40B4-BE49-F238E27FC236}">
                  <a16:creationId xmlns:a16="http://schemas.microsoft.com/office/drawing/2014/main" id="{53F1C68D-9DD6-43E3-90CF-C2A6792F2145}"/>
                </a:ext>
              </a:extLst>
            </p:cNvPr>
            <p:cNvSpPr txBox="1"/>
            <p:nvPr/>
          </p:nvSpPr>
          <p:spPr>
            <a:xfrm>
              <a:off x="683613" y="6100706"/>
              <a:ext cx="5825836" cy="649137"/>
            </a:xfrm>
            <a:prstGeom prst="roundRect">
              <a:avLst>
                <a:gd name="adj" fmla="val 50000"/>
              </a:avLst>
            </a:prstGeom>
            <a:solidFill>
              <a:srgbClr val="F15A88"/>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1" name="TextBox 10">
              <a:extLst>
                <a:ext uri="{FF2B5EF4-FFF2-40B4-BE49-F238E27FC236}">
                  <a16:creationId xmlns:a16="http://schemas.microsoft.com/office/drawing/2014/main" id="{53653D18-AAAE-48FE-AA6B-BDFA80DCD2FA}"/>
                </a:ext>
              </a:extLst>
            </p:cNvPr>
            <p:cNvSpPr txBox="1"/>
            <p:nvPr/>
          </p:nvSpPr>
          <p:spPr>
            <a:xfrm>
              <a:off x="1063367" y="6102613"/>
              <a:ext cx="5167388"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dirty="0" err="1">
                  <a:solidFill>
                    <a:prstClr val="white"/>
                  </a:solidFill>
                  <a:latin typeface="Arial-Rounded" pitchFamily="34" charset="0"/>
                  <a:ea typeface="Arial-Rounded" pitchFamily="34" charset="0"/>
                  <a:cs typeface="Arial-Rounded" pitchFamily="34" charset="0"/>
                </a:rPr>
                <a:t>Đọc</a:t>
              </a:r>
              <a:r>
                <a:rPr lang="en-US" sz="3200" dirty="0">
                  <a:solidFill>
                    <a:prstClr val="white"/>
                  </a:solidFill>
                  <a:latin typeface="Arial-Rounded" pitchFamily="34" charset="0"/>
                  <a:ea typeface="Arial-Rounded" pitchFamily="34" charset="0"/>
                  <a:cs typeface="Arial-Rounded" pitchFamily="34" charset="0"/>
                </a:rPr>
                <a:t> </a:t>
              </a:r>
              <a:r>
                <a:rPr lang="en-US" sz="3200" dirty="0" err="1">
                  <a:solidFill>
                    <a:prstClr val="white"/>
                  </a:solidFill>
                  <a:latin typeface="Arial-Rounded" pitchFamily="34" charset="0"/>
                  <a:ea typeface="Arial-Rounded" pitchFamily="34" charset="0"/>
                  <a:cs typeface="Arial-Rounded" pitchFamily="34" charset="0"/>
                </a:rPr>
                <a:t>mẫu</a:t>
              </a:r>
              <a:endParaRPr kumimoji="0" lang="en-US" sz="32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grpSp>
      <p:pic>
        <p:nvPicPr>
          <p:cNvPr id="5" name="ĐỌC MẪU Chữ A và những người bạn">
            <a:hlinkClick r:id="" action="ppaction://media"/>
            <a:extLst>
              <a:ext uri="{FF2B5EF4-FFF2-40B4-BE49-F238E27FC236}">
                <a16:creationId xmlns:a16="http://schemas.microsoft.com/office/drawing/2014/main" id="{569C46A2-5EAD-49FF-B0EF-C031EB1AE01D}"/>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614323" y="42520"/>
            <a:ext cx="722475" cy="722475"/>
          </a:xfrm>
          <a:prstGeom prst="rect">
            <a:avLst/>
          </a:prstGeom>
        </p:spPr>
      </p:pic>
    </p:spTree>
    <p:extLst>
      <p:ext uri="{BB962C8B-B14F-4D97-AF65-F5344CB8AC3E}">
        <p14:creationId xmlns:p14="http://schemas.microsoft.com/office/powerpoint/2010/main" val="1040410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8289"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5"/>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19967">
            <a:off x="-864757" y="-2984598"/>
            <a:ext cx="13329951" cy="10524821"/>
          </a:xfrm>
          <a:prstGeom prst="rect">
            <a:avLst/>
          </a:prstGeom>
        </p:spPr>
      </p:pic>
      <p:sp>
        <p:nvSpPr>
          <p:cNvPr id="8" name="文本框 7"/>
          <p:cNvSpPr txBox="1"/>
          <p:nvPr/>
        </p:nvSpPr>
        <p:spPr>
          <a:xfrm>
            <a:off x="1622232" y="2962659"/>
            <a:ext cx="9126245" cy="646331"/>
          </a:xfrm>
          <a:prstGeom prst="rect">
            <a:avLst/>
          </a:prstGeom>
          <a:noFill/>
        </p:spPr>
        <p:txBody>
          <a:bodyPr wrap="square" rtlCol="0">
            <a:spAutoFit/>
          </a:bodyPr>
          <a:lstStyle/>
          <a:p>
            <a:pPr marL="457189" indent="-457189">
              <a:buFont typeface="Arial" panose="020B0604020202020204" pitchFamily="34" charset="0"/>
              <a:buChar char="•"/>
            </a:pPr>
            <a:r>
              <a:rPr lang="en-US" altLang="zh-CN" sz="3600" b="1">
                <a:solidFill>
                  <a:srgbClr val="0000FF"/>
                </a:solidFill>
                <a:latin typeface="Arial-Rounded" panose="020B0500000000000000" pitchFamily="34" charset="0"/>
                <a:ea typeface="Arial-Rounded" panose="020B0500000000000000" pitchFamily="34" charset="0"/>
                <a:cs typeface="Arial-Rounded" panose="020B0500000000000000" pitchFamily="34" charset="0"/>
                <a:sym typeface="+mn-lt"/>
              </a:rPr>
              <a:t>Giọng rõ ràng, chậm rãi</a:t>
            </a:r>
            <a:endParaRPr lang="zh-CN" altLang="en-US" sz="36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sym typeface="+mn-lt"/>
            </a:endParaRPr>
          </a:p>
        </p:txBody>
      </p:sp>
      <p:sp>
        <p:nvSpPr>
          <p:cNvPr id="2" name="TextBox 1">
            <a:extLst>
              <a:ext uri="{FF2B5EF4-FFF2-40B4-BE49-F238E27FC236}">
                <a16:creationId xmlns:a16="http://schemas.microsoft.com/office/drawing/2014/main" id="{76026A51-BC21-4DA7-AFD8-7CEC6CC8A5EF}"/>
              </a:ext>
            </a:extLst>
          </p:cNvPr>
          <p:cNvSpPr txBox="1"/>
          <p:nvPr/>
        </p:nvSpPr>
        <p:spPr>
          <a:xfrm>
            <a:off x="3372021" y="1993338"/>
            <a:ext cx="5626663" cy="830997"/>
          </a:xfrm>
          <a:prstGeom prst="rect">
            <a:avLst/>
          </a:prstGeom>
          <a:noFill/>
        </p:spPr>
        <p:txBody>
          <a:bodyPr wrap="square" rtlCol="0">
            <a:spAutoFit/>
          </a:bodyPr>
          <a:lstStyle/>
          <a:p>
            <a:pPr algn="ctr" defTabSz="914378">
              <a:defRPr/>
            </a:pPr>
            <a:r>
              <a:rPr lang="en-US" sz="4800" b="1">
                <a:solidFill>
                  <a:srgbClr val="FF0000"/>
                </a:solidFill>
                <a:latin typeface="Arial-Rounded" panose="020B0500000000000000" pitchFamily="34" charset="0"/>
                <a:ea typeface="Arial-Rounded" panose="020B0500000000000000" pitchFamily="34" charset="0"/>
                <a:cs typeface="Arial-Rounded" panose="020B0500000000000000" pitchFamily="34" charset="0"/>
              </a:rPr>
              <a:t>GIỌNG ĐỌC BÀI</a:t>
            </a:r>
            <a:endParaRPr lang="en-US" sz="48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9" name="文本框 7">
            <a:extLst>
              <a:ext uri="{FF2B5EF4-FFF2-40B4-BE49-F238E27FC236}">
                <a16:creationId xmlns:a16="http://schemas.microsoft.com/office/drawing/2014/main" id="{BA172F51-588C-402A-B1AE-E656255A57CE}"/>
              </a:ext>
            </a:extLst>
          </p:cNvPr>
          <p:cNvSpPr txBox="1"/>
          <p:nvPr/>
        </p:nvSpPr>
        <p:spPr>
          <a:xfrm>
            <a:off x="1622231" y="3678276"/>
            <a:ext cx="9126245" cy="1200329"/>
          </a:xfrm>
          <a:prstGeom prst="rect">
            <a:avLst/>
          </a:prstGeom>
          <a:noFill/>
        </p:spPr>
        <p:txBody>
          <a:bodyPr wrap="square" rtlCol="0">
            <a:spAutoFit/>
          </a:bodyPr>
          <a:lstStyle/>
          <a:p>
            <a:pPr marL="457189" indent="-457189">
              <a:buFont typeface="Arial" panose="020B0604020202020204" pitchFamily="34" charset="0"/>
              <a:buChar char="•"/>
            </a:pPr>
            <a:r>
              <a:rPr lang="en-US" altLang="zh-CN" sz="3600" b="1">
                <a:solidFill>
                  <a:schemeClr val="accent2">
                    <a:lumMod val="75000"/>
                  </a:schemeClr>
                </a:solidFill>
                <a:latin typeface="Arial-Rounded" panose="020B0500000000000000" pitchFamily="34" charset="0"/>
                <a:ea typeface="Arial-Rounded" panose="020B0500000000000000" pitchFamily="34" charset="0"/>
                <a:cs typeface="Arial-Rounded" panose="020B0500000000000000" pitchFamily="34" charset="0"/>
                <a:sym typeface="+mn-lt"/>
              </a:rPr>
              <a:t>Ngắt nghỉ hơi đúng, dừng hơi lâu hơn sau mỗi đoạn.</a:t>
            </a:r>
            <a:endParaRPr lang="zh-CN" altLang="en-US" sz="3600" b="1" dirty="0">
              <a:solidFill>
                <a:schemeClr val="accent2">
                  <a:lumMod val="75000"/>
                </a:schemeClr>
              </a:solidFill>
              <a:latin typeface="Arial-Rounded" panose="020B0500000000000000" pitchFamily="34" charset="0"/>
              <a:ea typeface="Arial-Rounded" panose="020B0500000000000000" pitchFamily="34" charset="0"/>
              <a:cs typeface="Arial-Rounded" panose="020B0500000000000000" pitchFamily="34" charset="0"/>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2.0"/>
</p:tagLst>
</file>

<file path=ppt/tags/tag2.xml><?xml version="1.0" encoding="utf-8"?>
<p:tagLst xmlns:a="http://schemas.openxmlformats.org/drawingml/2006/main" xmlns:r="http://schemas.openxmlformats.org/officeDocument/2006/relationships" xmlns:p="http://schemas.openxmlformats.org/presentationml/2006/main">
  <p:tag name="PA" val="v3.2.0"/>
</p:tagLst>
</file>

<file path=ppt/tags/tag3.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3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588ku">
      <a:majorFont>
        <a:latin typeface="Arial Black"/>
        <a:ea typeface="思源黑体 CN Bold"/>
        <a:cs typeface=""/>
      </a:majorFont>
      <a:minorFont>
        <a:latin typeface="Arial"/>
        <a:ea typeface="思源黑体 CN Regular"/>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588ku">
      <a:majorFont>
        <a:latin typeface="Arial Black"/>
        <a:ea typeface="思源黑体 CN Bold"/>
        <a:cs typeface=""/>
      </a:majorFont>
      <a:minorFont>
        <a:latin typeface="Arial"/>
        <a:ea typeface="思源黑体 CN Regular"/>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167</TotalTime>
  <Words>1797</Words>
  <Application>Microsoft Office PowerPoint</Application>
  <PresentationFormat>Widescreen</PresentationFormat>
  <Paragraphs>130</Paragraphs>
  <Slides>29</Slides>
  <Notes>15</Notes>
  <HiddenSlides>0</HiddenSlides>
  <MMClips>3</MMClips>
  <ScaleCrop>false</ScaleCrop>
  <HeadingPairs>
    <vt:vector size="6" baseType="variant">
      <vt:variant>
        <vt:lpstr>Fonts Used</vt:lpstr>
      </vt:variant>
      <vt:variant>
        <vt:i4>16</vt:i4>
      </vt:variant>
      <vt:variant>
        <vt:lpstr>Theme</vt:lpstr>
      </vt:variant>
      <vt:variant>
        <vt:i4>6</vt:i4>
      </vt:variant>
      <vt:variant>
        <vt:lpstr>Slide Titles</vt:lpstr>
      </vt:variant>
      <vt:variant>
        <vt:i4>29</vt:i4>
      </vt:variant>
    </vt:vector>
  </HeadingPairs>
  <TitlesOfParts>
    <vt:vector size="51" baseType="lpstr">
      <vt:lpstr>DengXian</vt:lpstr>
      <vt:lpstr>DengXian</vt:lpstr>
      <vt:lpstr>等线 Light</vt:lpstr>
      <vt:lpstr>微软雅黑</vt:lpstr>
      <vt:lpstr>Arial</vt:lpstr>
      <vt:lpstr>Arial Black</vt:lpstr>
      <vt:lpstr>Arial-Rounded</vt:lpstr>
      <vt:lpstr>Calibri</vt:lpstr>
      <vt:lpstr>Calibri Light</vt:lpstr>
      <vt:lpstr>HP001 4 hàng</vt:lpstr>
      <vt:lpstr>HP001 4H</vt:lpstr>
      <vt:lpstr>iCiel Cadena</vt:lpstr>
      <vt:lpstr>iCiel Crocante</vt:lpstr>
      <vt:lpstr>iCiel Mijas</vt:lpstr>
      <vt:lpstr>SVN-Gretoon</vt:lpstr>
      <vt:lpstr>Times New Roman</vt:lpstr>
      <vt:lpstr>3_Office 主题</vt:lpstr>
      <vt:lpstr>1_Office 主题​​</vt:lpstr>
      <vt:lpstr>Office 主题</vt:lpstr>
      <vt:lpstr>1_Office 主题</vt:lpstr>
      <vt:lpstr>4_Office 主题</vt:lpstr>
      <vt:lpstr>2_Office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tran thao</dc:creator>
  <cp:lastModifiedBy>HP</cp:lastModifiedBy>
  <cp:revision>54</cp:revision>
  <dcterms:created xsi:type="dcterms:W3CDTF">2021-08-03T05:09:55Z</dcterms:created>
  <dcterms:modified xsi:type="dcterms:W3CDTF">2021-11-15T03:59:30Z</dcterms:modified>
</cp:coreProperties>
</file>