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1" r:id="rId3"/>
    <p:sldId id="286" r:id="rId4"/>
    <p:sldId id="268" r:id="rId5"/>
    <p:sldId id="270" r:id="rId6"/>
    <p:sldId id="285" r:id="rId7"/>
    <p:sldId id="269" r:id="rId8"/>
    <p:sldId id="280" r:id="rId9"/>
    <p:sldId id="281" r:id="rId10"/>
    <p:sldId id="263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38" autoAdjust="0"/>
    <p:restoredTop sz="88336" autoAdjust="0"/>
  </p:normalViewPr>
  <p:slideViewPr>
    <p:cSldViewPr snapToGrid="0">
      <p:cViewPr varScale="1">
        <p:scale>
          <a:sx n="57" d="100"/>
          <a:sy n="57" d="100"/>
        </p:scale>
        <p:origin x="34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B57E-A555-47AD-A1F2-550D1BC014C5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556B-8FEB-48C1-B5F8-F58043FC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00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340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679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5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4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7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2.wdp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7.png"/><Relationship Id="rId5" Type="http://schemas.microsoft.com/office/2007/relationships/hdphoto" Target="../media/hdphoto6.wdp"/><Relationship Id="rId10" Type="http://schemas.microsoft.com/office/2007/relationships/hdphoto" Target="../media/hdphoto5.wdp"/><Relationship Id="rId4" Type="http://schemas.openxmlformats.org/officeDocument/2006/relationships/image" Target="../media/image15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7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A2A56D-6EF5-432E-94EA-49A2D66BB35C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6CFF0F-F854-4DD0-BBDB-C1DE4F00E0BD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C4E763E-B30E-4558-ABDE-4EFB5B84421D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206CE868-3DE5-4122-89DA-2DAEDC5B65CA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17</a:t>
            </a:r>
            <a:r>
              <a:rPr lang="en-US" altLang="zh-CN" sz="4800" b="1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4660674" y="1336436"/>
            <a:ext cx="382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latin typeface="iCiel Cadena" panose="02000503000000020004" pitchFamily="2" charset="0"/>
                <a:ea typeface="思源黑体 CN Bold" panose="020B0800000000000000" pitchFamily="34" charset="-122"/>
              </a:rPr>
              <a:t>Nói</a:t>
            </a:r>
            <a:r>
              <a:rPr lang="en-US" altLang="zh-CN" sz="5400" dirty="0"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latin typeface="iCiel Cadena" panose="02000503000000020004" pitchFamily="2" charset="0"/>
                <a:ea typeface="思源黑体 CN Bold" panose="020B0800000000000000" pitchFamily="34" charset="-122"/>
              </a:rPr>
              <a:t>và</a:t>
            </a:r>
            <a:r>
              <a:rPr lang="en-US" altLang="zh-CN" sz="5400" dirty="0"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latin typeface="iCiel Cadena" panose="02000503000000020004" pitchFamily="2" charset="0"/>
                <a:ea typeface="思源黑体 CN Bold" panose="020B0800000000000000" pitchFamily="34" charset="-122"/>
              </a:rPr>
              <a:t>nghe</a:t>
            </a:r>
            <a:endParaRPr lang="zh-CN" altLang="en-US" sz="5400" dirty="0"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2162266" y="3266413"/>
            <a:ext cx="8176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Kể</a:t>
            </a:r>
            <a:r>
              <a:rPr lang="en-US" altLang="zh-CN" sz="720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chuyện Gọi bạn</a:t>
            </a:r>
            <a:endParaRPr lang="zh-CN" altLang="en-US" sz="72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398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6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36214" y="611734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64780" y="1709683"/>
            <a:ext cx="11990013" cy="3438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Con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kỉ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niệm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C2CC96-37BA-4813-8362-30E3F1EE12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181811" y="107949"/>
            <a:ext cx="3110711" cy="245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00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AutoShape 5">
            <a:extLst>
              <a:ext uri="{FF2B5EF4-FFF2-40B4-BE49-F238E27FC236}">
                <a16:creationId xmlns:a16="http://schemas.microsoft.com/office/drawing/2014/main" id="{5D128685-5AC5-4F6A-BFDE-98194CDDCE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81669" y="1345508"/>
            <a:ext cx="10805531" cy="1582749"/>
          </a:xfrm>
          <a:prstGeom prst="roundRect">
            <a:avLst>
              <a:gd name="adj" fmla="val 41152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prstDash val="lgDashDot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/>
            <a:endParaRPr lang="vi-VN" sz="2667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6249FF-40ED-4813-9521-BA7C63C23B84}"/>
              </a:ext>
            </a:extLst>
          </p:cNvPr>
          <p:cNvSpPr/>
          <p:nvPr/>
        </p:nvSpPr>
        <p:spPr>
          <a:xfrm>
            <a:off x="1299385" y="1576747"/>
            <a:ext cx="108055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– 3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3600" b="1" i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304800" y="3008314"/>
            <a:ext cx="11582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</a:t>
            </a:r>
          </a:p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143696" y="412773"/>
            <a:ext cx="285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985546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24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2418156" y="1246382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Hoạt động tiếp nối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1585477" y="2655010"/>
            <a:ext cx="10084415" cy="2946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thân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Niềm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88.</a:t>
            </a:r>
          </a:p>
        </p:txBody>
      </p:sp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60" y="423862"/>
            <a:ext cx="13319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622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93754B0-0BA3-4249-89DA-9681E30057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296" b="90741" l="11823" r="54479">
                        <a14:foregroundMark x1="15677" y1="36852" x2="14792" y2="35463"/>
                        <a14:foregroundMark x1="41198" y1="60833" x2="42708" y2="72963"/>
                        <a14:foregroundMark x1="37448" y1="59167" x2="42292" y2="71019"/>
                        <a14:foregroundMark x1="34531" y1="55648" x2="41719" y2="75463"/>
                        <a14:foregroundMark x1="39063" y1="58426" x2="47813" y2="68981"/>
                        <a14:foregroundMark x1="44844" y1="59630" x2="48542" y2="74074"/>
                        <a14:foregroundMark x1="13698" y1="39444" x2="13958" y2="34167"/>
                        <a14:foregroundMark x1="16250" y1="32130" x2="14583" y2="3296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1644" t="27193" r="46317" b="10926"/>
          <a:stretch/>
        </p:blipFill>
        <p:spPr>
          <a:xfrm>
            <a:off x="2771626" y="1112340"/>
            <a:ext cx="3574945" cy="2960005"/>
          </a:xfrm>
          <a:prstGeom prst="round2DiagRect">
            <a:avLst/>
          </a:prstGeom>
          <a:effectLst>
            <a:outerShdw blurRad="50800" dist="38100" dir="8100000" sx="101000" sy="101000" algn="tr" rotWithShape="0">
              <a:schemeClr val="accent5">
                <a:lumMod val="40000"/>
                <a:lumOff val="60000"/>
                <a:alpha val="73000"/>
              </a:scheme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4BE935-4DFF-4CD2-BBEC-4C24544B08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852" b="88796" l="53906" r="97969">
                        <a14:foregroundMark x1="62187" y1="33148" x2="67188" y2="34815"/>
                        <a14:foregroundMark x1="70156" y1="33148" x2="59115" y2="37037"/>
                        <a14:foregroundMark x1="60313" y1="34074" x2="71458" y2="37593"/>
                        <a14:foregroundMark x1="66510" y1="31759" x2="70156" y2="3157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4474" t="27193" r="2105" b="10926"/>
          <a:stretch/>
        </p:blipFill>
        <p:spPr>
          <a:xfrm>
            <a:off x="6314930" y="1099170"/>
            <a:ext cx="3692429" cy="2960005"/>
          </a:xfrm>
          <a:prstGeom prst="round2DiagRect">
            <a:avLst/>
          </a:prstGeom>
          <a:effectLst>
            <a:outerShdw blurRad="50800" dist="38100" dir="8100000" sx="101000" sy="101000" algn="tr" rotWithShape="0">
              <a:schemeClr val="accent2">
                <a:lumMod val="40000"/>
                <a:lumOff val="60000"/>
                <a:alpha val="73000"/>
              </a:scheme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CAE825-0F02-404E-BF9D-EF19C438CD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648" b="83704" l="9948" r="53594">
                        <a14:foregroundMark x1="14219" y1="29815" x2="14219" y2="32963"/>
                        <a14:foregroundMark x1="13802" y1="30185" x2="17083" y2="3018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0263" t="25614" r="45526" b="14386"/>
          <a:stretch/>
        </p:blipFill>
        <p:spPr>
          <a:xfrm>
            <a:off x="2614606" y="3978748"/>
            <a:ext cx="3857344" cy="2825229"/>
          </a:xfrm>
          <a:prstGeom prst="round2DiagRect">
            <a:avLst/>
          </a:prstGeom>
          <a:effectLst>
            <a:outerShdw blurRad="50800" dist="38100" dir="8100000" sx="101000" sy="101000" algn="tr" rotWithShape="0">
              <a:schemeClr val="accent2">
                <a:lumMod val="40000"/>
                <a:lumOff val="60000"/>
                <a:alpha val="73000"/>
              </a:scheme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ADDE8F-1D21-437E-BC51-584CE0667B4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093" b="84352" l="54167" r="98698">
                        <a14:foregroundMark x1="61563" y1="34537" x2="65729" y2="43889"/>
                        <a14:foregroundMark x1="56354" y1="30185" x2="57448" y2="46852"/>
                        <a14:foregroundMark x1="56667" y1="30370" x2="78750" y2="29630"/>
                        <a14:foregroundMark x1="77656" y1="28241" x2="55833" y2="29167"/>
                        <a14:foregroundMark x1="55469" y1="29444" x2="55833" y2="45648"/>
                        <a14:foregroundMark x1="55937" y1="28056" x2="78438" y2="27500"/>
                        <a14:foregroundMark x1="84063" y1="40000" x2="85677" y2="47870"/>
                        <a14:foregroundMark x1="64740" y1="35648" x2="64167" y2="41019"/>
                        <a14:foregroundMark x1="78542" y1="43889" x2="75417" y2="64167"/>
                        <a14:foregroundMark x1="80938" y1="48426" x2="76094" y2="68981"/>
                        <a14:foregroundMark x1="81198" y1="43704" x2="79844" y2="71759"/>
                        <a14:foregroundMark x1="76771" y1="65093" x2="78542" y2="73519"/>
                        <a14:foregroundMark x1="67969" y1="52593" x2="73594" y2="65833"/>
                        <a14:foregroundMark x1="69063" y1="55093" x2="67031" y2="74537"/>
                        <a14:foregroundMark x1="65156" y1="56667" x2="68073" y2="74537"/>
                        <a14:foregroundMark x1="64948" y1="55093" x2="65833" y2="5879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4474" t="25614" r="1316" b="16281"/>
          <a:stretch/>
        </p:blipFill>
        <p:spPr>
          <a:xfrm>
            <a:off x="6407350" y="4059175"/>
            <a:ext cx="3712838" cy="2744802"/>
          </a:xfrm>
          <a:prstGeom prst="round2DiagRect">
            <a:avLst/>
          </a:prstGeom>
          <a:effectLst>
            <a:outerShdw blurRad="50800" dist="38100" dir="8100000" sx="101000" sy="101000" algn="tr" rotWithShape="0">
              <a:schemeClr val="accent2">
                <a:lumMod val="40000"/>
                <a:lumOff val="60000"/>
                <a:alpha val="73000"/>
              </a:scheme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5A20F6-9D75-4A83-8EFC-5F03267F9AC4}"/>
              </a:ext>
            </a:extLst>
          </p:cNvPr>
          <p:cNvSpPr txBox="1"/>
          <p:nvPr/>
        </p:nvSpPr>
        <p:spPr>
          <a:xfrm>
            <a:off x="0" y="-52412"/>
            <a:ext cx="12192000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8822E4-92AA-4FDA-AB04-B34A80EC2B56}"/>
              </a:ext>
            </a:extLst>
          </p:cNvPr>
          <p:cNvGrpSpPr/>
          <p:nvPr/>
        </p:nvGrpSpPr>
        <p:grpSpPr>
          <a:xfrm>
            <a:off x="95150" y="1687003"/>
            <a:ext cx="2676476" cy="1192250"/>
            <a:chOff x="3105061" y="3211945"/>
            <a:chExt cx="4117021" cy="43711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0C08CC4-8681-4B06-AA1F-AF8E27B82E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12" t="1846" b="89463"/>
            <a:stretch/>
          </p:blipFill>
          <p:spPr>
            <a:xfrm>
              <a:off x="3105061" y="3219831"/>
              <a:ext cx="4117021" cy="429232"/>
            </a:xfrm>
            <a:prstGeom prst="parallelogram">
              <a:avLst>
                <a:gd name="adj" fmla="val 2102"/>
              </a:avLst>
            </a:prstGeom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6DF785D-0711-40B7-AD73-204C83E64C72}"/>
                </a:ext>
              </a:extLst>
            </p:cNvPr>
            <p:cNvSpPr txBox="1"/>
            <p:nvPr/>
          </p:nvSpPr>
          <p:spPr>
            <a:xfrm>
              <a:off x="3209808" y="3211945"/>
              <a:ext cx="3982919" cy="437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xưa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xanh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sâu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thẳm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(...)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CE88185-7006-4509-90B1-8AEE49AD699E}"/>
              </a:ext>
            </a:extLst>
          </p:cNvPr>
          <p:cNvGrpSpPr/>
          <p:nvPr/>
        </p:nvGrpSpPr>
        <p:grpSpPr>
          <a:xfrm>
            <a:off x="9867059" y="1708512"/>
            <a:ext cx="2255357" cy="1081299"/>
            <a:chOff x="6761621" y="4411017"/>
            <a:chExt cx="3303324" cy="83414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55198B4-E397-4E19-9322-F4EB2F8E1D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12" t="1846" b="89463"/>
            <a:stretch/>
          </p:blipFill>
          <p:spPr>
            <a:xfrm>
              <a:off x="6761621" y="4411017"/>
              <a:ext cx="3303324" cy="671622"/>
            </a:xfrm>
            <a:prstGeom prst="parallelogram">
              <a:avLst>
                <a:gd name="adj" fmla="val 1349"/>
              </a:avLst>
            </a:prstGeom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5AFA51C-43ED-4322-A14B-6E94666E5868}"/>
                </a:ext>
              </a:extLst>
            </p:cNvPr>
            <p:cNvSpPr txBox="1"/>
            <p:nvPr/>
          </p:nvSpPr>
          <p:spPr>
            <a:xfrm>
              <a:off x="6761621" y="4414165"/>
              <a:ext cx="31492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271FBE6-FFC0-4E78-A44A-1E49FD516C71}"/>
              </a:ext>
            </a:extLst>
          </p:cNvPr>
          <p:cNvGrpSpPr/>
          <p:nvPr/>
        </p:nvGrpSpPr>
        <p:grpSpPr>
          <a:xfrm>
            <a:off x="124281" y="4441813"/>
            <a:ext cx="2720559" cy="1570572"/>
            <a:chOff x="-2348709" y="4420637"/>
            <a:chExt cx="2720559" cy="15705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9E18DF3-5BAC-43F9-88D9-3F5FAD1125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12" t="1846" b="89463"/>
            <a:stretch/>
          </p:blipFill>
          <p:spPr>
            <a:xfrm>
              <a:off x="-2348709" y="4421549"/>
              <a:ext cx="2589296" cy="1569660"/>
            </a:xfrm>
            <a:prstGeom prst="parallelogram">
              <a:avLst>
                <a:gd name="adj" fmla="val 0"/>
              </a:avLst>
            </a:prstGeom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2EF0B64-9491-480B-BAF9-E6929BD7132C}"/>
                </a:ext>
              </a:extLst>
            </p:cNvPr>
            <p:cNvSpPr txBox="1"/>
            <p:nvPr/>
          </p:nvSpPr>
          <p:spPr>
            <a:xfrm>
              <a:off x="-2348709" y="4420637"/>
              <a:ext cx="272055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Bê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(…)</a:t>
              </a:r>
            </a:p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Dê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thương</a:t>
              </a:r>
              <a:r>
                <a:rPr lang="en-US" sz="2400" b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bạn, 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(…)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79BDFEB-C0B8-4517-8645-D85EC5A79378}"/>
              </a:ext>
            </a:extLst>
          </p:cNvPr>
          <p:cNvGrpSpPr/>
          <p:nvPr/>
        </p:nvGrpSpPr>
        <p:grpSpPr>
          <a:xfrm>
            <a:off x="9910603" y="4441813"/>
            <a:ext cx="2362017" cy="1072633"/>
            <a:chOff x="8656306" y="5657727"/>
            <a:chExt cx="2362017" cy="107263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7D87E02-6E9C-4C1E-98B4-621775B6D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12" t="1846" b="89463"/>
            <a:stretch/>
          </p:blipFill>
          <p:spPr>
            <a:xfrm>
              <a:off x="8656306" y="5657727"/>
              <a:ext cx="2200660" cy="1072633"/>
            </a:xfrm>
            <a:prstGeom prst="parallelogram">
              <a:avLst>
                <a:gd name="adj" fmla="val 0"/>
              </a:avLst>
            </a:prstGeom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8FD0456-EA5D-490B-B999-CF45CA59A581}"/>
                </a:ext>
              </a:extLst>
            </p:cNvPr>
            <p:cNvSpPr txBox="1"/>
            <p:nvPr/>
          </p:nvSpPr>
          <p:spPr>
            <a:xfrm>
              <a:off x="8693382" y="5785033"/>
              <a:ext cx="23249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bây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giờ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dê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(…)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128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9935" y="-75565"/>
            <a:ext cx="8151495" cy="7008495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9087485" y="354965"/>
            <a:ext cx="3114040" cy="2069465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Khung cảnh xung quanh như thế nào?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-396240" y="365125"/>
            <a:ext cx="3114040" cy="2069465"/>
          </a:xfrm>
          <a:prstGeom prst="cloudCallout">
            <a:avLst>
              <a:gd name="adj1" fmla="val 26712"/>
              <a:gd name="adj2" fmla="val 71816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Nhân vật trong tranh là ai?</a:t>
            </a:r>
          </a:p>
        </p:txBody>
      </p:sp>
      <p:sp>
        <p:nvSpPr>
          <p:cNvPr id="6" name="Cloud Callout 3">
            <a:extLst>
              <a:ext uri="{FF2B5EF4-FFF2-40B4-BE49-F238E27FC236}">
                <a16:creationId xmlns:a16="http://schemas.microsoft.com/office/drawing/2014/main" id="{1F28CE78-B673-47AD-8D62-7B4D51771405}"/>
              </a:ext>
            </a:extLst>
          </p:cNvPr>
          <p:cNvSpPr/>
          <p:nvPr/>
        </p:nvSpPr>
        <p:spPr>
          <a:xfrm>
            <a:off x="-247378" y="3428682"/>
            <a:ext cx="3114040" cy="2848292"/>
          </a:xfrm>
          <a:prstGeom prst="cloudCallout">
            <a:avLst>
              <a:gd name="adj1" fmla="val 28806"/>
              <a:gd name="adj2" fmla="val 52945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 vàng và dê trắng đã làm những gì?</a:t>
            </a:r>
            <a:endParaRPr 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ldLvl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EEB8238-0175-459A-B43A-8B0470D4D2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296" b="90741" l="11823" r="54479">
                        <a14:foregroundMark x1="15677" y1="36852" x2="14792" y2="35463"/>
                        <a14:foregroundMark x1="41198" y1="60833" x2="42708" y2="72963"/>
                        <a14:foregroundMark x1="37448" y1="59167" x2="42292" y2="71019"/>
                        <a14:foregroundMark x1="34531" y1="55648" x2="41719" y2="75463"/>
                        <a14:foregroundMark x1="39063" y1="58426" x2="47813" y2="68981"/>
                        <a14:foregroundMark x1="44844" y1="59630" x2="48542" y2="74074"/>
                        <a14:foregroundMark x1="13698" y1="39444" x2="13958" y2="34167"/>
                        <a14:foregroundMark x1="16250" y1="32130" x2="14583" y2="3296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3733" t="30722" r="47197" b="14208"/>
          <a:stretch/>
        </p:blipFill>
        <p:spPr>
          <a:xfrm>
            <a:off x="409073" y="436668"/>
            <a:ext cx="3970421" cy="3148022"/>
          </a:xfrm>
          <a:prstGeom prst="ellipse">
            <a:avLst/>
          </a:prstGeom>
          <a:ln>
            <a:solidFill>
              <a:srgbClr val="002060"/>
            </a:solidFill>
          </a:ln>
          <a:effectLst>
            <a:reflection stA="16000" endPos="19000" dist="50800" dir="5400000" sy="-100000" algn="bl" rotWithShape="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8F50B77-0024-4FE0-BBFB-53FD29E31C4F}"/>
              </a:ext>
            </a:extLst>
          </p:cNvPr>
          <p:cNvSpPr txBox="1"/>
          <p:nvPr/>
        </p:nvSpPr>
        <p:spPr>
          <a:xfrm>
            <a:off x="4691580" y="654167"/>
            <a:ext cx="7077734" cy="15696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9CF1F0-3389-41A0-99CD-FFA326BD8A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579" t="8081" r="7055" b="7671"/>
          <a:stretch/>
        </p:blipFill>
        <p:spPr>
          <a:xfrm>
            <a:off x="7916778" y="3628624"/>
            <a:ext cx="3982453" cy="3003435"/>
          </a:xfrm>
          <a:prstGeom prst="ellipse">
            <a:avLst/>
          </a:prstGeom>
          <a:ln>
            <a:solidFill>
              <a:srgbClr val="002060"/>
            </a:solidFill>
          </a:ln>
          <a:effectLst>
            <a:reflection stA="23000" endPos="65000" dist="50800" dir="5400000" sy="-100000" algn="bl" rotWithShape="0"/>
          </a:effec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54FE5EE-E8A0-426E-B8BA-B8EE12DD65A0}"/>
              </a:ext>
            </a:extLst>
          </p:cNvPr>
          <p:cNvCxnSpPr>
            <a:cxnSpLocks/>
          </p:cNvCxnSpPr>
          <p:nvPr/>
        </p:nvCxnSpPr>
        <p:spPr>
          <a:xfrm>
            <a:off x="3906324" y="3067820"/>
            <a:ext cx="7535708" cy="28601"/>
          </a:xfrm>
          <a:prstGeom prst="line">
            <a:avLst/>
          </a:prstGeom>
          <a:ln w="57150">
            <a:solidFill>
              <a:srgbClr val="00B050"/>
            </a:solidFill>
            <a:prstDash val="lgDash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7B73E8-CDE0-4633-93FC-99FF9D99C8E2}"/>
              </a:ext>
            </a:extLst>
          </p:cNvPr>
          <p:cNvCxnSpPr>
            <a:cxnSpLocks/>
          </p:cNvCxnSpPr>
          <p:nvPr/>
        </p:nvCxnSpPr>
        <p:spPr>
          <a:xfrm flipH="1">
            <a:off x="728133" y="5990988"/>
            <a:ext cx="7502314" cy="0"/>
          </a:xfrm>
          <a:prstGeom prst="line">
            <a:avLst/>
          </a:prstGeom>
          <a:ln w="57150">
            <a:solidFill>
              <a:srgbClr val="00B050"/>
            </a:solidFill>
            <a:prstDash val="lgDash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067AAFB-0D8F-4722-8B63-9703A553EA88}"/>
              </a:ext>
            </a:extLst>
          </p:cNvPr>
          <p:cNvSpPr txBox="1"/>
          <p:nvPr/>
        </p:nvSpPr>
        <p:spPr>
          <a:xfrm>
            <a:off x="922423" y="4591732"/>
            <a:ext cx="6705600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héo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4461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D7EBE42-59A8-4398-A78A-1B1DA73E66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648" b="83704" l="9948" r="53594">
                        <a14:foregroundMark x1="14219" y1="29815" x2="14219" y2="32963"/>
                        <a14:foregroundMark x1="13802" y1="30185" x2="17083" y2="30185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3308" t="27750" r="47274" b="17606"/>
          <a:stretch/>
        </p:blipFill>
        <p:spPr>
          <a:xfrm>
            <a:off x="197587" y="420289"/>
            <a:ext cx="3891813" cy="3034773"/>
          </a:xfrm>
          <a:prstGeom prst="ellipse">
            <a:avLst/>
          </a:prstGeom>
          <a:ln>
            <a:solidFill>
              <a:srgbClr val="002060"/>
            </a:solidFill>
          </a:ln>
          <a:effectLst>
            <a:reflection stA="17000" endPos="18000" dist="508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37FAEE-5F75-42AC-9632-7502404E88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93" b="84352" l="54167" r="98698">
                        <a14:foregroundMark x1="61563" y1="34537" x2="65729" y2="43889"/>
                        <a14:foregroundMark x1="56354" y1="30185" x2="57448" y2="46852"/>
                        <a14:foregroundMark x1="56667" y1="30370" x2="78750" y2="29630"/>
                        <a14:foregroundMark x1="77656" y1="28241" x2="55833" y2="29167"/>
                        <a14:foregroundMark x1="55469" y1="29444" x2="55833" y2="45648"/>
                        <a14:foregroundMark x1="55937" y1="28056" x2="78438" y2="27500"/>
                        <a14:foregroundMark x1="84063" y1="40000" x2="85677" y2="47870"/>
                        <a14:foregroundMark x1="64740" y1="35648" x2="64167" y2="41019"/>
                        <a14:foregroundMark x1="78542" y1="43889" x2="75417" y2="64167"/>
                        <a14:foregroundMark x1="80938" y1="48426" x2="76094" y2="68981"/>
                        <a14:foregroundMark x1="81198" y1="43704" x2="79844" y2="71759"/>
                        <a14:foregroundMark x1="76771" y1="65093" x2="78542" y2="73519"/>
                        <a14:foregroundMark x1="67969" y1="52593" x2="73594" y2="65833"/>
                        <a14:foregroundMark x1="69063" y1="55093" x2="67031" y2="74537"/>
                        <a14:foregroundMark x1="65156" y1="56667" x2="68073" y2="74537"/>
                        <a14:foregroundMark x1="64948" y1="55093" x2="65833" y2="5879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5533" t="27956" r="4914" b="18936"/>
          <a:stretch/>
        </p:blipFill>
        <p:spPr>
          <a:xfrm>
            <a:off x="8052095" y="3657008"/>
            <a:ext cx="4018262" cy="3034772"/>
          </a:xfrm>
          <a:prstGeom prst="ellipse">
            <a:avLst/>
          </a:prstGeom>
          <a:ln>
            <a:solidFill>
              <a:srgbClr val="002060"/>
            </a:solidFill>
          </a:ln>
          <a:effectLst>
            <a:reflection stA="15000" endPos="21000" dist="508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B40AE3-AC8E-4044-942C-1363055AEC90}"/>
              </a:ext>
            </a:extLst>
          </p:cNvPr>
          <p:cNvSpPr txBox="1"/>
          <p:nvPr/>
        </p:nvSpPr>
        <p:spPr>
          <a:xfrm>
            <a:off x="4310448" y="1251479"/>
            <a:ext cx="7483294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669DC5-E077-4D46-A75A-A9C478ED91CF}"/>
              </a:ext>
            </a:extLst>
          </p:cNvPr>
          <p:cNvCxnSpPr>
            <a:cxnSpLocks/>
          </p:cNvCxnSpPr>
          <p:nvPr/>
        </p:nvCxnSpPr>
        <p:spPr>
          <a:xfrm>
            <a:off x="3703124" y="2877579"/>
            <a:ext cx="7535708" cy="28601"/>
          </a:xfrm>
          <a:prstGeom prst="line">
            <a:avLst/>
          </a:prstGeom>
          <a:ln w="57150">
            <a:solidFill>
              <a:srgbClr val="00B050"/>
            </a:solidFill>
            <a:prstDash val="lgDash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A1EFD5-FC6D-4159-9360-23AA7E97B356}"/>
              </a:ext>
            </a:extLst>
          </p:cNvPr>
          <p:cNvCxnSpPr>
            <a:cxnSpLocks/>
          </p:cNvCxnSpPr>
          <p:nvPr/>
        </p:nvCxnSpPr>
        <p:spPr>
          <a:xfrm flipH="1">
            <a:off x="728133" y="5990988"/>
            <a:ext cx="7502314" cy="0"/>
          </a:xfrm>
          <a:prstGeom prst="line">
            <a:avLst/>
          </a:prstGeom>
          <a:ln w="57150">
            <a:solidFill>
              <a:srgbClr val="00B050"/>
            </a:solidFill>
            <a:prstDash val="lgDash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4A7C90E-9265-4AFC-ADD2-8A9753A7933E}"/>
              </a:ext>
            </a:extLst>
          </p:cNvPr>
          <p:cNvSpPr txBox="1"/>
          <p:nvPr/>
        </p:nvSpPr>
        <p:spPr>
          <a:xfrm>
            <a:off x="425969" y="4350764"/>
            <a:ext cx="7502314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</p:spTree>
    <p:extLst>
      <p:ext uri="{BB962C8B-B14F-4D97-AF65-F5344CB8AC3E}">
        <p14:creationId xmlns:p14="http://schemas.microsoft.com/office/powerpoint/2010/main" val="1336805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ể chuyện Gọi bạn">
            <a:hlinkClick r:id="" action="ppaction://media"/>
            <a:extLst>
              <a:ext uri="{FF2B5EF4-FFF2-40B4-BE49-F238E27FC236}">
                <a16:creationId xmlns:a16="http://schemas.microsoft.com/office/drawing/2014/main" id="{1E34A45F-A0C4-420D-98AF-3F4C2D67E5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8929" y="280647"/>
            <a:ext cx="11194141" cy="629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9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8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CFA4252-2AF8-4A00-AD56-6DE3D7626FA2}"/>
              </a:ext>
            </a:extLst>
          </p:cNvPr>
          <p:cNvSpPr txBox="1"/>
          <p:nvPr/>
        </p:nvSpPr>
        <p:spPr>
          <a:xfrm>
            <a:off x="0" y="302095"/>
            <a:ext cx="9822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– 2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400A03-A2DF-462D-A9D7-84470CD9FA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8" b="89579" l="0" r="100000">
                        <a14:foregroundMark x1="38978" y1="55654" x2="46645" y2="5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" t="8268" r="1102" b="10508"/>
          <a:stretch/>
        </p:blipFill>
        <p:spPr>
          <a:xfrm>
            <a:off x="489668" y="3979179"/>
            <a:ext cx="3173528" cy="1970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EF47EF-2FEE-477D-B9F5-E21E6E03E3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13441" r="22325" b="10505"/>
          <a:stretch/>
        </p:blipFill>
        <p:spPr>
          <a:xfrm>
            <a:off x="1418294" y="1437341"/>
            <a:ext cx="1323474" cy="1545406"/>
          </a:xfrm>
          <a:prstGeom prst="rect">
            <a:avLst/>
          </a:prstGeom>
        </p:spPr>
      </p:pic>
      <p:sp>
        <p:nvSpPr>
          <p:cNvPr id="9" name="Freeform 24">
            <a:extLst>
              <a:ext uri="{FF2B5EF4-FFF2-40B4-BE49-F238E27FC236}">
                <a16:creationId xmlns:a16="http://schemas.microsoft.com/office/drawing/2014/main" id="{939097A3-7868-4C04-B00C-8FBF78184CE3}"/>
              </a:ext>
            </a:extLst>
          </p:cNvPr>
          <p:cNvSpPr>
            <a:spLocks noEditPoints="1"/>
          </p:cNvSpPr>
          <p:nvPr/>
        </p:nvSpPr>
        <p:spPr bwMode="auto">
          <a:xfrm rot="577143">
            <a:off x="1982347" y="3120493"/>
            <a:ext cx="315055" cy="720939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7C134E-3EF5-4EA8-9202-82B2E3F1C9F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296" b="90741" l="11823" r="54479">
                        <a14:foregroundMark x1="15677" y1="36852" x2="14792" y2="35463"/>
                        <a14:foregroundMark x1="41198" y1="60833" x2="42708" y2="72963"/>
                        <a14:foregroundMark x1="37448" y1="59167" x2="42292" y2="71019"/>
                        <a14:foregroundMark x1="34531" y1="55648" x2="41719" y2="75463"/>
                        <a14:foregroundMark x1="39063" y1="58426" x2="47813" y2="68981"/>
                        <a14:foregroundMark x1="44844" y1="59630" x2="48542" y2="74074"/>
                        <a14:foregroundMark x1="13698" y1="39444" x2="13958" y2="34167"/>
                        <a14:foregroundMark x1="16250" y1="32130" x2="14583" y2="3296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3733" t="30722" r="47197" b="14208"/>
          <a:stretch/>
        </p:blipFill>
        <p:spPr>
          <a:xfrm>
            <a:off x="4373445" y="999037"/>
            <a:ext cx="3485849" cy="2763820"/>
          </a:xfrm>
          <a:prstGeom prst="ellipse">
            <a:avLst/>
          </a:prstGeom>
          <a:ln>
            <a:solidFill>
              <a:srgbClr val="002060"/>
            </a:solidFill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B3CA5E-40DB-4722-B905-1EF13CCF7AF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579" t="8081" r="7055" b="7671"/>
          <a:stretch/>
        </p:blipFill>
        <p:spPr>
          <a:xfrm>
            <a:off x="8305799" y="999037"/>
            <a:ext cx="3496412" cy="276382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38F2EA-E99B-45B8-BC05-95DDA56A271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648" b="83704" l="9948" r="53594">
                        <a14:foregroundMark x1="14219" y1="29815" x2="14219" y2="32963"/>
                        <a14:foregroundMark x1="13802" y1="30185" x2="17083" y2="3018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3308" t="27750" r="47274" b="17606"/>
          <a:stretch/>
        </p:blipFill>
        <p:spPr>
          <a:xfrm>
            <a:off x="8305799" y="3980215"/>
            <a:ext cx="3496411" cy="2845286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2F480A-DA5C-4D60-AEC5-80CD817FEAF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093" b="84352" l="54167" r="98698">
                        <a14:foregroundMark x1="61563" y1="34537" x2="65729" y2="43889"/>
                        <a14:foregroundMark x1="56354" y1="30185" x2="57448" y2="46852"/>
                        <a14:foregroundMark x1="56667" y1="30370" x2="78750" y2="29630"/>
                        <a14:foregroundMark x1="77656" y1="28241" x2="55833" y2="29167"/>
                        <a14:foregroundMark x1="55469" y1="29444" x2="55833" y2="45648"/>
                        <a14:foregroundMark x1="55937" y1="28056" x2="78438" y2="27500"/>
                        <a14:foregroundMark x1="84063" y1="40000" x2="85677" y2="47870"/>
                        <a14:foregroundMark x1="64740" y1="35648" x2="64167" y2="41019"/>
                        <a14:foregroundMark x1="78542" y1="43889" x2="75417" y2="64167"/>
                        <a14:foregroundMark x1="80938" y1="48426" x2="76094" y2="68981"/>
                        <a14:foregroundMark x1="81198" y1="43704" x2="79844" y2="71759"/>
                        <a14:foregroundMark x1="76771" y1="65093" x2="78542" y2="73519"/>
                        <a14:foregroundMark x1="67969" y1="52593" x2="73594" y2="65833"/>
                        <a14:foregroundMark x1="69063" y1="55093" x2="67031" y2="74537"/>
                        <a14:foregroundMark x1="65156" y1="56667" x2="68073" y2="74537"/>
                        <a14:foregroundMark x1="64948" y1="55093" x2="65833" y2="5879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5533" t="27956" r="4914" b="18936"/>
          <a:stretch/>
        </p:blipFill>
        <p:spPr>
          <a:xfrm>
            <a:off x="4304313" y="3979179"/>
            <a:ext cx="3496412" cy="285181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2" name="Arrow: Curved Down 1">
            <a:extLst>
              <a:ext uri="{FF2B5EF4-FFF2-40B4-BE49-F238E27FC236}">
                <a16:creationId xmlns:a16="http://schemas.microsoft.com/office/drawing/2014/main" id="{7EFEEF8D-DB98-4748-9223-B05AB2E024DB}"/>
              </a:ext>
            </a:extLst>
          </p:cNvPr>
          <p:cNvSpPr/>
          <p:nvPr/>
        </p:nvSpPr>
        <p:spPr>
          <a:xfrm>
            <a:off x="7580897" y="1103192"/>
            <a:ext cx="1003300" cy="327980"/>
          </a:xfrm>
          <a:prstGeom prst="curvedDown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Arrow: Curved Down 14">
            <a:extLst>
              <a:ext uri="{FF2B5EF4-FFF2-40B4-BE49-F238E27FC236}">
                <a16:creationId xmlns:a16="http://schemas.microsoft.com/office/drawing/2014/main" id="{62453F91-6DDA-4232-845C-4634ADBF3696}"/>
              </a:ext>
            </a:extLst>
          </p:cNvPr>
          <p:cNvSpPr/>
          <p:nvPr/>
        </p:nvSpPr>
        <p:spPr>
          <a:xfrm rot="5400000">
            <a:off x="11147076" y="3742934"/>
            <a:ext cx="1003300" cy="306967"/>
          </a:xfrm>
          <a:prstGeom prst="curvedDown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Arrow: Curved Down 19">
            <a:extLst>
              <a:ext uri="{FF2B5EF4-FFF2-40B4-BE49-F238E27FC236}">
                <a16:creationId xmlns:a16="http://schemas.microsoft.com/office/drawing/2014/main" id="{4CECBBEE-C558-41FB-AB14-1EAE0A26944D}"/>
              </a:ext>
            </a:extLst>
          </p:cNvPr>
          <p:cNvSpPr/>
          <p:nvPr/>
        </p:nvSpPr>
        <p:spPr>
          <a:xfrm rot="10800000">
            <a:off x="7569334" y="6242243"/>
            <a:ext cx="1003300" cy="313661"/>
          </a:xfrm>
          <a:prstGeom prst="curvedDown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379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877873" y="660759"/>
            <a:ext cx="468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lang="en-US" sz="4000" b="1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4000" b="1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6382739" y="1113885"/>
            <a:ext cx="5588443" cy="3664943"/>
            <a:chOff x="-4075807" y="2001776"/>
            <a:chExt cx="5588443" cy="3664943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75807" y="2001776"/>
              <a:ext cx="5588443" cy="366494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877244" y="3123392"/>
              <a:ext cx="3181366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tự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tin,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điệu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E7C400-AE01-4578-99D8-288566EB6C8D}"/>
              </a:ext>
            </a:extLst>
          </p:cNvPr>
          <p:cNvGrpSpPr/>
          <p:nvPr/>
        </p:nvGrpSpPr>
        <p:grpSpPr>
          <a:xfrm>
            <a:off x="1749852" y="3004457"/>
            <a:ext cx="8444439" cy="4162836"/>
            <a:chOff x="2061731" y="2814676"/>
            <a:chExt cx="8444439" cy="4162836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1731" y="2814676"/>
              <a:ext cx="8444439" cy="4162836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F663E4-22E1-46B4-A189-4EF1289C479A}"/>
                </a:ext>
              </a:extLst>
            </p:cNvPr>
            <p:cNvSpPr txBox="1"/>
            <p:nvPr/>
          </p:nvSpPr>
          <p:spPr>
            <a:xfrm>
              <a:off x="4023643" y="3767502"/>
              <a:ext cx="4630366" cy="1943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Thể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hiện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phù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phân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142534" y="1209028"/>
            <a:ext cx="5694730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074759" y="2029658"/>
              <a:ext cx="4415435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nội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8507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81194E9-2121-44FD-ACB9-76A227A07C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9257A32-D775-4BF9-BE8E-343478C31CEE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5DFAF346-9210-4829-8384-595430BAE503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id="{26C97E0B-AA60-4819-A465-B1FAA81CF855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BB12EC3-CE28-41DA-8704-93C2ED016026}"/>
              </a:ext>
            </a:extLst>
          </p:cNvPr>
          <p:cNvSpPr txBox="1"/>
          <p:nvPr/>
        </p:nvSpPr>
        <p:spPr>
          <a:xfrm>
            <a:off x="139699" y="420290"/>
            <a:ext cx="11627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E4DEA5-74AF-4D33-AB90-5929317768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8" b="89579" l="0" r="100000">
                        <a14:foregroundMark x1="38978" y1="55654" x2="46645" y2="5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" t="8268" r="1102" b="10508"/>
          <a:stretch/>
        </p:blipFill>
        <p:spPr>
          <a:xfrm>
            <a:off x="4277853" y="3790372"/>
            <a:ext cx="4263128" cy="264733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7FF2AA9-322E-4727-8F97-9FA6D5AA6F34}"/>
              </a:ext>
            </a:extLst>
          </p:cNvPr>
          <p:cNvGrpSpPr/>
          <p:nvPr/>
        </p:nvGrpSpPr>
        <p:grpSpPr>
          <a:xfrm>
            <a:off x="855671" y="783302"/>
            <a:ext cx="7545296" cy="3647184"/>
            <a:chOff x="1287471" y="964146"/>
            <a:chExt cx="7545296" cy="364718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F3F62F1-54C6-4982-850B-0F25D9D127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357" b="92745" l="0" r="61163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9" t="69630" r="38444" b="9074"/>
            <a:stretch/>
          </p:blipFill>
          <p:spPr>
            <a:xfrm>
              <a:off x="1287471" y="964146"/>
              <a:ext cx="7545296" cy="364718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8E381CC-C923-4BEE-BC92-6AE9E869434B}"/>
                </a:ext>
              </a:extLst>
            </p:cNvPr>
            <p:cNvSpPr txBox="1"/>
            <p:nvPr/>
          </p:nvSpPr>
          <p:spPr>
            <a:xfrm>
              <a:off x="2332205" y="2038778"/>
              <a:ext cx="545582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ý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023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</TotalTime>
  <Words>443</Words>
  <Application>Microsoft Office PowerPoint</Application>
  <PresentationFormat>Widescreen</PresentationFormat>
  <Paragraphs>45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Arial-Rounded</vt:lpstr>
      <vt:lpstr>Calibri</vt:lpstr>
      <vt:lpstr>Calibri Light</vt:lpstr>
      <vt:lpstr>iCiel Cadena</vt:lpstr>
      <vt:lpstr>iCiel Crocante</vt:lpstr>
      <vt:lpstr>iCiel Nabila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163</cp:revision>
  <dcterms:created xsi:type="dcterms:W3CDTF">2021-06-15T15:52:51Z</dcterms:created>
  <dcterms:modified xsi:type="dcterms:W3CDTF">2021-11-09T10:20:54Z</dcterms:modified>
</cp:coreProperties>
</file>