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8" r:id="rId2"/>
    <p:sldId id="269" r:id="rId3"/>
    <p:sldId id="275" r:id="rId4"/>
    <p:sldId id="257" r:id="rId5"/>
    <p:sldId id="278" r:id="rId6"/>
    <p:sldId id="280" r:id="rId7"/>
    <p:sldId id="281" r:id="rId8"/>
    <p:sldId id="274" r:id="rId9"/>
    <p:sldId id="282" r:id="rId10"/>
    <p:sldId id="283" r:id="rId11"/>
  </p:sldIdLst>
  <p:sldSz cx="9144000" cy="6858000" type="screen4x3"/>
  <p:notesSz cx="6858000" cy="9144000"/>
  <p:custDataLst>
    <p:tags r:id="rId12"/>
  </p:custDataLst>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200" kern="1200">
        <a:solidFill>
          <a:schemeClr val="tx1"/>
        </a:solidFill>
        <a:latin typeface="Times New Roman" pitchFamily="18" charset="0"/>
        <a:ea typeface="+mn-ea"/>
        <a:cs typeface="Arial" charset="0"/>
      </a:defRPr>
    </a:lvl5pPr>
    <a:lvl6pPr marL="2286000" algn="l" defTabSz="914400" rtl="0" eaLnBrk="1" latinLnBrk="0" hangingPunct="1">
      <a:defRPr sz="3200" kern="1200">
        <a:solidFill>
          <a:schemeClr val="tx1"/>
        </a:solidFill>
        <a:latin typeface="Times New Roman" pitchFamily="18" charset="0"/>
        <a:ea typeface="+mn-ea"/>
        <a:cs typeface="Arial" charset="0"/>
      </a:defRPr>
    </a:lvl6pPr>
    <a:lvl7pPr marL="2743200" algn="l" defTabSz="914400" rtl="0" eaLnBrk="1" latinLnBrk="0" hangingPunct="1">
      <a:defRPr sz="3200" kern="1200">
        <a:solidFill>
          <a:schemeClr val="tx1"/>
        </a:solidFill>
        <a:latin typeface="Times New Roman" pitchFamily="18" charset="0"/>
        <a:ea typeface="+mn-ea"/>
        <a:cs typeface="Arial" charset="0"/>
      </a:defRPr>
    </a:lvl7pPr>
    <a:lvl8pPr marL="3200400" algn="l" defTabSz="914400" rtl="0" eaLnBrk="1" latinLnBrk="0" hangingPunct="1">
      <a:defRPr sz="3200" kern="1200">
        <a:solidFill>
          <a:schemeClr val="tx1"/>
        </a:solidFill>
        <a:latin typeface="Times New Roman" pitchFamily="18" charset="0"/>
        <a:ea typeface="+mn-ea"/>
        <a:cs typeface="Arial" charset="0"/>
      </a:defRPr>
    </a:lvl8pPr>
    <a:lvl9pPr marL="3657600" algn="l" defTabSz="914400" rtl="0" eaLnBrk="1" latinLnBrk="0" hangingPunct="1">
      <a:defRPr sz="32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0066"/>
    <a:srgbClr val="D60093"/>
    <a:srgbClr val="BA8AFA"/>
    <a:srgbClr val="666699"/>
    <a:srgbClr val="9F94F0"/>
    <a:srgbClr val="3366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1" autoAdjust="0"/>
    <p:restoredTop sz="94660"/>
  </p:normalViewPr>
  <p:slideViewPr>
    <p:cSldViewPr>
      <p:cViewPr varScale="1">
        <p:scale>
          <a:sx n="70" d="100"/>
          <a:sy n="70" d="100"/>
        </p:scale>
        <p:origin x="-125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0" hangingPunct="0">
                <a:defRPr/>
              </a:pPr>
              <a:endParaRPr lang="vi-VN">
                <a:cs typeface="+mn-cs"/>
              </a:endParaRPr>
            </a:p>
          </p:txBody>
        </p:sp>
        <p:sp>
          <p:nvSpPr>
            <p:cNvPr id="6" name="Freeform 4"/>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8" name="Freeform 6"/>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0" name="Freeform 8"/>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1" name="Freeform 9"/>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2" name="Freeform 10"/>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3" name="Freeform 11"/>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extLst>
          </p:spPr>
          <p:txBody>
            <a:bodyPr/>
            <a:lstStyle/>
            <a:p>
              <a:pPr eaLnBrk="0" hangingPunct="0">
                <a:defRPr/>
              </a:pPr>
              <a:endParaRPr lang="vi-VN">
                <a:cs typeface="+mn-cs"/>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hangingPunct="0">
                <a:defRPr/>
              </a:pPr>
              <a:endParaRPr lang="vi-VN" altLang="vi-VN" smtClean="0">
                <a:cs typeface="+mn-cs"/>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hangingPunct="0">
                <a:defRPr/>
              </a:pPr>
              <a:endParaRPr lang="vi-VN" altLang="vi-VN" smtClean="0">
                <a:cs typeface="+mn-cs"/>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extLst>
          </p:spPr>
          <p:txBody>
            <a:bodyPr/>
            <a:lstStyle/>
            <a:p>
              <a:pPr eaLnBrk="0" hangingPunct="0">
                <a:defRPr/>
              </a:pPr>
              <a:endParaRPr lang="vi-VN">
                <a:cs typeface="+mn-cs"/>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0" hangingPunct="0">
                <a:defRPr/>
              </a:pPr>
              <a:endParaRPr lang="vi-VN">
                <a:cs typeface="+mn-cs"/>
              </a:endParaRPr>
            </a:p>
          </p:txBody>
        </p:sp>
        <p:sp>
          <p:nvSpPr>
            <p:cNvPr id="22" name="Freeform 20"/>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vi-VN" noProof="0" smtClean="0"/>
              <a:t>Click to edit Master title style</a:t>
            </a:r>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vi-VN" noProof="0" smtClean="0"/>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ltLang="vi-VN"/>
          </a:p>
        </p:txBody>
      </p:sp>
      <p:sp>
        <p:nvSpPr>
          <p:cNvPr id="24" name="Rectangle 24"/>
          <p:cNvSpPr>
            <a:spLocks noGrp="1" noChangeArrowheads="1"/>
          </p:cNvSpPr>
          <p:nvPr>
            <p:ph type="ftr" sz="quarter" idx="11"/>
          </p:nvPr>
        </p:nvSpPr>
        <p:spPr/>
        <p:txBody>
          <a:bodyPr/>
          <a:lstStyle>
            <a:lvl1pPr>
              <a:defRPr/>
            </a:lvl1pPr>
          </a:lstStyle>
          <a:p>
            <a:pPr>
              <a:defRPr/>
            </a:pPr>
            <a:endParaRPr lang="en-US" altLang="vi-VN"/>
          </a:p>
        </p:txBody>
      </p:sp>
      <p:sp>
        <p:nvSpPr>
          <p:cNvPr id="25" name="Rectangle 25"/>
          <p:cNvSpPr>
            <a:spLocks noGrp="1" noChangeArrowheads="1"/>
          </p:cNvSpPr>
          <p:nvPr>
            <p:ph type="sldNum" sz="quarter" idx="12"/>
          </p:nvPr>
        </p:nvSpPr>
        <p:spPr/>
        <p:txBody>
          <a:bodyPr/>
          <a:lstStyle>
            <a:lvl1pPr>
              <a:defRPr/>
            </a:lvl1pPr>
          </a:lstStyle>
          <a:p>
            <a:pPr>
              <a:defRPr/>
            </a:pPr>
            <a:fld id="{EA64B36C-364A-488E-836F-4AFA622F871F}" type="slidenum">
              <a:rPr lang="en-US" altLang="vi-VN"/>
              <a:pPr>
                <a:defRPr/>
              </a:pPr>
              <a:t>‹#›</a:t>
            </a:fld>
            <a:endParaRPr lang="en-US" alt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a:ln/>
        </p:spPr>
        <p:txBody>
          <a:bodyPr/>
          <a:lstStyle>
            <a:lvl1pPr>
              <a:defRPr/>
            </a:lvl1pPr>
          </a:lstStyle>
          <a:p>
            <a:pPr>
              <a:defRPr/>
            </a:pPr>
            <a:fld id="{529DD8CD-9B86-489B-8132-03BAF5400FF7}" type="slidenum">
              <a:rPr lang="en-US" altLang="vi-VN"/>
              <a:pPr>
                <a:defRPr/>
              </a:pPr>
              <a:t>‹#›</a:t>
            </a:fld>
            <a:endParaRPr lang="en-US" alt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a:ln/>
        </p:spPr>
        <p:txBody>
          <a:bodyPr/>
          <a:lstStyle>
            <a:lvl1pPr>
              <a:defRPr/>
            </a:lvl1pPr>
          </a:lstStyle>
          <a:p>
            <a:pPr>
              <a:defRPr/>
            </a:pPr>
            <a:fld id="{094A5BA6-D503-483F-9700-E3CC88296887}" type="slidenum">
              <a:rPr lang="en-US" altLang="vi-VN"/>
              <a:pPr>
                <a:defRPr/>
              </a:pPr>
              <a:t>‹#›</a:t>
            </a:fld>
            <a:endParaRPr lang="en-US" alt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a:ln/>
        </p:spPr>
        <p:txBody>
          <a:bodyPr/>
          <a:lstStyle>
            <a:lvl1pPr>
              <a:defRPr/>
            </a:lvl1pPr>
          </a:lstStyle>
          <a:p>
            <a:pPr>
              <a:defRPr/>
            </a:pPr>
            <a:fld id="{BF816EB4-30A3-4775-815B-C1E836C950BF}" type="slidenum">
              <a:rPr lang="en-US" altLang="vi-VN"/>
              <a:pPr>
                <a:defRPr/>
              </a:pPr>
              <a:t>‹#›</a:t>
            </a:fld>
            <a:endParaRPr lang="en-US" alt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a:ln/>
        </p:spPr>
        <p:txBody>
          <a:bodyPr/>
          <a:lstStyle>
            <a:lvl1pPr>
              <a:defRPr/>
            </a:lvl1pPr>
          </a:lstStyle>
          <a:p>
            <a:pPr>
              <a:defRPr/>
            </a:pPr>
            <a:fld id="{93D07C17-F7AB-4E58-8AA2-F423195F06F9}" type="slidenum">
              <a:rPr lang="en-US" altLang="vi-VN"/>
              <a:pPr>
                <a:defRPr/>
              </a:pPr>
              <a:t>‹#›</a:t>
            </a:fld>
            <a:endParaRPr lang="en-US" alt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5"/>
          <p:cNvSpPr>
            <a:spLocks noGrp="1" noChangeArrowheads="1"/>
          </p:cNvSpPr>
          <p:nvPr>
            <p:ph type="sldNum" sz="quarter" idx="12"/>
          </p:nvPr>
        </p:nvSpPr>
        <p:spPr>
          <a:ln/>
        </p:spPr>
        <p:txBody>
          <a:bodyPr/>
          <a:lstStyle>
            <a:lvl1pPr>
              <a:defRPr/>
            </a:lvl1pPr>
          </a:lstStyle>
          <a:p>
            <a:pPr>
              <a:defRPr/>
            </a:pPr>
            <a:fld id="{48BF163A-B708-40E7-93B7-8C7D71AEACFF}" type="slidenum">
              <a:rPr lang="en-US" altLang="vi-VN"/>
              <a:pPr>
                <a:defRPr/>
              </a:pPr>
              <a:t>‹#›</a:t>
            </a:fld>
            <a:endParaRPr lang="en-US" alt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25"/>
          <p:cNvSpPr>
            <a:spLocks noGrp="1" noChangeArrowheads="1"/>
          </p:cNvSpPr>
          <p:nvPr>
            <p:ph type="sldNum" sz="quarter" idx="12"/>
          </p:nvPr>
        </p:nvSpPr>
        <p:spPr>
          <a:ln/>
        </p:spPr>
        <p:txBody>
          <a:bodyPr/>
          <a:lstStyle>
            <a:lvl1pPr>
              <a:defRPr/>
            </a:lvl1pPr>
          </a:lstStyle>
          <a:p>
            <a:pPr>
              <a:defRPr/>
            </a:pPr>
            <a:fld id="{8AE7DF9E-3030-4CAD-9933-0FA750D1CB4F}" type="slidenum">
              <a:rPr lang="en-US" altLang="vi-VN"/>
              <a:pPr>
                <a:defRPr/>
              </a:pPr>
              <a:t>‹#›</a:t>
            </a:fld>
            <a:endParaRPr lang="en-US" alt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25"/>
          <p:cNvSpPr>
            <a:spLocks noGrp="1" noChangeArrowheads="1"/>
          </p:cNvSpPr>
          <p:nvPr>
            <p:ph type="sldNum" sz="quarter" idx="12"/>
          </p:nvPr>
        </p:nvSpPr>
        <p:spPr>
          <a:ln/>
        </p:spPr>
        <p:txBody>
          <a:bodyPr/>
          <a:lstStyle>
            <a:lvl1pPr>
              <a:defRPr/>
            </a:lvl1pPr>
          </a:lstStyle>
          <a:p>
            <a:pPr>
              <a:defRPr/>
            </a:pPr>
            <a:fld id="{7EDF38DC-A1C0-4333-96DD-F8ACEAAC6BDC}" type="slidenum">
              <a:rPr lang="en-US" altLang="vi-VN"/>
              <a:pPr>
                <a:defRPr/>
              </a:pPr>
              <a:t>‹#›</a:t>
            </a:fld>
            <a:endParaRPr lang="en-US" alt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25"/>
          <p:cNvSpPr>
            <a:spLocks noGrp="1" noChangeArrowheads="1"/>
          </p:cNvSpPr>
          <p:nvPr>
            <p:ph type="sldNum" sz="quarter" idx="12"/>
          </p:nvPr>
        </p:nvSpPr>
        <p:spPr>
          <a:ln/>
        </p:spPr>
        <p:txBody>
          <a:bodyPr/>
          <a:lstStyle>
            <a:lvl1pPr>
              <a:defRPr/>
            </a:lvl1pPr>
          </a:lstStyle>
          <a:p>
            <a:pPr>
              <a:defRPr/>
            </a:pPr>
            <a:fld id="{F97C9143-7390-43FE-A88C-81D39135C51E}" type="slidenum">
              <a:rPr lang="en-US" altLang="vi-VN"/>
              <a:pPr>
                <a:defRPr/>
              </a:pPr>
              <a:t>‹#›</a:t>
            </a:fld>
            <a:endParaRPr lang="en-US" alt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5"/>
          <p:cNvSpPr>
            <a:spLocks noGrp="1" noChangeArrowheads="1"/>
          </p:cNvSpPr>
          <p:nvPr>
            <p:ph type="sldNum" sz="quarter" idx="12"/>
          </p:nvPr>
        </p:nvSpPr>
        <p:spPr>
          <a:ln/>
        </p:spPr>
        <p:txBody>
          <a:bodyPr/>
          <a:lstStyle>
            <a:lvl1pPr>
              <a:defRPr/>
            </a:lvl1pPr>
          </a:lstStyle>
          <a:p>
            <a:pPr>
              <a:defRPr/>
            </a:pPr>
            <a:fld id="{D286AC6E-991A-43AF-89A5-AFE5F70F102D}" type="slidenum">
              <a:rPr lang="en-US" altLang="vi-VN"/>
              <a:pPr>
                <a:defRPr/>
              </a:pPr>
              <a:t>‹#›</a:t>
            </a:fld>
            <a:endParaRPr lang="en-US" alt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5"/>
          <p:cNvSpPr>
            <a:spLocks noGrp="1" noChangeArrowheads="1"/>
          </p:cNvSpPr>
          <p:nvPr>
            <p:ph type="sldNum" sz="quarter" idx="12"/>
          </p:nvPr>
        </p:nvSpPr>
        <p:spPr>
          <a:ln/>
        </p:spPr>
        <p:txBody>
          <a:bodyPr/>
          <a:lstStyle>
            <a:lvl1pPr>
              <a:defRPr/>
            </a:lvl1pPr>
          </a:lstStyle>
          <a:p>
            <a:pPr>
              <a:defRPr/>
            </a:pPr>
            <a:fld id="{AFA9BCC0-3FB1-4588-B50C-C21EF2E9519E}" type="slidenum">
              <a:rPr lang="en-US" altLang="vi-VN"/>
              <a:pPr>
                <a:defRPr/>
              </a:pPr>
              <a:t>‹#›</a:t>
            </a:fld>
            <a:endParaRPr lang="en-US" alt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4099"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0" hangingPunct="0">
                <a:defRPr/>
              </a:pPr>
              <a:endParaRPr lang="vi-VN">
                <a:cs typeface="+mn-cs"/>
              </a:endParaRPr>
            </a:p>
          </p:txBody>
        </p:sp>
        <p:sp>
          <p:nvSpPr>
            <p:cNvPr id="1033" name="Freeform 4"/>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035" name="Freeform 6"/>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037" name="Freeform 8"/>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038" name="Freeform 9"/>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039" name="Freeform 10"/>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040" name="Freeform 11"/>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extLst>
          </p:spPr>
          <p:txBody>
            <a:bodyPr/>
            <a:lstStyle/>
            <a:p>
              <a:pPr eaLnBrk="0" hangingPunct="0">
                <a:defRPr/>
              </a:pPr>
              <a:endParaRPr lang="vi-VN">
                <a:cs typeface="+mn-cs"/>
              </a:endParaRPr>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hangingPunct="0">
                <a:defRPr/>
              </a:pPr>
              <a:endParaRPr lang="vi-VN" altLang="vi-VN" smtClean="0">
                <a:cs typeface="+mn-cs"/>
              </a:endParaRPr>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hangingPunct="0">
                <a:defRPr/>
              </a:pPr>
              <a:endParaRPr lang="vi-VN" altLang="vi-VN" smtClean="0">
                <a:cs typeface="+mn-cs"/>
              </a:endParaRPr>
            </a:p>
          </p:txBody>
        </p:sp>
        <p:sp>
          <p:nvSpPr>
            <p:cNvPr id="4110"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4111"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4112"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extLst>
          </p:spPr>
          <p:txBody>
            <a:bodyPr/>
            <a:lstStyle/>
            <a:p>
              <a:pPr eaLnBrk="0" hangingPunct="0">
                <a:defRPr/>
              </a:pPr>
              <a:endParaRPr lang="vi-VN">
                <a:cs typeface="+mn-cs"/>
              </a:endParaRPr>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sp>
          <p:nvSpPr>
            <p:cNvPr id="4115"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0" hangingPunct="0">
                <a:defRPr/>
              </a:pPr>
              <a:endParaRPr lang="vi-VN">
                <a:cs typeface="+mn-cs"/>
              </a:endParaRPr>
            </a:p>
          </p:txBody>
        </p:sp>
        <p:sp>
          <p:nvSpPr>
            <p:cNvPr id="1049" name="Freeform 20"/>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extLst>
          </p:spPr>
          <p:txBody>
            <a:bodyPr/>
            <a:lstStyle/>
            <a:p>
              <a:pPr eaLnBrk="0" hangingPunct="0">
                <a:defRPr/>
              </a:pPr>
              <a:endParaRPr lang="vi-VN">
                <a:cs typeface="+mn-cs"/>
              </a:endParaRPr>
            </a:p>
          </p:txBody>
        </p:sp>
      </p:grpSp>
      <p:sp>
        <p:nvSpPr>
          <p:cNvPr id="4117"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411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119"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cs typeface="+mn-cs"/>
              </a:defRPr>
            </a:lvl1pPr>
          </a:lstStyle>
          <a:p>
            <a:pPr>
              <a:defRPr/>
            </a:pPr>
            <a:endParaRPr lang="en-US" altLang="vi-VN"/>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cs typeface="+mn-cs"/>
              </a:defRPr>
            </a:lvl1pPr>
          </a:lstStyle>
          <a:p>
            <a:pPr>
              <a:defRPr/>
            </a:pPr>
            <a:endParaRPr lang="en-US" altLang="vi-VN"/>
          </a:p>
        </p:txBody>
      </p:sp>
      <p:sp>
        <p:nvSpPr>
          <p:cNvPr id="4121"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a:defRPr/>
            </a:pPr>
            <a:fld id="{2195ECA2-74E9-4C04-9A05-9B8AA4F89405}" type="slidenum">
              <a:rPr lang="en-US" altLang="vi-VN"/>
              <a:pPr>
                <a:defRPr/>
              </a:pPr>
              <a:t>‹#›</a:t>
            </a:fld>
            <a:endParaRPr lang="en-US" altLang="vi-VN"/>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WhitecornerFlower"/>
          <p:cNvPicPr>
            <a:picLocks noChangeAspect="1" noChangeArrowheads="1"/>
          </p:cNvPicPr>
          <p:nvPr/>
        </p:nvPicPr>
        <p:blipFill>
          <a:blip r:embed="rId2"/>
          <a:srcRect/>
          <a:stretch>
            <a:fillRect/>
          </a:stretch>
        </p:blipFill>
        <p:spPr bwMode="auto">
          <a:xfrm>
            <a:off x="76200" y="0"/>
            <a:ext cx="1981200" cy="1981200"/>
          </a:xfrm>
          <a:prstGeom prst="rect">
            <a:avLst/>
          </a:prstGeom>
          <a:noFill/>
          <a:ln w="9525">
            <a:noFill/>
            <a:miter lim="800000"/>
            <a:headEnd/>
            <a:tailEnd/>
          </a:ln>
        </p:spPr>
      </p:pic>
      <p:pic>
        <p:nvPicPr>
          <p:cNvPr id="13314" name="Picture 6" descr="WhitecornerFlower"/>
          <p:cNvPicPr>
            <a:picLocks noChangeAspect="1" noChangeArrowheads="1"/>
          </p:cNvPicPr>
          <p:nvPr/>
        </p:nvPicPr>
        <p:blipFill>
          <a:blip r:embed="rId2"/>
          <a:srcRect/>
          <a:stretch>
            <a:fillRect/>
          </a:stretch>
        </p:blipFill>
        <p:spPr bwMode="auto">
          <a:xfrm rot="5631497">
            <a:off x="6997700" y="0"/>
            <a:ext cx="2146300" cy="2146300"/>
          </a:xfrm>
          <a:prstGeom prst="rect">
            <a:avLst/>
          </a:prstGeom>
          <a:noFill/>
          <a:ln w="9525">
            <a:noFill/>
            <a:miter lim="800000"/>
            <a:headEnd/>
            <a:tailEnd/>
          </a:ln>
        </p:spPr>
      </p:pic>
      <p:pic>
        <p:nvPicPr>
          <p:cNvPr id="13315" name="Picture 7" descr="WhitecornerFlower"/>
          <p:cNvPicPr>
            <a:picLocks noChangeAspect="1" noChangeArrowheads="1"/>
          </p:cNvPicPr>
          <p:nvPr/>
        </p:nvPicPr>
        <p:blipFill>
          <a:blip r:embed="rId3"/>
          <a:srcRect/>
          <a:stretch>
            <a:fillRect/>
          </a:stretch>
        </p:blipFill>
        <p:spPr bwMode="auto">
          <a:xfrm>
            <a:off x="7086600" y="4800600"/>
            <a:ext cx="2057400" cy="2057400"/>
          </a:xfrm>
          <a:prstGeom prst="rect">
            <a:avLst/>
          </a:prstGeom>
          <a:noFill/>
          <a:ln w="9525">
            <a:noFill/>
            <a:miter lim="800000"/>
            <a:headEnd/>
            <a:tailEnd/>
          </a:ln>
        </p:spPr>
      </p:pic>
      <p:pic>
        <p:nvPicPr>
          <p:cNvPr id="13316" name="Picture 11" descr="WhitecornerFlower"/>
          <p:cNvPicPr>
            <a:picLocks noChangeAspect="1" noChangeArrowheads="1"/>
          </p:cNvPicPr>
          <p:nvPr/>
        </p:nvPicPr>
        <p:blipFill>
          <a:blip r:embed="rId4"/>
          <a:srcRect/>
          <a:stretch>
            <a:fillRect/>
          </a:stretch>
        </p:blipFill>
        <p:spPr bwMode="auto">
          <a:xfrm>
            <a:off x="0" y="4800600"/>
            <a:ext cx="2057400" cy="2057400"/>
          </a:xfrm>
          <a:prstGeom prst="rect">
            <a:avLst/>
          </a:prstGeom>
          <a:noFill/>
          <a:ln w="9525">
            <a:noFill/>
            <a:miter lim="800000"/>
            <a:headEnd/>
            <a:tailEnd/>
          </a:ln>
        </p:spPr>
      </p:pic>
      <p:pic>
        <p:nvPicPr>
          <p:cNvPr id="13317" name="Picture 12" descr="ABARBLYL"/>
          <p:cNvPicPr>
            <a:picLocks noChangeAspect="1" noChangeArrowheads="1" noCrop="1"/>
          </p:cNvPicPr>
          <p:nvPr/>
        </p:nvPicPr>
        <p:blipFill>
          <a:blip r:embed="rId5"/>
          <a:srcRect/>
          <a:stretch>
            <a:fillRect/>
          </a:stretch>
        </p:blipFill>
        <p:spPr bwMode="auto">
          <a:xfrm>
            <a:off x="304800" y="6681788"/>
            <a:ext cx="8839200" cy="176212"/>
          </a:xfrm>
          <a:prstGeom prst="rect">
            <a:avLst/>
          </a:prstGeom>
          <a:noFill/>
          <a:ln w="9525">
            <a:noFill/>
            <a:miter lim="800000"/>
            <a:headEnd/>
            <a:tailEnd/>
          </a:ln>
        </p:spPr>
      </p:pic>
      <p:pic>
        <p:nvPicPr>
          <p:cNvPr id="13318" name="Picture 13" descr="ABARBLYL"/>
          <p:cNvPicPr>
            <a:picLocks noChangeAspect="1" noChangeArrowheads="1" noCrop="1"/>
          </p:cNvPicPr>
          <p:nvPr/>
        </p:nvPicPr>
        <p:blipFill>
          <a:blip r:embed="rId5"/>
          <a:srcRect/>
          <a:stretch>
            <a:fillRect/>
          </a:stretch>
        </p:blipFill>
        <p:spPr bwMode="auto">
          <a:xfrm>
            <a:off x="0" y="0"/>
            <a:ext cx="8839200" cy="176213"/>
          </a:xfrm>
          <a:prstGeom prst="rect">
            <a:avLst/>
          </a:prstGeom>
          <a:noFill/>
          <a:ln w="9525">
            <a:noFill/>
            <a:miter lim="800000"/>
            <a:headEnd/>
            <a:tailEnd/>
          </a:ln>
        </p:spPr>
      </p:pic>
      <p:sp>
        <p:nvSpPr>
          <p:cNvPr id="8206" name="WordArt 14"/>
          <p:cNvSpPr>
            <a:spLocks noChangeArrowheads="1" noChangeShapeType="1" noTextEdit="1"/>
          </p:cNvSpPr>
          <p:nvPr/>
        </p:nvSpPr>
        <p:spPr bwMode="auto">
          <a:xfrm>
            <a:off x="685800" y="595313"/>
            <a:ext cx="7772400" cy="5334000"/>
          </a:xfrm>
          <a:prstGeom prst="rect">
            <a:avLst/>
          </a:prstGeom>
        </p:spPr>
        <p:txBody>
          <a:bodyPr spcFirstLastPara="1" wrap="none" fromWordArt="1">
            <a:prstTxWarp prst="textArchUp">
              <a:avLst>
                <a:gd name="adj" fmla="val 11470284"/>
              </a:avLst>
            </a:prstTxWarp>
          </a:bodyPr>
          <a:lstStyle/>
          <a:p>
            <a:pPr algn="ctr"/>
            <a:r>
              <a:rPr lang="vi-VN" sz="3600" b="1" kern="10">
                <a:ln w="9525">
                  <a:solidFill>
                    <a:schemeClr val="bg1"/>
                  </a:solidFill>
                  <a:round/>
                  <a:headEnd/>
                  <a:tailEnd/>
                </a:ln>
                <a:solidFill>
                  <a:srgbClr val="BA8AFA"/>
                </a:solidFill>
                <a:effectLst>
                  <a:outerShdw dist="38100" dir="2700000" algn="tl" rotWithShape="0">
                    <a:srgbClr val="D1DCE3"/>
                  </a:outerShdw>
                </a:effectLst>
                <a:latin typeface="Arial"/>
                <a:cs typeface="Arial"/>
              </a:rPr>
              <a:t>Chào mừng thầy cô về dự giờ lớp 3</a:t>
            </a:r>
          </a:p>
        </p:txBody>
      </p:sp>
      <p:sp>
        <p:nvSpPr>
          <p:cNvPr id="8210" name="WordArt 18"/>
          <p:cNvSpPr>
            <a:spLocks noChangeArrowheads="1" noChangeShapeType="1" noTextEdit="1"/>
          </p:cNvSpPr>
          <p:nvPr/>
        </p:nvSpPr>
        <p:spPr bwMode="auto">
          <a:xfrm>
            <a:off x="1400175" y="3729975"/>
            <a:ext cx="6343650" cy="655495"/>
          </a:xfrm>
          <a:prstGeom prst="rect">
            <a:avLst/>
          </a:prstGeom>
        </p:spPr>
        <p:txBody>
          <a:bodyPr wrap="none" fromWordArt="1"/>
          <a:lstStyle/>
          <a:p>
            <a:pPr algn="ctr" eaLnBrk="0" hangingPunct="0">
              <a:defRPr/>
            </a:pPr>
            <a:r>
              <a:rPr lang="vi-VN" sz="3600" b="1" kern="10">
                <a:ln>
                  <a:solidFill>
                    <a:schemeClr val="accent3">
                      <a:lumMod val="10000"/>
                    </a:schemeClr>
                  </a:solidFill>
                </a:ln>
                <a:solidFill>
                  <a:srgbClr val="666699"/>
                </a:solidFill>
                <a:latin typeface="Arial" panose="020B0604020202020204" pitchFamily="34" charset="0"/>
                <a:cs typeface="Arial" panose="020B0604020202020204" pitchFamily="34" charset="0"/>
              </a:rPr>
              <a:t>Phân môn: Tập Đọc</a:t>
            </a:r>
            <a:endParaRPr lang="vi-VN" sz="3600" b="1" kern="10">
              <a:ln>
                <a:solidFill>
                  <a:schemeClr val="accent3">
                    <a:lumMod val="10000"/>
                  </a:schemeClr>
                </a:solidFill>
              </a:ln>
              <a:solidFill>
                <a:srgbClr val="666699"/>
              </a:solidFill>
              <a:latin typeface="Arial" panose="020B0604020202020204" pitchFamily="34" charset="0"/>
              <a:cs typeface="Arial" panose="020B0604020202020204" pitchFamily="34" charset="0"/>
            </a:endParaRPr>
          </a:p>
        </p:txBody>
      </p:sp>
      <p:sp>
        <p:nvSpPr>
          <p:cNvPr id="16" name="WordArt 18"/>
          <p:cNvSpPr>
            <a:spLocks noChangeArrowheads="1" noChangeShapeType="1" noTextEdit="1"/>
          </p:cNvSpPr>
          <p:nvPr/>
        </p:nvSpPr>
        <p:spPr bwMode="auto">
          <a:xfrm>
            <a:off x="1400175" y="2924317"/>
            <a:ext cx="6343650" cy="655495"/>
          </a:xfrm>
          <a:prstGeom prst="rect">
            <a:avLst/>
          </a:prstGeom>
        </p:spPr>
        <p:txBody>
          <a:bodyPr wrap="none" fromWordArt="1"/>
          <a:lstStyle/>
          <a:p>
            <a:pPr algn="ctr" eaLnBrk="0" hangingPunct="0">
              <a:defRPr/>
            </a:pPr>
            <a:r>
              <a:rPr lang="vi-VN" sz="4800" b="1" kern="10">
                <a:ln>
                  <a:solidFill>
                    <a:schemeClr val="accent3">
                      <a:lumMod val="10000"/>
                    </a:schemeClr>
                  </a:solidFill>
                </a:ln>
                <a:solidFill>
                  <a:srgbClr val="666699"/>
                </a:solidFill>
                <a:latin typeface="Arial" panose="020B0604020202020204" pitchFamily="34" charset="0"/>
                <a:cs typeface="Arial" panose="020B0604020202020204" pitchFamily="34" charset="0"/>
              </a:rPr>
              <a:t>M</a:t>
            </a:r>
            <a:r>
              <a:rPr lang="vi-VN" sz="4800" b="1" kern="10">
                <a:ln>
                  <a:solidFill>
                    <a:schemeClr val="accent3">
                      <a:lumMod val="10000"/>
                    </a:schemeClr>
                  </a:solidFill>
                </a:ln>
                <a:solidFill>
                  <a:srgbClr val="666699"/>
                </a:solidFill>
                <a:latin typeface="Arial" panose="020B0604020202020204" pitchFamily="34" charset="0"/>
                <a:cs typeface="Arial" panose="020B0604020202020204" pitchFamily="34" charset="0"/>
              </a:rPr>
              <a:t>ôn: Tiếng Việt</a:t>
            </a:r>
            <a:endParaRPr lang="vi-VN" sz="4800" b="1" kern="10">
              <a:ln>
                <a:solidFill>
                  <a:schemeClr val="accent3">
                    <a:lumMod val="10000"/>
                  </a:schemeClr>
                </a:solidFill>
              </a:ln>
              <a:solidFill>
                <a:srgbClr val="666699"/>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8206"/>
                                        </p:tgtEl>
                                      </p:cBhvr>
                                    </p:animEffect>
                                    <p:animScale>
                                      <p:cBhvr>
                                        <p:cTn id="7" dur="250" autoRev="1" fill="hold"/>
                                        <p:tgtEl>
                                          <p:spTgt spid="8206"/>
                                        </p:tgtEl>
                                      </p:cBhvr>
                                      <p:by x="105000" y="105000"/>
                                    </p:animScale>
                                  </p:childTnLst>
                                </p:cTn>
                              </p:par>
                            </p:childTnLst>
                          </p:cTn>
                        </p:par>
                        <p:par>
                          <p:cTn id="8" fill="hold" nodeType="afterGroup">
                            <p:stCondLst>
                              <p:cond delay="500"/>
                            </p:stCondLst>
                            <p:childTnLst>
                              <p:par>
                                <p:cTn id="9" presetID="22" presetClass="emph" presetSubtype="0" repeatCount="indefinite" fill="hold" nodeType="afterEffect">
                                  <p:stCondLst>
                                    <p:cond delay="0"/>
                                  </p:stCondLst>
                                  <p:childTnLst>
                                    <p:animClr clrSpc="hsl" dir="cw">
                                      <p:cBhvr override="childStyle">
                                        <p:cTn id="10" dur="2000" fill="hold"/>
                                        <p:tgtEl>
                                          <p:spTgt spid="8210"/>
                                        </p:tgtEl>
                                        <p:attrNameLst>
                                          <p:attrName>style.color</p:attrName>
                                        </p:attrNameLst>
                                      </p:cBhvr>
                                      <p:by>
                                        <p:hsl h="-7200000" s="0" l="0"/>
                                      </p:by>
                                    </p:animClr>
                                    <p:animClr clrSpc="hsl" dir="cw">
                                      <p:cBhvr>
                                        <p:cTn id="11" dur="2000" fill="hold"/>
                                        <p:tgtEl>
                                          <p:spTgt spid="8210"/>
                                        </p:tgtEl>
                                        <p:attrNameLst>
                                          <p:attrName>fillcolor</p:attrName>
                                        </p:attrNameLst>
                                      </p:cBhvr>
                                      <p:by>
                                        <p:hsl h="-7200000" s="0" l="0"/>
                                      </p:by>
                                    </p:animClr>
                                    <p:animClr clrSpc="hsl" dir="cw">
                                      <p:cBhvr>
                                        <p:cTn id="12" dur="2000" fill="hold"/>
                                        <p:tgtEl>
                                          <p:spTgt spid="8210"/>
                                        </p:tgtEl>
                                        <p:attrNameLst>
                                          <p:attrName>stroke.color</p:attrName>
                                        </p:attrNameLst>
                                      </p:cBhvr>
                                      <p:by>
                                        <p:hsl h="-7200000" s="0" l="0"/>
                                      </p:by>
                                    </p:animClr>
                                    <p:set>
                                      <p:cBhvr>
                                        <p:cTn id="13" dur="2000" fill="hold"/>
                                        <p:tgtEl>
                                          <p:spTgt spid="8210"/>
                                        </p:tgtEl>
                                        <p:attrNameLst>
                                          <p:attrName>fill.type</p:attrName>
                                        </p:attrNameLst>
                                      </p:cBhvr>
                                      <p:to>
                                        <p:strVal val="solid"/>
                                      </p:to>
                                    </p:set>
                                  </p:childTnLst>
                                </p:cTn>
                              </p:par>
                            </p:childTnLst>
                          </p:cTn>
                        </p:par>
                        <p:par>
                          <p:cTn id="14" fill="hold">
                            <p:stCondLst>
                              <p:cond delay="2500"/>
                            </p:stCondLst>
                            <p:childTnLst>
                              <p:par>
                                <p:cTn id="15" presetID="22" presetClass="emph" presetSubtype="0" repeatCount="indefinite" fill="hold" nodeType="afterEffect">
                                  <p:stCondLst>
                                    <p:cond delay="0"/>
                                  </p:stCondLst>
                                  <p:childTnLst>
                                    <p:animClr clrSpc="hsl" dir="cw">
                                      <p:cBhvr override="childStyle">
                                        <p:cTn id="16" dur="2000" fill="hold"/>
                                        <p:tgtEl>
                                          <p:spTgt spid="16"/>
                                        </p:tgtEl>
                                        <p:attrNameLst>
                                          <p:attrName>style.color</p:attrName>
                                        </p:attrNameLst>
                                      </p:cBhvr>
                                      <p:by>
                                        <p:hsl h="-7200000" s="0" l="0"/>
                                      </p:by>
                                    </p:animClr>
                                    <p:animClr clrSpc="hsl" dir="cw">
                                      <p:cBhvr>
                                        <p:cTn id="17" dur="2000" fill="hold"/>
                                        <p:tgtEl>
                                          <p:spTgt spid="16"/>
                                        </p:tgtEl>
                                        <p:attrNameLst>
                                          <p:attrName>fillcolor</p:attrName>
                                        </p:attrNameLst>
                                      </p:cBhvr>
                                      <p:by>
                                        <p:hsl h="-7200000" s="0" l="0"/>
                                      </p:by>
                                    </p:animClr>
                                    <p:animClr clrSpc="hsl" dir="cw">
                                      <p:cBhvr>
                                        <p:cTn id="18" dur="2000" fill="hold"/>
                                        <p:tgtEl>
                                          <p:spTgt spid="16"/>
                                        </p:tgtEl>
                                        <p:attrNameLst>
                                          <p:attrName>stroke.color</p:attrName>
                                        </p:attrNameLst>
                                      </p:cBhvr>
                                      <p:by>
                                        <p:hsl h="-7200000" s="0" l="0"/>
                                      </p:by>
                                    </p:animClr>
                                    <p:set>
                                      <p:cBhvr>
                                        <p:cTn id="19" dur="20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0"/>
            <a:ext cx="8458200" cy="7010400"/>
          </a:xfrm>
        </p:spPr>
        <p:txBody>
          <a:bodyPr/>
          <a:lstStyle/>
          <a:p>
            <a:pPr>
              <a:defRPr/>
            </a:pPr>
            <a:r>
              <a:rPr lang="en-US" sz="6000" dirty="0" err="1" smtClean="0">
                <a:solidFill>
                  <a:srgbClr val="FF0000"/>
                </a:solidFill>
              </a:rPr>
              <a:t>Tình</a:t>
            </a:r>
            <a:r>
              <a:rPr lang="en-US" sz="6000" dirty="0" smtClean="0">
                <a:solidFill>
                  <a:srgbClr val="FF0000"/>
                </a:solidFill>
              </a:rPr>
              <a:t> ban </a:t>
            </a:r>
            <a:r>
              <a:rPr lang="en-US" sz="6000" dirty="0" err="1" smtClean="0">
                <a:solidFill>
                  <a:srgbClr val="FF0000"/>
                </a:solidFill>
              </a:rPr>
              <a:t>đẹp</a:t>
            </a:r>
            <a:r>
              <a:rPr lang="en-US" sz="6000" dirty="0" smtClean="0">
                <a:solidFill>
                  <a:srgbClr val="FF0000"/>
                </a:solidFill>
              </a:rPr>
              <a:t> </a:t>
            </a:r>
            <a:r>
              <a:rPr lang="en-US" sz="6000" dirty="0" err="1" smtClean="0">
                <a:solidFill>
                  <a:srgbClr val="FF0000"/>
                </a:solidFill>
              </a:rPr>
              <a:t>đẽ</a:t>
            </a:r>
            <a:r>
              <a:rPr lang="en-US" sz="6000" dirty="0" smtClean="0">
                <a:solidFill>
                  <a:srgbClr val="FF0000"/>
                </a:solidFill>
              </a:rPr>
              <a:t>, </a:t>
            </a:r>
            <a:r>
              <a:rPr lang="en-US" sz="6000" dirty="0" err="1" smtClean="0">
                <a:solidFill>
                  <a:srgbClr val="FF0000"/>
                </a:solidFill>
              </a:rPr>
              <a:t>gắn</a:t>
            </a:r>
            <a:r>
              <a:rPr lang="en-US" sz="6000" dirty="0" smtClean="0">
                <a:solidFill>
                  <a:srgbClr val="FF0000"/>
                </a:solidFill>
              </a:rPr>
              <a:t> </a:t>
            </a:r>
            <a:r>
              <a:rPr lang="en-US" sz="6000" dirty="0" err="1" smtClean="0">
                <a:solidFill>
                  <a:srgbClr val="FF0000"/>
                </a:solidFill>
              </a:rPr>
              <a:t>bó</a:t>
            </a:r>
            <a:r>
              <a:rPr lang="en-US" sz="6000" dirty="0" smtClean="0">
                <a:solidFill>
                  <a:srgbClr val="FF0000"/>
                </a:solidFill>
              </a:rPr>
              <a:t> </a:t>
            </a:r>
            <a:r>
              <a:rPr lang="en-US" sz="6000" dirty="0" err="1" smtClean="0">
                <a:solidFill>
                  <a:srgbClr val="FF0000"/>
                </a:solidFill>
              </a:rPr>
              <a:t>giữa</a:t>
            </a:r>
            <a:r>
              <a:rPr lang="en-US" sz="6000" dirty="0" smtClean="0">
                <a:solidFill>
                  <a:srgbClr val="FF0000"/>
                </a:solidFill>
              </a:rPr>
              <a:t> </a:t>
            </a:r>
            <a:r>
              <a:rPr lang="en-US" sz="6000" dirty="0" err="1" smtClean="0">
                <a:solidFill>
                  <a:srgbClr val="FF0000"/>
                </a:solidFill>
              </a:rPr>
              <a:t>thiếu</a:t>
            </a:r>
            <a:r>
              <a:rPr lang="en-US" sz="6000" dirty="0" smtClean="0">
                <a:solidFill>
                  <a:srgbClr val="FF0000"/>
                </a:solidFill>
              </a:rPr>
              <a:t> </a:t>
            </a:r>
            <a:r>
              <a:rPr lang="en-US" sz="6000" dirty="0" err="1" smtClean="0">
                <a:solidFill>
                  <a:srgbClr val="FF0000"/>
                </a:solidFill>
              </a:rPr>
              <a:t>nhi</a:t>
            </a:r>
            <a:r>
              <a:rPr lang="en-US" sz="6000" dirty="0" smtClean="0">
                <a:solidFill>
                  <a:srgbClr val="FF0000"/>
                </a:solidFill>
              </a:rPr>
              <a:t> </a:t>
            </a:r>
            <a:r>
              <a:rPr lang="en-US" sz="6000" dirty="0" err="1" smtClean="0">
                <a:solidFill>
                  <a:srgbClr val="FF0000"/>
                </a:solidFill>
              </a:rPr>
              <a:t>hai</a:t>
            </a:r>
            <a:r>
              <a:rPr lang="en-US" sz="6000" dirty="0" smtClean="0">
                <a:solidFill>
                  <a:srgbClr val="FF0000"/>
                </a:solidFill>
              </a:rPr>
              <a:t> </a:t>
            </a:r>
            <a:r>
              <a:rPr lang="en-US" sz="6000" dirty="0" err="1" smtClean="0">
                <a:solidFill>
                  <a:srgbClr val="FF0000"/>
                </a:solidFill>
              </a:rPr>
              <a:t>miền</a:t>
            </a:r>
            <a:r>
              <a:rPr lang="en-US" sz="6000" dirty="0" smtClean="0">
                <a:solidFill>
                  <a:srgbClr val="FF0000"/>
                </a:solidFill>
              </a:rPr>
              <a:t> Nam – </a:t>
            </a:r>
            <a:r>
              <a:rPr lang="en-US" sz="6000" dirty="0" err="1" smtClean="0">
                <a:solidFill>
                  <a:srgbClr val="FF0000"/>
                </a:solidFill>
              </a:rPr>
              <a:t>Bắc</a:t>
            </a:r>
            <a:r>
              <a:rPr lang="en-US" sz="6000" dirty="0" smtClean="0">
                <a:solidFill>
                  <a:srgbClr val="FF0000"/>
                </a:solidFill>
              </a:rPr>
              <a:t> qua </a:t>
            </a:r>
            <a:r>
              <a:rPr lang="en-US" sz="6000" dirty="0" err="1" smtClean="0">
                <a:solidFill>
                  <a:srgbClr val="FF0000"/>
                </a:solidFill>
              </a:rPr>
              <a:t>sáng</a:t>
            </a:r>
            <a:r>
              <a:rPr lang="en-US" sz="6000" dirty="0" smtClean="0">
                <a:solidFill>
                  <a:srgbClr val="FF0000"/>
                </a:solidFill>
              </a:rPr>
              <a:t> </a:t>
            </a:r>
            <a:r>
              <a:rPr lang="en-US" sz="6000" dirty="0" err="1" smtClean="0">
                <a:solidFill>
                  <a:srgbClr val="FF0000"/>
                </a:solidFill>
              </a:rPr>
              <a:t>kiến</a:t>
            </a:r>
            <a:r>
              <a:rPr lang="en-US" sz="6000" dirty="0" smtClean="0">
                <a:solidFill>
                  <a:srgbClr val="FF0000"/>
                </a:solidFill>
              </a:rPr>
              <a:t> </a:t>
            </a:r>
            <a:r>
              <a:rPr lang="en-US" sz="6000" dirty="0" err="1" smtClean="0">
                <a:solidFill>
                  <a:srgbClr val="FF0000"/>
                </a:solidFill>
              </a:rPr>
              <a:t>của</a:t>
            </a:r>
            <a:r>
              <a:rPr lang="en-US" sz="6000" dirty="0" smtClean="0">
                <a:solidFill>
                  <a:srgbClr val="FF0000"/>
                </a:solidFill>
              </a:rPr>
              <a:t> </a:t>
            </a:r>
            <a:r>
              <a:rPr lang="en-US" sz="6000" dirty="0" err="1" smtClean="0">
                <a:solidFill>
                  <a:srgbClr val="FF0000"/>
                </a:solidFill>
              </a:rPr>
              <a:t>các</a:t>
            </a:r>
            <a:r>
              <a:rPr lang="en-US" sz="6000" dirty="0" smtClean="0">
                <a:solidFill>
                  <a:srgbClr val="FF0000"/>
                </a:solidFill>
              </a:rPr>
              <a:t> </a:t>
            </a:r>
            <a:r>
              <a:rPr lang="en-US" sz="6000" dirty="0" err="1" smtClean="0">
                <a:solidFill>
                  <a:srgbClr val="FF0000"/>
                </a:solidFill>
              </a:rPr>
              <a:t>bạn</a:t>
            </a:r>
            <a:r>
              <a:rPr lang="en-US" sz="6000" dirty="0" smtClean="0">
                <a:solidFill>
                  <a:srgbClr val="FF0000"/>
                </a:solidFill>
              </a:rPr>
              <a:t> </a:t>
            </a:r>
            <a:r>
              <a:rPr lang="en-US" sz="6000" dirty="0" err="1" smtClean="0">
                <a:solidFill>
                  <a:srgbClr val="FF0000"/>
                </a:solidFill>
              </a:rPr>
              <a:t>nhỏ</a:t>
            </a:r>
            <a:r>
              <a:rPr lang="en-US" sz="6000" dirty="0" smtClean="0">
                <a:solidFill>
                  <a:srgbClr val="FF0000"/>
                </a:solidFill>
              </a:rPr>
              <a:t> </a:t>
            </a:r>
            <a:r>
              <a:rPr lang="en-US" sz="6000" dirty="0" err="1" smtClean="0">
                <a:solidFill>
                  <a:srgbClr val="FF0000"/>
                </a:solidFill>
              </a:rPr>
              <a:t>miền</a:t>
            </a:r>
            <a:r>
              <a:rPr lang="en-US" sz="6000" dirty="0" smtClean="0">
                <a:solidFill>
                  <a:srgbClr val="FF0000"/>
                </a:solidFill>
              </a:rPr>
              <a:t> Nam; </a:t>
            </a:r>
            <a:r>
              <a:rPr lang="en-US" sz="6000" dirty="0" err="1" smtClean="0">
                <a:solidFill>
                  <a:srgbClr val="FF0000"/>
                </a:solidFill>
              </a:rPr>
              <a:t>gửi</a:t>
            </a:r>
            <a:r>
              <a:rPr lang="en-US" sz="6000" dirty="0" smtClean="0">
                <a:solidFill>
                  <a:srgbClr val="FF0000"/>
                </a:solidFill>
              </a:rPr>
              <a:t> </a:t>
            </a:r>
            <a:r>
              <a:rPr lang="en-US" sz="6000" dirty="0" err="1" smtClean="0">
                <a:solidFill>
                  <a:srgbClr val="FF0000"/>
                </a:solidFill>
              </a:rPr>
              <a:t>tặng</a:t>
            </a:r>
            <a:r>
              <a:rPr lang="en-US" sz="6000" dirty="0" smtClean="0">
                <a:solidFill>
                  <a:srgbClr val="FF0000"/>
                </a:solidFill>
              </a:rPr>
              <a:t> </a:t>
            </a:r>
            <a:r>
              <a:rPr lang="en-US" sz="6000" dirty="0" err="1" smtClean="0">
                <a:solidFill>
                  <a:srgbClr val="FF0000"/>
                </a:solidFill>
              </a:rPr>
              <a:t>cành</a:t>
            </a:r>
            <a:r>
              <a:rPr lang="en-US" sz="6000" dirty="0" smtClean="0">
                <a:solidFill>
                  <a:srgbClr val="FF0000"/>
                </a:solidFill>
              </a:rPr>
              <a:t> </a:t>
            </a:r>
            <a:r>
              <a:rPr lang="en-US" sz="6000" dirty="0" err="1" smtClean="0">
                <a:solidFill>
                  <a:srgbClr val="FF0000"/>
                </a:solidFill>
              </a:rPr>
              <a:t>mai</a:t>
            </a:r>
            <a:r>
              <a:rPr lang="en-US" sz="6000" dirty="0" smtClean="0">
                <a:solidFill>
                  <a:srgbClr val="FF0000"/>
                </a:solidFill>
              </a:rPr>
              <a:t> </a:t>
            </a:r>
            <a:r>
              <a:rPr lang="en-US" sz="6000" dirty="0" err="1" smtClean="0">
                <a:solidFill>
                  <a:srgbClr val="FF0000"/>
                </a:solidFill>
              </a:rPr>
              <a:t>vàng</a:t>
            </a:r>
            <a:r>
              <a:rPr lang="en-US" sz="6000" dirty="0" smtClean="0">
                <a:solidFill>
                  <a:srgbClr val="FF0000"/>
                </a:solidFill>
              </a:rPr>
              <a:t> </a:t>
            </a:r>
            <a:r>
              <a:rPr lang="en-US" sz="6000" dirty="0" err="1" smtClean="0">
                <a:solidFill>
                  <a:srgbClr val="FF0000"/>
                </a:solidFill>
              </a:rPr>
              <a:t>cho</a:t>
            </a:r>
            <a:r>
              <a:rPr lang="en-US" sz="6000" dirty="0" smtClean="0">
                <a:solidFill>
                  <a:srgbClr val="FF0000"/>
                </a:solidFill>
              </a:rPr>
              <a:t> </a:t>
            </a:r>
            <a:r>
              <a:rPr lang="en-US" sz="6000" dirty="0" err="1" smtClean="0">
                <a:solidFill>
                  <a:srgbClr val="FF0000"/>
                </a:solidFill>
              </a:rPr>
              <a:t>các</a:t>
            </a:r>
            <a:r>
              <a:rPr lang="en-US" sz="6000" dirty="0" smtClean="0">
                <a:solidFill>
                  <a:srgbClr val="FF0000"/>
                </a:solidFill>
              </a:rPr>
              <a:t> </a:t>
            </a:r>
            <a:r>
              <a:rPr lang="en-US" sz="6000" dirty="0" err="1" smtClean="0">
                <a:solidFill>
                  <a:srgbClr val="FF0000"/>
                </a:solidFill>
              </a:rPr>
              <a:t>bạn</a:t>
            </a:r>
            <a:r>
              <a:rPr lang="en-US" sz="6000" dirty="0" smtClean="0">
                <a:solidFill>
                  <a:srgbClr val="FF0000"/>
                </a:solidFill>
              </a:rPr>
              <a:t> </a:t>
            </a:r>
            <a:r>
              <a:rPr lang="en-US" sz="6000" dirty="0" err="1" smtClean="0">
                <a:solidFill>
                  <a:srgbClr val="FF0000"/>
                </a:solidFill>
              </a:rPr>
              <a:t>nhỏ</a:t>
            </a:r>
            <a:r>
              <a:rPr lang="en-US" sz="6000" dirty="0" smtClean="0">
                <a:solidFill>
                  <a:srgbClr val="FF0000"/>
                </a:solidFill>
              </a:rPr>
              <a:t> </a:t>
            </a:r>
            <a:r>
              <a:rPr lang="en-US" sz="6000" dirty="0" err="1" smtClean="0">
                <a:solidFill>
                  <a:srgbClr val="FF0000"/>
                </a:solidFill>
              </a:rPr>
              <a:t>miền</a:t>
            </a:r>
            <a:r>
              <a:rPr lang="en-US" sz="6000" dirty="0" smtClean="0">
                <a:solidFill>
                  <a:srgbClr val="FF0000"/>
                </a:solidFill>
              </a:rPr>
              <a:t> </a:t>
            </a:r>
            <a:r>
              <a:rPr lang="en-US" sz="6000" dirty="0" err="1" smtClean="0">
                <a:solidFill>
                  <a:srgbClr val="FF0000"/>
                </a:solidFill>
              </a:rPr>
              <a:t>Bắc</a:t>
            </a:r>
            <a:endParaRPr lang="en-US" sz="6000" dirty="0">
              <a:solidFill>
                <a:srgbClr val="FF0000"/>
              </a:solidFill>
            </a:endParaRPr>
          </a:p>
        </p:txBody>
      </p:sp>
      <p:sp>
        <p:nvSpPr>
          <p:cNvPr id="3" name="Content Placeholder 2"/>
          <p:cNvSpPr>
            <a:spLocks noGrp="1"/>
          </p:cNvSpPr>
          <p:nvPr>
            <p:ph idx="1"/>
          </p:nvPr>
        </p:nvSpPr>
        <p:spPr>
          <a:xfrm>
            <a:off x="457200" y="1600200"/>
            <a:ext cx="8229600" cy="4953000"/>
          </a:xfrm>
        </p:spPr>
        <p:txBody>
          <a:bodyPr/>
          <a:lstStyle/>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WordArt 5"/>
          <p:cNvSpPr>
            <a:spLocks noChangeArrowheads="1" noChangeShapeType="1" noTextEdit="1"/>
          </p:cNvSpPr>
          <p:nvPr/>
        </p:nvSpPr>
        <p:spPr bwMode="auto">
          <a:xfrm>
            <a:off x="381000" y="1828799"/>
            <a:ext cx="3276600" cy="352425"/>
          </a:xfrm>
          <a:prstGeom prst="rect">
            <a:avLst/>
          </a:prstGeom>
        </p:spPr>
        <p:txBody>
          <a:bodyPr wrap="none" fromWordArt="1">
            <a:prstTxWarp prst="textPlain">
              <a:avLst>
                <a:gd name="adj" fmla="val 50000"/>
              </a:avLst>
            </a:prstTxWarp>
          </a:bodyPr>
          <a:lstStyle/>
          <a:p>
            <a:pPr algn="ctr" eaLnBrk="0" hangingPunct="0">
              <a:defRPr/>
            </a:pPr>
            <a:r>
              <a:rPr lang="vi-VN" sz="1200" b="1" u="sng"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Kiểm tra bài cũ</a:t>
            </a:r>
          </a:p>
        </p:txBody>
      </p:sp>
      <p:sp>
        <p:nvSpPr>
          <p:cNvPr id="24582" name="Text Box 6"/>
          <p:cNvSpPr txBox="1">
            <a:spLocks noChangeArrowheads="1"/>
          </p:cNvSpPr>
          <p:nvPr/>
        </p:nvSpPr>
        <p:spPr bwMode="auto">
          <a:xfrm>
            <a:off x="1257300" y="2495550"/>
            <a:ext cx="6781800" cy="492125"/>
          </a:xfrm>
          <a:prstGeom prst="rect">
            <a:avLst/>
          </a:prstGeom>
          <a:noFill/>
          <a:ln w="9525">
            <a:noFill/>
            <a:miter lim="800000"/>
            <a:headEnd/>
            <a:tailEnd/>
          </a:ln>
        </p:spPr>
        <p:txBody>
          <a:bodyPr>
            <a:spAutoFit/>
          </a:bodyPr>
          <a:lstStyle/>
          <a:p>
            <a:pPr eaLnBrk="0" hangingPunct="0">
              <a:spcBef>
                <a:spcPct val="50000"/>
              </a:spcBef>
            </a:pPr>
            <a:r>
              <a:rPr lang="en-US" altLang="vi-VN" sz="2600">
                <a:solidFill>
                  <a:srgbClr val="000000"/>
                </a:solidFill>
              </a:rPr>
              <a:t>Em</a:t>
            </a:r>
            <a:r>
              <a:rPr lang="en-US" altLang="vi-VN" sz="2600">
                <a:solidFill>
                  <a:srgbClr val="000000"/>
                </a:solidFill>
                <a:latin typeface=".VnTime" pitchFamily="34" charset="0"/>
              </a:rPr>
              <a:t> </a:t>
            </a:r>
            <a:r>
              <a:rPr lang="en-US" altLang="vi-VN" sz="2600">
                <a:solidFill>
                  <a:srgbClr val="000000"/>
                </a:solidFill>
              </a:rPr>
              <a:t>hãy đọc thuộc lòng bài thơ: </a:t>
            </a:r>
            <a:r>
              <a:rPr lang="en-US" altLang="vi-VN" sz="2600" b="1">
                <a:solidFill>
                  <a:srgbClr val="000000"/>
                </a:solidFill>
              </a:rPr>
              <a:t>Vẽ quê hương.</a:t>
            </a:r>
          </a:p>
        </p:txBody>
      </p:sp>
      <p:sp>
        <p:nvSpPr>
          <p:cNvPr id="24584" name="Text Box 8"/>
          <p:cNvSpPr txBox="1">
            <a:spLocks noChangeArrowheads="1"/>
          </p:cNvSpPr>
          <p:nvPr/>
        </p:nvSpPr>
        <p:spPr bwMode="auto">
          <a:xfrm>
            <a:off x="1092200" y="2463800"/>
            <a:ext cx="7543800" cy="519113"/>
          </a:xfrm>
          <a:prstGeom prst="rect">
            <a:avLst/>
          </a:prstGeom>
          <a:noFill/>
          <a:ln w="9525">
            <a:noFill/>
            <a:miter lim="800000"/>
            <a:headEnd/>
            <a:tailEnd/>
          </a:ln>
        </p:spPr>
        <p:txBody>
          <a:bodyPr>
            <a:spAutoFit/>
          </a:bodyPr>
          <a:lstStyle/>
          <a:p>
            <a:pPr eaLnBrk="0" hangingPunct="0">
              <a:spcBef>
                <a:spcPct val="50000"/>
              </a:spcBef>
            </a:pPr>
            <a:r>
              <a:rPr lang="en-US" altLang="vi-VN" sz="2800">
                <a:solidFill>
                  <a:srgbClr val="000000"/>
                </a:solidFill>
              </a:rPr>
              <a:t>Kể tên những cảnh vật được tả trong bài thơ?</a:t>
            </a:r>
          </a:p>
        </p:txBody>
      </p:sp>
      <p:sp>
        <p:nvSpPr>
          <p:cNvPr id="9" name="Text Box 8"/>
          <p:cNvSpPr txBox="1">
            <a:spLocks noChangeArrowheads="1"/>
          </p:cNvSpPr>
          <p:nvPr/>
        </p:nvSpPr>
        <p:spPr bwMode="auto">
          <a:xfrm>
            <a:off x="571500" y="2462213"/>
            <a:ext cx="7543800" cy="1385887"/>
          </a:xfrm>
          <a:prstGeom prst="rect">
            <a:avLst/>
          </a:prstGeom>
          <a:noFill/>
          <a:ln w="9525">
            <a:noFill/>
            <a:miter lim="800000"/>
            <a:headEnd/>
            <a:tailEnd/>
          </a:ln>
        </p:spPr>
        <p:txBody>
          <a:bodyPr>
            <a:spAutoFit/>
          </a:bodyPr>
          <a:lstStyle/>
          <a:p>
            <a:pPr eaLnBrk="0" hangingPunct="0">
              <a:spcBef>
                <a:spcPct val="50000"/>
              </a:spcBef>
            </a:pPr>
            <a:r>
              <a:rPr lang="en-US" altLang="vi-VN" sz="2800">
                <a:solidFill>
                  <a:srgbClr val="000000"/>
                </a:solidFill>
              </a:rPr>
              <a:t>Những cảnh vật được tả trong bài thơ là tre, lúa, sông, trời mây, nhà, trường học, cây gạo, Mặt trời, lá cờ Tổ quốc.</a:t>
            </a:r>
          </a:p>
        </p:txBody>
      </p:sp>
      <p:sp>
        <p:nvSpPr>
          <p:cNvPr id="12" name="Text Box 8"/>
          <p:cNvSpPr txBox="1">
            <a:spLocks noChangeArrowheads="1"/>
          </p:cNvSpPr>
          <p:nvPr/>
        </p:nvSpPr>
        <p:spPr bwMode="auto">
          <a:xfrm>
            <a:off x="787400" y="2462213"/>
            <a:ext cx="7543800" cy="523875"/>
          </a:xfrm>
          <a:prstGeom prst="rect">
            <a:avLst/>
          </a:prstGeom>
          <a:noFill/>
          <a:ln w="9525">
            <a:noFill/>
            <a:miter lim="800000"/>
            <a:headEnd/>
            <a:tailEnd/>
          </a:ln>
        </p:spPr>
        <p:txBody>
          <a:bodyPr>
            <a:spAutoFit/>
          </a:bodyPr>
          <a:lstStyle/>
          <a:p>
            <a:pPr eaLnBrk="0" hangingPunct="0">
              <a:spcBef>
                <a:spcPct val="50000"/>
              </a:spcBef>
            </a:pPr>
            <a:r>
              <a:rPr lang="en-US" altLang="vi-VN" sz="2800">
                <a:solidFill>
                  <a:srgbClr val="000000"/>
                </a:solidFill>
              </a:rPr>
              <a:t>Em</a:t>
            </a:r>
            <a:r>
              <a:rPr lang="en-US" altLang="vi-VN" sz="2800">
                <a:solidFill>
                  <a:srgbClr val="000000"/>
                </a:solidFill>
                <a:latin typeface=".VnTime" pitchFamily="34" charset="0"/>
              </a:rPr>
              <a:t> </a:t>
            </a:r>
            <a:r>
              <a:rPr lang="en-US" altLang="vi-VN" sz="2800">
                <a:solidFill>
                  <a:srgbClr val="000000"/>
                </a:solidFill>
              </a:rPr>
              <a:t>hãy đọc thuộc lòng bài thơ: </a:t>
            </a:r>
            <a:r>
              <a:rPr lang="en-US" altLang="vi-VN" sz="2800" b="1">
                <a:solidFill>
                  <a:srgbClr val="000000"/>
                </a:solidFill>
              </a:rPr>
              <a:t>Vẽ quê hương</a:t>
            </a:r>
          </a:p>
        </p:txBody>
      </p:sp>
      <p:sp>
        <p:nvSpPr>
          <p:cNvPr id="13" name="Text Box 8"/>
          <p:cNvSpPr txBox="1">
            <a:spLocks noChangeArrowheads="1"/>
          </p:cNvSpPr>
          <p:nvPr/>
        </p:nvSpPr>
        <p:spPr bwMode="auto">
          <a:xfrm>
            <a:off x="787400" y="2503488"/>
            <a:ext cx="7543800" cy="954087"/>
          </a:xfrm>
          <a:prstGeom prst="rect">
            <a:avLst/>
          </a:prstGeom>
          <a:noFill/>
          <a:ln w="9525">
            <a:noFill/>
            <a:miter lim="800000"/>
            <a:headEnd/>
            <a:tailEnd/>
          </a:ln>
        </p:spPr>
        <p:txBody>
          <a:bodyPr>
            <a:spAutoFit/>
          </a:bodyPr>
          <a:lstStyle/>
          <a:p>
            <a:pPr eaLnBrk="0" hangingPunct="0">
              <a:spcBef>
                <a:spcPct val="50000"/>
              </a:spcBef>
            </a:pPr>
            <a:r>
              <a:rPr lang="en-US" altLang="vi-VN" sz="2800">
                <a:solidFill>
                  <a:srgbClr val="000000"/>
                </a:solidFill>
              </a:rPr>
              <a:t>Vì sao bức tranh quê hương của bạn nhỏ vẽ lại rất đẹp?</a:t>
            </a:r>
          </a:p>
        </p:txBody>
      </p:sp>
      <p:sp>
        <p:nvSpPr>
          <p:cNvPr id="16" name="Text Box 8"/>
          <p:cNvSpPr txBox="1">
            <a:spLocks noChangeArrowheads="1"/>
          </p:cNvSpPr>
          <p:nvPr/>
        </p:nvSpPr>
        <p:spPr bwMode="auto">
          <a:xfrm>
            <a:off x="533400" y="2495550"/>
            <a:ext cx="7543800" cy="954088"/>
          </a:xfrm>
          <a:prstGeom prst="rect">
            <a:avLst/>
          </a:prstGeom>
          <a:noFill/>
          <a:ln w="9525">
            <a:noFill/>
            <a:miter lim="800000"/>
            <a:headEnd/>
            <a:tailEnd/>
          </a:ln>
        </p:spPr>
        <p:txBody>
          <a:bodyPr>
            <a:spAutoFit/>
          </a:bodyPr>
          <a:lstStyle/>
          <a:p>
            <a:pPr eaLnBrk="0" hangingPunct="0">
              <a:spcBef>
                <a:spcPct val="50000"/>
              </a:spcBef>
            </a:pPr>
            <a:r>
              <a:rPr lang="en-US" altLang="vi-VN" sz="2800">
                <a:solidFill>
                  <a:srgbClr val="000000"/>
                </a:solidFill>
              </a:rPr>
              <a:t>Vì yêu quê hương nên bạn nhỏ thấy quê hương rất đẹp.</a:t>
            </a:r>
          </a:p>
        </p:txBody>
      </p:sp>
      <p:sp>
        <p:nvSpPr>
          <p:cNvPr id="17" name="Text Box 8"/>
          <p:cNvSpPr txBox="1">
            <a:spLocks noChangeArrowheads="1"/>
          </p:cNvSpPr>
          <p:nvPr/>
        </p:nvSpPr>
        <p:spPr bwMode="auto">
          <a:xfrm>
            <a:off x="787400" y="2503488"/>
            <a:ext cx="7543800" cy="522287"/>
          </a:xfrm>
          <a:prstGeom prst="rect">
            <a:avLst/>
          </a:prstGeom>
          <a:noFill/>
          <a:ln w="9525">
            <a:noFill/>
            <a:miter lim="800000"/>
            <a:headEnd/>
            <a:tailEnd/>
          </a:ln>
        </p:spPr>
        <p:txBody>
          <a:bodyPr>
            <a:spAutoFit/>
          </a:bodyPr>
          <a:lstStyle/>
          <a:p>
            <a:pPr eaLnBrk="0" hangingPunct="0">
              <a:spcBef>
                <a:spcPct val="50000"/>
              </a:spcBef>
            </a:pPr>
            <a:r>
              <a:rPr lang="en-US" altLang="vi-VN" sz="2800">
                <a:solidFill>
                  <a:srgbClr val="000000"/>
                </a:solidFill>
              </a:rPr>
              <a:t>Em hãy đọc thuộc lòng bài thơ: </a:t>
            </a:r>
            <a:r>
              <a:rPr lang="en-US" altLang="vi-VN" sz="2800" b="1">
                <a:solidFill>
                  <a:srgbClr val="000000"/>
                </a:solidFill>
              </a:rPr>
              <a:t>Vẽ quê hương</a:t>
            </a:r>
          </a:p>
        </p:txBody>
      </p:sp>
      <p:sp>
        <p:nvSpPr>
          <p:cNvPr id="18" name="Rectangle 2"/>
          <p:cNvSpPr>
            <a:spLocks noGrp="1" noChangeArrowheads="1"/>
          </p:cNvSpPr>
          <p:nvPr>
            <p:ph type="title"/>
          </p:nvPr>
        </p:nvSpPr>
        <p:spPr>
          <a:xfrm>
            <a:off x="-228600" y="36513"/>
            <a:ext cx="9144000" cy="755650"/>
          </a:xfrm>
        </p:spPr>
        <p:txBody>
          <a:bodyPr/>
          <a:lstStyle/>
          <a:p>
            <a:pPr eaLnBrk="1" hangingPunct="1">
              <a:defRPr/>
            </a:pPr>
            <a:r>
              <a:rPr lang="en-US" altLang="vi-VN" sz="3600" err="1" smtClean="0">
                <a:ln>
                  <a:solidFill>
                    <a:srgbClr val="7030A0"/>
                  </a:solidFill>
                </a:ln>
                <a:solidFill>
                  <a:schemeClr val="accent1">
                    <a:lumMod val="75000"/>
                  </a:schemeClr>
                </a:solidFill>
                <a:latin typeface="+mn-lt"/>
              </a:rPr>
              <a:t>Thứ</a:t>
            </a:r>
            <a:r>
              <a:rPr lang="en-US" altLang="vi-VN" sz="3600" smtClean="0">
                <a:ln>
                  <a:solidFill>
                    <a:srgbClr val="7030A0"/>
                  </a:solidFill>
                </a:ln>
                <a:solidFill>
                  <a:schemeClr val="accent1">
                    <a:lumMod val="75000"/>
                  </a:schemeClr>
                </a:solidFill>
                <a:latin typeface="+mn-lt"/>
              </a:rPr>
              <a:t> </a:t>
            </a:r>
            <a:r>
              <a:rPr lang="en-US" altLang="vi-VN" sz="3600" err="1" smtClean="0">
                <a:ln>
                  <a:solidFill>
                    <a:srgbClr val="7030A0"/>
                  </a:solidFill>
                </a:ln>
                <a:solidFill>
                  <a:schemeClr val="accent1">
                    <a:lumMod val="75000"/>
                  </a:schemeClr>
                </a:solidFill>
                <a:latin typeface="+mn-lt"/>
              </a:rPr>
              <a:t>hai</a:t>
            </a:r>
            <a:r>
              <a:rPr lang="en-US" altLang="vi-VN" sz="3600" smtClean="0">
                <a:ln>
                  <a:solidFill>
                    <a:srgbClr val="7030A0"/>
                  </a:solidFill>
                </a:ln>
                <a:solidFill>
                  <a:schemeClr val="accent1">
                    <a:lumMod val="75000"/>
                  </a:schemeClr>
                </a:solidFill>
                <a:latin typeface="+mn-lt"/>
              </a:rPr>
              <a:t> </a:t>
            </a:r>
            <a:r>
              <a:rPr lang="en-US" altLang="vi-VN" sz="3600" err="1" smtClean="0">
                <a:ln>
                  <a:solidFill>
                    <a:srgbClr val="7030A0"/>
                  </a:solidFill>
                </a:ln>
                <a:solidFill>
                  <a:schemeClr val="accent1">
                    <a:lumMod val="75000"/>
                  </a:schemeClr>
                </a:solidFill>
                <a:latin typeface="+mn-lt"/>
              </a:rPr>
              <a:t>ngày</a:t>
            </a:r>
            <a:r>
              <a:rPr lang="en-US" altLang="vi-VN" sz="3600" smtClean="0">
                <a:ln>
                  <a:solidFill>
                    <a:srgbClr val="7030A0"/>
                  </a:solidFill>
                </a:ln>
                <a:solidFill>
                  <a:schemeClr val="accent1">
                    <a:lumMod val="75000"/>
                  </a:schemeClr>
                </a:solidFill>
                <a:latin typeface="+mn-lt"/>
              </a:rPr>
              <a:t> 16 </a:t>
            </a:r>
            <a:r>
              <a:rPr lang="en-US" altLang="vi-VN" sz="3600" err="1" smtClean="0">
                <a:ln>
                  <a:solidFill>
                    <a:srgbClr val="7030A0"/>
                  </a:solidFill>
                </a:ln>
                <a:solidFill>
                  <a:schemeClr val="accent1">
                    <a:lumMod val="75000"/>
                  </a:schemeClr>
                </a:solidFill>
                <a:latin typeface="+mn-lt"/>
              </a:rPr>
              <a:t>tháng</a:t>
            </a:r>
            <a:r>
              <a:rPr lang="en-US" altLang="vi-VN" sz="3600" smtClean="0">
                <a:ln>
                  <a:solidFill>
                    <a:srgbClr val="7030A0"/>
                  </a:solidFill>
                </a:ln>
                <a:solidFill>
                  <a:schemeClr val="accent1">
                    <a:lumMod val="75000"/>
                  </a:schemeClr>
                </a:solidFill>
                <a:latin typeface="+mn-lt"/>
              </a:rPr>
              <a:t> 11 </a:t>
            </a:r>
            <a:r>
              <a:rPr lang="en-US" altLang="vi-VN" sz="3600" err="1" smtClean="0">
                <a:ln>
                  <a:solidFill>
                    <a:srgbClr val="7030A0"/>
                  </a:solidFill>
                </a:ln>
                <a:solidFill>
                  <a:schemeClr val="accent1">
                    <a:lumMod val="75000"/>
                  </a:schemeClr>
                </a:solidFill>
                <a:latin typeface="+mn-lt"/>
              </a:rPr>
              <a:t>năm</a:t>
            </a:r>
            <a:r>
              <a:rPr lang="en-US" altLang="vi-VN" sz="3600" smtClean="0">
                <a:ln>
                  <a:solidFill>
                    <a:srgbClr val="7030A0"/>
                  </a:solidFill>
                </a:ln>
                <a:solidFill>
                  <a:schemeClr val="accent1">
                    <a:lumMod val="75000"/>
                  </a:schemeClr>
                </a:solidFill>
                <a:latin typeface="+mn-lt"/>
              </a:rPr>
              <a:t> 2015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ox(in)">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checkerboard(across)">
                                      <p:cBhvr>
                                        <p:cTn id="12" dur="500"/>
                                        <p:tgtEl>
                                          <p:spTgt spid="245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nodeType="clickEffect">
                                  <p:stCondLst>
                                    <p:cond delay="0"/>
                                  </p:stCondLst>
                                  <p:childTnLst>
                                    <p:animEffect transition="out" filter="box(in)">
                                      <p:cBhvr>
                                        <p:cTn id="16" dur="500"/>
                                        <p:tgtEl>
                                          <p:spTgt spid="24582"/>
                                        </p:tgtEl>
                                      </p:cBhvr>
                                    </p:animEffect>
                                    <p:set>
                                      <p:cBhvr>
                                        <p:cTn id="17" dur="1" fill="hold">
                                          <p:stCondLst>
                                            <p:cond delay="499"/>
                                          </p:stCondLst>
                                        </p:cTn>
                                        <p:tgtEl>
                                          <p:spTgt spid="2458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wedge">
                                      <p:cBhvr>
                                        <p:cTn id="22" dur="1000"/>
                                        <p:tgtEl>
                                          <p:spTgt spid="245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xit" presetSubtype="10" fill="hold" grpId="1" nodeType="clickEffect">
                                  <p:stCondLst>
                                    <p:cond delay="0"/>
                                  </p:stCondLst>
                                  <p:childTnLst>
                                    <p:animEffect transition="out" filter="randombar(horizontal)">
                                      <p:cBhvr>
                                        <p:cTn id="26" dur="1000"/>
                                        <p:tgtEl>
                                          <p:spTgt spid="24584"/>
                                        </p:tgtEl>
                                      </p:cBhvr>
                                    </p:animEffect>
                                    <p:set>
                                      <p:cBhvr>
                                        <p:cTn id="27" dur="1" fill="hold">
                                          <p:stCondLst>
                                            <p:cond delay="999"/>
                                          </p:stCondLst>
                                        </p:cTn>
                                        <p:tgtEl>
                                          <p:spTgt spid="2458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1" nodeType="clickEffect">
                                  <p:stCondLst>
                                    <p:cond delay="0"/>
                                  </p:stCondLst>
                                  <p:childTnLst>
                                    <p:animEffect transition="out" filter="randombar(horizontal)">
                                      <p:cBhvr>
                                        <p:cTn id="36" dur="1000"/>
                                        <p:tgtEl>
                                          <p:spTgt spid="9"/>
                                        </p:tgtEl>
                                      </p:cBhvr>
                                    </p:animEffect>
                                    <p:set>
                                      <p:cBhvr>
                                        <p:cTn id="37" dur="1" fill="hold">
                                          <p:stCondLst>
                                            <p:cond delay="9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edg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grpId="1" nodeType="clickEffect">
                                  <p:stCondLst>
                                    <p:cond delay="0"/>
                                  </p:stCondLst>
                                  <p:childTnLst>
                                    <p:animEffect transition="out" filter="randombar(horizontal)">
                                      <p:cBhvr>
                                        <p:cTn id="46" dur="1000"/>
                                        <p:tgtEl>
                                          <p:spTgt spid="12"/>
                                        </p:tgtEl>
                                      </p:cBhvr>
                                    </p:animEffect>
                                    <p:set>
                                      <p:cBhvr>
                                        <p:cTn id="47" dur="1" fill="hold">
                                          <p:stCondLst>
                                            <p:cond delay="9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edge">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grpId="1" nodeType="clickEffect">
                                  <p:stCondLst>
                                    <p:cond delay="0"/>
                                  </p:stCondLst>
                                  <p:childTnLst>
                                    <p:animEffect transition="out" filter="randombar(horizontal)">
                                      <p:cBhvr>
                                        <p:cTn id="56" dur="1000"/>
                                        <p:tgtEl>
                                          <p:spTgt spid="13"/>
                                        </p:tgtEl>
                                      </p:cBhvr>
                                    </p:animEffect>
                                    <p:set>
                                      <p:cBhvr>
                                        <p:cTn id="57" dur="1" fill="hold">
                                          <p:stCondLst>
                                            <p:cond delay="9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edge">
                                      <p:cBhvr>
                                        <p:cTn id="62" dur="1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1000"/>
                                        <p:tgtEl>
                                          <p:spTgt spid="16"/>
                                        </p:tgtEl>
                                      </p:cBhvr>
                                    </p:animEffect>
                                    <p:set>
                                      <p:cBhvr>
                                        <p:cTn id="67" dur="1" fill="hold">
                                          <p:stCondLst>
                                            <p:cond delay="9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edge">
                                      <p:cBhvr>
                                        <p:cTn id="72" dur="10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grpId="1" nodeType="clickEffect">
                                  <p:stCondLst>
                                    <p:cond delay="0"/>
                                  </p:stCondLst>
                                  <p:childTnLst>
                                    <p:animEffect transition="out" filter="randombar(horizontal)">
                                      <p:cBhvr>
                                        <p:cTn id="76" dur="1000"/>
                                        <p:tgtEl>
                                          <p:spTgt spid="17"/>
                                        </p:tgtEl>
                                      </p:cBhvr>
                                    </p:animEffect>
                                    <p:set>
                                      <p:cBhvr>
                                        <p:cTn id="77"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4" grpId="0"/>
      <p:bldP spid="24584" grpId="1"/>
      <p:bldP spid="9" grpId="0"/>
      <p:bldP spid="9" grpId="1"/>
      <p:bldP spid="12" grpId="0"/>
      <p:bldP spid="12" grpId="1"/>
      <p:bldP spid="13" grpId="0"/>
      <p:bldP spid="13" grpId="1"/>
      <p:bldP spid="16" grpId="0"/>
      <p:bldP spid="16" grpId="1"/>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 descr="Picture1"/>
          <p:cNvPicPr>
            <a:picLocks noChangeAspect="1" noChangeArrowheads="1"/>
          </p:cNvPicPr>
          <p:nvPr/>
        </p:nvPicPr>
        <p:blipFill>
          <a:blip r:embed="rId2">
            <a:lum contrast="12000"/>
          </a:blip>
          <a:srcRect l="1642" t="2786" r="3113"/>
          <a:stretch>
            <a:fillRect/>
          </a:stretch>
        </p:blipFill>
        <p:spPr bwMode="auto">
          <a:xfrm>
            <a:off x="0" y="0"/>
            <a:ext cx="9144000" cy="6934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8" descr="Nang phuong Nam"/>
          <p:cNvPicPr>
            <a:picLocks noChangeAspect="1" noChangeArrowheads="1"/>
          </p:cNvPicPr>
          <p:nvPr/>
        </p:nvPicPr>
        <p:blipFill>
          <a:blip r:embed="rId2"/>
          <a:srcRect/>
          <a:stretch>
            <a:fillRect/>
          </a:stretch>
        </p:blipFill>
        <p:spPr bwMode="auto">
          <a:xfrm>
            <a:off x="23813" y="0"/>
            <a:ext cx="9120187"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1"/>
          <p:cNvSpPr txBox="1">
            <a:spLocks noChangeArrowheads="1"/>
          </p:cNvSpPr>
          <p:nvPr/>
        </p:nvSpPr>
        <p:spPr bwMode="auto">
          <a:xfrm>
            <a:off x="-230188" y="1609725"/>
            <a:ext cx="2427288" cy="460375"/>
          </a:xfrm>
          <a:prstGeom prst="rect">
            <a:avLst/>
          </a:prstGeom>
          <a:noFill/>
          <a:ln w="9525">
            <a:noFill/>
            <a:miter lim="800000"/>
            <a:headEnd/>
            <a:tailEnd/>
          </a:ln>
        </p:spPr>
        <p:txBody>
          <a:bodyPr>
            <a:spAutoFit/>
          </a:bodyPr>
          <a:lstStyle/>
          <a:p>
            <a:pPr eaLnBrk="0" hangingPunct="0">
              <a:spcBef>
                <a:spcPct val="50000"/>
              </a:spcBef>
            </a:pPr>
            <a:r>
              <a:rPr lang="en-US" altLang="vi-VN" sz="2400">
                <a:solidFill>
                  <a:srgbClr val="D60093"/>
                </a:solidFill>
                <a:cs typeface="Times New Roman" pitchFamily="18" charset="0"/>
              </a:rPr>
              <a:t>       </a:t>
            </a:r>
            <a:r>
              <a:rPr lang="en-US" altLang="vi-VN" sz="2400" b="1" u="sng">
                <a:solidFill>
                  <a:srgbClr val="D60093"/>
                </a:solidFill>
                <a:cs typeface="Times New Roman" pitchFamily="18" charset="0"/>
              </a:rPr>
              <a:t>Luyện đọc</a:t>
            </a:r>
          </a:p>
        </p:txBody>
      </p:sp>
      <p:sp>
        <p:nvSpPr>
          <p:cNvPr id="8195" name="Text Box 23"/>
          <p:cNvSpPr txBox="1">
            <a:spLocks noChangeArrowheads="1"/>
          </p:cNvSpPr>
          <p:nvPr/>
        </p:nvSpPr>
        <p:spPr bwMode="auto">
          <a:xfrm>
            <a:off x="0" y="1981200"/>
            <a:ext cx="1851025"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  </a:t>
            </a:r>
            <a:r>
              <a:rPr lang="en-US" altLang="vi-VN" sz="2400" b="1" u="sng">
                <a:solidFill>
                  <a:schemeClr val="accent4">
                    <a:lumMod val="25000"/>
                  </a:schemeClr>
                </a:solidFill>
                <a:cs typeface="Times New Roman" panose="02020603050405020304" pitchFamily="18" charset="0"/>
              </a:rPr>
              <a:t>Từ khó</a:t>
            </a:r>
            <a:r>
              <a:rPr lang="en-US" altLang="vi-VN" sz="2400" b="1">
                <a:solidFill>
                  <a:schemeClr val="accent4">
                    <a:lumMod val="25000"/>
                  </a:schemeClr>
                </a:solidFill>
                <a:cs typeface="Times New Roman" panose="02020603050405020304" pitchFamily="18" charset="0"/>
              </a:rPr>
              <a:t>:</a:t>
            </a:r>
          </a:p>
        </p:txBody>
      </p:sp>
      <p:sp>
        <p:nvSpPr>
          <p:cNvPr id="8196" name="Text Box 23"/>
          <p:cNvSpPr txBox="1">
            <a:spLocks noChangeArrowheads="1"/>
          </p:cNvSpPr>
          <p:nvPr/>
        </p:nvSpPr>
        <p:spPr bwMode="auto">
          <a:xfrm>
            <a:off x="0" y="2444750"/>
            <a:ext cx="1828800"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  </a:t>
            </a:r>
            <a:r>
              <a:rPr lang="en-US" altLang="vi-VN" sz="2400" b="1" u="sng">
                <a:solidFill>
                  <a:schemeClr val="accent4">
                    <a:lumMod val="25000"/>
                  </a:schemeClr>
                </a:solidFill>
                <a:cs typeface="Times New Roman" panose="02020603050405020304" pitchFamily="18" charset="0"/>
              </a:rPr>
              <a:t>Câu khó</a:t>
            </a:r>
            <a:r>
              <a:rPr lang="en-US" altLang="vi-VN" sz="2400" b="1">
                <a:solidFill>
                  <a:schemeClr val="accent4">
                    <a:lumMod val="25000"/>
                  </a:schemeClr>
                </a:solidFill>
                <a:cs typeface="Times New Roman" panose="02020603050405020304" pitchFamily="18" charset="0"/>
              </a:rPr>
              <a:t>:</a:t>
            </a:r>
          </a:p>
        </p:txBody>
      </p:sp>
      <p:sp>
        <p:nvSpPr>
          <p:cNvPr id="8197" name="Text Box 23"/>
          <p:cNvSpPr txBox="1">
            <a:spLocks noChangeArrowheads="1"/>
          </p:cNvSpPr>
          <p:nvPr/>
        </p:nvSpPr>
        <p:spPr bwMode="auto">
          <a:xfrm>
            <a:off x="5311775" y="2071688"/>
            <a:ext cx="1682750" cy="461962"/>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  </a:t>
            </a:r>
            <a:r>
              <a:rPr lang="en-US" altLang="vi-VN" sz="2400" b="1" u="sng">
                <a:solidFill>
                  <a:schemeClr val="accent4">
                    <a:lumMod val="25000"/>
                  </a:schemeClr>
                </a:solidFill>
                <a:cs typeface="Times New Roman" panose="02020603050405020304" pitchFamily="18" charset="0"/>
              </a:rPr>
              <a:t>Từ mới</a:t>
            </a:r>
            <a:r>
              <a:rPr lang="en-US" altLang="vi-VN" sz="2400" b="1">
                <a:solidFill>
                  <a:schemeClr val="accent4">
                    <a:lumMod val="25000"/>
                  </a:schemeClr>
                </a:solidFill>
                <a:cs typeface="Times New Roman" panose="02020603050405020304" pitchFamily="18" charset="0"/>
              </a:rPr>
              <a:t>:</a:t>
            </a:r>
          </a:p>
        </p:txBody>
      </p:sp>
      <p:sp>
        <p:nvSpPr>
          <p:cNvPr id="8198" name="Text Box 21"/>
          <p:cNvSpPr txBox="1">
            <a:spLocks noChangeArrowheads="1"/>
          </p:cNvSpPr>
          <p:nvPr/>
        </p:nvSpPr>
        <p:spPr bwMode="auto">
          <a:xfrm>
            <a:off x="5292725" y="1643063"/>
            <a:ext cx="3048000" cy="460375"/>
          </a:xfrm>
          <a:prstGeom prst="rect">
            <a:avLst/>
          </a:prstGeom>
          <a:noFill/>
          <a:ln w="9525">
            <a:noFill/>
            <a:miter lim="800000"/>
            <a:headEnd/>
            <a:tailEnd/>
          </a:ln>
        </p:spPr>
        <p:txBody>
          <a:bodyPr>
            <a:spAutoFit/>
          </a:bodyPr>
          <a:lstStyle/>
          <a:p>
            <a:pPr eaLnBrk="0" hangingPunct="0">
              <a:spcBef>
                <a:spcPct val="50000"/>
              </a:spcBef>
            </a:pPr>
            <a:r>
              <a:rPr lang="en-US" altLang="vi-VN" sz="2400" b="1">
                <a:solidFill>
                  <a:srgbClr val="D60093"/>
                </a:solidFill>
                <a:cs typeface="Times New Roman" pitchFamily="18" charset="0"/>
              </a:rPr>
              <a:t> </a:t>
            </a:r>
            <a:r>
              <a:rPr lang="en-US" altLang="vi-VN" sz="2400" b="1" u="sng">
                <a:solidFill>
                  <a:srgbClr val="D60093"/>
                </a:solidFill>
                <a:cs typeface="Times New Roman" pitchFamily="18" charset="0"/>
              </a:rPr>
              <a:t>Tìm hiểu bài</a:t>
            </a:r>
          </a:p>
        </p:txBody>
      </p:sp>
      <p:sp>
        <p:nvSpPr>
          <p:cNvPr id="8199" name="Text Box 23"/>
          <p:cNvSpPr txBox="1">
            <a:spLocks noChangeArrowheads="1"/>
          </p:cNvSpPr>
          <p:nvPr/>
        </p:nvSpPr>
        <p:spPr bwMode="auto">
          <a:xfrm>
            <a:off x="-57150" y="4060825"/>
            <a:ext cx="1970088"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  </a:t>
            </a:r>
            <a:r>
              <a:rPr lang="en-US" altLang="vi-VN" sz="2400" b="1" u="sng">
                <a:solidFill>
                  <a:schemeClr val="accent4">
                    <a:lumMod val="25000"/>
                  </a:schemeClr>
                </a:solidFill>
                <a:cs typeface="Times New Roman" panose="02020603050405020304" pitchFamily="18" charset="0"/>
              </a:rPr>
              <a:t>Đoạn khó</a:t>
            </a:r>
            <a:r>
              <a:rPr lang="en-US" altLang="vi-VN" sz="2400" b="1">
                <a:solidFill>
                  <a:schemeClr val="accent4">
                    <a:lumMod val="25000"/>
                  </a:schemeClr>
                </a:solidFill>
                <a:cs typeface="Times New Roman" panose="02020603050405020304" pitchFamily="18" charset="0"/>
              </a:rPr>
              <a:t>:</a:t>
            </a:r>
          </a:p>
        </p:txBody>
      </p:sp>
      <p:sp>
        <p:nvSpPr>
          <p:cNvPr id="13" name="Rectangle 2"/>
          <p:cNvSpPr txBox="1">
            <a:spLocks noChangeArrowheads="1"/>
          </p:cNvSpPr>
          <p:nvPr/>
        </p:nvSpPr>
        <p:spPr bwMode="auto">
          <a:xfrm>
            <a:off x="1981200" y="1066800"/>
            <a:ext cx="4244975" cy="604838"/>
          </a:xfrm>
          <a:prstGeom prst="rect">
            <a:avLst/>
          </a:prstGeom>
          <a:noFill/>
          <a:ln>
            <a:noFill/>
          </a:ln>
          <a:effectLst/>
          <a:extLst>
            <a:ext uri="{909E8E84-426E-40DD-AFC4-6F175D3DCCD1}"/>
            <a:ext uri="{91240B29-F687-4F45-9708-019B960494DF}"/>
            <a:ext uri="{AF507438-7753-43E0-B8FC-AC1667EBCBE1}"/>
          </a:ex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a:lstStyle>
          <a:p>
            <a:pPr>
              <a:defRPr/>
            </a:pPr>
            <a:r>
              <a:rPr lang="en-US" altLang="vi-VN" sz="3600" err="1" smtClean="0">
                <a:solidFill>
                  <a:srgbClr val="CC9900"/>
                </a:solidFill>
                <a:latin typeface="+mn-lt"/>
              </a:rPr>
              <a:t>Nắng</a:t>
            </a:r>
            <a:r>
              <a:rPr lang="en-US" altLang="vi-VN" sz="3600" smtClean="0">
                <a:solidFill>
                  <a:srgbClr val="CC9900"/>
                </a:solidFill>
                <a:latin typeface="+mn-lt"/>
              </a:rPr>
              <a:t> </a:t>
            </a:r>
            <a:r>
              <a:rPr lang="en-US" altLang="vi-VN" sz="3600" err="1" smtClean="0">
                <a:solidFill>
                  <a:srgbClr val="CC9900"/>
                </a:solidFill>
                <a:latin typeface="+mn-lt"/>
              </a:rPr>
              <a:t>phương</a:t>
            </a:r>
            <a:r>
              <a:rPr lang="en-US" altLang="vi-VN" sz="3600" smtClean="0">
                <a:solidFill>
                  <a:srgbClr val="CC9900"/>
                </a:solidFill>
                <a:latin typeface="+mn-lt"/>
              </a:rPr>
              <a:t> Nam</a:t>
            </a:r>
          </a:p>
        </p:txBody>
      </p:sp>
      <p:cxnSp>
        <p:nvCxnSpPr>
          <p:cNvPr id="14" name="Straight Connector 13"/>
          <p:cNvCxnSpPr/>
          <p:nvPr/>
        </p:nvCxnSpPr>
        <p:spPr>
          <a:xfrm>
            <a:off x="5292725" y="1671638"/>
            <a:ext cx="0" cy="2900362"/>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 Box 3"/>
          <p:cNvSpPr txBox="1">
            <a:spLocks noChangeArrowheads="1"/>
          </p:cNvSpPr>
          <p:nvPr/>
        </p:nvSpPr>
        <p:spPr bwMode="auto">
          <a:xfrm>
            <a:off x="606425" y="2846388"/>
            <a:ext cx="4624388" cy="120015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spcBef>
                <a:spcPct val="50000"/>
              </a:spcBef>
              <a:defRPr/>
            </a:pP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Những</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dòng</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suối</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hoa</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trôi</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dưới</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bầu</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trời</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xám</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đục</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và</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làn</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mưa</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bụi</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trắng</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xóa</a:t>
            </a:r>
            <a:r>
              <a:rPr lang="en-US" sz="2400">
                <a:solidFill>
                  <a:schemeClr val="accent4">
                    <a:lumMod val="10000"/>
                  </a:schemeClr>
                </a:solidFill>
                <a:effectLst>
                  <a:outerShdw blurRad="38100" dist="38100" dir="2700000" algn="tl">
                    <a:srgbClr val="FFFFFF"/>
                  </a:outerShdw>
                </a:effectLst>
                <a:cs typeface="Times New Roman" pitchFamily="18" charset="0"/>
              </a:rPr>
              <a:t>.</a:t>
            </a:r>
            <a:endParaRPr lang="en-US" sz="2400">
              <a:solidFill>
                <a:schemeClr val="accent4">
                  <a:lumMod val="10000"/>
                </a:schemeClr>
              </a:solidFill>
              <a:effectLst>
                <a:outerShdw blurRad="38100" dist="38100" dir="2700000" algn="tl">
                  <a:srgbClr val="000000"/>
                </a:outerShdw>
              </a:effectLst>
              <a:cs typeface="Times New Roman" pitchFamily="18" charset="0"/>
            </a:endParaRPr>
          </a:p>
        </p:txBody>
      </p:sp>
      <p:sp>
        <p:nvSpPr>
          <p:cNvPr id="8210" name="Text Box 23"/>
          <p:cNvSpPr txBox="1">
            <a:spLocks noChangeArrowheads="1"/>
          </p:cNvSpPr>
          <p:nvPr/>
        </p:nvSpPr>
        <p:spPr bwMode="auto">
          <a:xfrm>
            <a:off x="1425575" y="1985963"/>
            <a:ext cx="1520825" cy="460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smtClean="0">
                <a:solidFill>
                  <a:schemeClr val="accent4">
                    <a:lumMod val="10000"/>
                  </a:schemeClr>
                </a:solidFill>
                <a:cs typeface="Times New Roman" panose="02020603050405020304" pitchFamily="18" charset="0"/>
              </a:rPr>
              <a:t> sững lại,</a:t>
            </a:r>
            <a:endParaRPr lang="en-US" altLang="vi-VN" sz="2400" b="1">
              <a:solidFill>
                <a:schemeClr val="accent4">
                  <a:lumMod val="10000"/>
                </a:schemeClr>
              </a:solidFill>
              <a:cs typeface="Times New Roman" panose="02020603050405020304" pitchFamily="18" charset="0"/>
            </a:endParaRPr>
          </a:p>
        </p:txBody>
      </p:sp>
      <p:sp>
        <p:nvSpPr>
          <p:cNvPr id="8211" name="Text Box 23"/>
          <p:cNvSpPr txBox="1">
            <a:spLocks noChangeArrowheads="1"/>
          </p:cNvSpPr>
          <p:nvPr/>
        </p:nvSpPr>
        <p:spPr bwMode="auto">
          <a:xfrm>
            <a:off x="2598738" y="1989138"/>
            <a:ext cx="1516062" cy="461962"/>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10000"/>
                  </a:schemeClr>
                </a:solidFill>
                <a:cs typeface="Times New Roman" panose="02020603050405020304" pitchFamily="18" charset="0"/>
              </a:rPr>
              <a:t>t</a:t>
            </a:r>
            <a:r>
              <a:rPr lang="en-US" altLang="vi-VN" sz="2400" smtClean="0">
                <a:solidFill>
                  <a:schemeClr val="accent4">
                    <a:lumMod val="10000"/>
                  </a:schemeClr>
                </a:solidFill>
                <a:cs typeface="Times New Roman" panose="02020603050405020304" pitchFamily="18" charset="0"/>
              </a:rPr>
              <a:t>rắng xóa,</a:t>
            </a:r>
            <a:endParaRPr lang="en-US" altLang="vi-VN" sz="2400" b="1">
              <a:solidFill>
                <a:schemeClr val="accent4">
                  <a:lumMod val="10000"/>
                </a:schemeClr>
              </a:solidFill>
              <a:cs typeface="Times New Roman" panose="02020603050405020304" pitchFamily="18" charset="0"/>
            </a:endParaRPr>
          </a:p>
        </p:txBody>
      </p:sp>
      <p:sp>
        <p:nvSpPr>
          <p:cNvPr id="8212" name="Text Box 23"/>
          <p:cNvSpPr txBox="1">
            <a:spLocks noChangeArrowheads="1"/>
          </p:cNvSpPr>
          <p:nvPr/>
        </p:nvSpPr>
        <p:spPr bwMode="auto">
          <a:xfrm>
            <a:off x="3937000" y="1993900"/>
            <a:ext cx="1851025" cy="460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10000"/>
                  </a:schemeClr>
                </a:solidFill>
                <a:cs typeface="Times New Roman" panose="02020603050405020304" pitchFamily="18" charset="0"/>
              </a:rPr>
              <a:t>xoắn xuýt</a:t>
            </a:r>
            <a:endParaRPr lang="en-US" altLang="vi-VN" sz="2400" b="1">
              <a:solidFill>
                <a:schemeClr val="accent4">
                  <a:lumMod val="10000"/>
                </a:schemeClr>
              </a:solidFill>
              <a:cs typeface="Times New Roman" panose="02020603050405020304" pitchFamily="18" charset="0"/>
            </a:endParaRPr>
          </a:p>
        </p:txBody>
      </p:sp>
      <p:sp>
        <p:nvSpPr>
          <p:cNvPr id="26" name="Rectangle 2"/>
          <p:cNvSpPr txBox="1">
            <a:spLocks noChangeArrowheads="1"/>
          </p:cNvSpPr>
          <p:nvPr/>
        </p:nvSpPr>
        <p:spPr bwMode="auto">
          <a:xfrm>
            <a:off x="1066800" y="506413"/>
            <a:ext cx="6096000" cy="754062"/>
          </a:xfrm>
          <a:prstGeom prst="rect">
            <a:avLst/>
          </a:prstGeom>
          <a:noFill/>
          <a:ln>
            <a:noFill/>
          </a:ln>
          <a:effectLst/>
          <a:extLst>
            <a:ext uri="{909E8E84-426E-40DD-AFC4-6F175D3DCCD1}"/>
            <a:ext uri="{91240B29-F687-4F45-9708-019B960494DF}"/>
            <a:ext uri="{AF507438-7753-43E0-B8FC-AC1667EBCBE1}"/>
          </a:ex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a:lstStyle>
          <a:p>
            <a:pPr>
              <a:defRPr/>
            </a:pPr>
            <a:r>
              <a:rPr lang="en-US" altLang="vi-VN" sz="2800" u="sng" err="1" smtClean="0">
                <a:solidFill>
                  <a:srgbClr val="C00000"/>
                </a:solidFill>
                <a:latin typeface="+mn-lt"/>
              </a:rPr>
              <a:t>Tập</a:t>
            </a:r>
            <a:r>
              <a:rPr lang="en-US" altLang="vi-VN" sz="2800" u="sng" smtClean="0">
                <a:solidFill>
                  <a:srgbClr val="C00000"/>
                </a:solidFill>
                <a:latin typeface="+mn-lt"/>
              </a:rPr>
              <a:t> </a:t>
            </a:r>
            <a:r>
              <a:rPr lang="en-US" altLang="vi-VN" sz="2800" u="sng" err="1" smtClean="0">
                <a:solidFill>
                  <a:srgbClr val="C00000"/>
                </a:solidFill>
                <a:latin typeface="+mn-lt"/>
              </a:rPr>
              <a:t>đọc</a:t>
            </a:r>
            <a:r>
              <a:rPr lang="en-US" altLang="vi-VN" sz="2800" u="sng" smtClean="0">
                <a:solidFill>
                  <a:srgbClr val="C00000"/>
                </a:solidFill>
                <a:latin typeface="+mn-lt"/>
              </a:rPr>
              <a:t> – </a:t>
            </a:r>
            <a:r>
              <a:rPr lang="en-US" altLang="vi-VN" sz="2800" u="sng" err="1" smtClean="0">
                <a:solidFill>
                  <a:srgbClr val="C00000"/>
                </a:solidFill>
                <a:latin typeface="+mn-lt"/>
              </a:rPr>
              <a:t>Kể</a:t>
            </a:r>
            <a:r>
              <a:rPr lang="en-US" altLang="vi-VN" sz="2800" u="sng" smtClean="0">
                <a:solidFill>
                  <a:srgbClr val="C00000"/>
                </a:solidFill>
                <a:latin typeface="+mn-lt"/>
              </a:rPr>
              <a:t> </a:t>
            </a:r>
            <a:r>
              <a:rPr lang="en-US" altLang="vi-VN" sz="2800" u="sng" err="1" smtClean="0">
                <a:solidFill>
                  <a:srgbClr val="C00000"/>
                </a:solidFill>
                <a:latin typeface="+mn-lt"/>
              </a:rPr>
              <a:t>chuyện</a:t>
            </a:r>
            <a:endParaRPr lang="en-US" altLang="vi-VN" sz="2800" u="sng" smtClean="0">
              <a:solidFill>
                <a:srgbClr val="C00000"/>
              </a:solidFill>
              <a:latin typeface="+mn-lt"/>
            </a:endParaRPr>
          </a:p>
        </p:txBody>
      </p:sp>
      <p:sp>
        <p:nvSpPr>
          <p:cNvPr id="3" name="Explosion 1 2"/>
          <p:cNvSpPr>
            <a:spLocks noChangeArrowheads="1"/>
          </p:cNvSpPr>
          <p:nvPr/>
        </p:nvSpPr>
        <p:spPr bwMode="auto">
          <a:xfrm>
            <a:off x="-7938" y="533400"/>
            <a:ext cx="1760538" cy="1046163"/>
          </a:xfrm>
          <a:prstGeom prst="irregularSeal1">
            <a:avLst/>
          </a:prstGeom>
          <a:solidFill>
            <a:srgbClr val="7030A0"/>
          </a:solidFill>
          <a:ln w="9525" algn="ctr">
            <a:solidFill>
              <a:srgbClr val="000066"/>
            </a:solidFill>
            <a:round/>
            <a:headEnd/>
            <a:tailEnd/>
          </a:ln>
        </p:spPr>
        <p:txBody>
          <a:bodyPr/>
          <a:lstStyle/>
          <a:p>
            <a:pPr eaLnBrk="0" hangingPunct="0"/>
            <a:r>
              <a:rPr lang="en-US" sz="1800" b="1">
                <a:solidFill>
                  <a:srgbClr val="FF0000"/>
                </a:solidFill>
              </a:rPr>
              <a:t>SGK 94</a:t>
            </a:r>
            <a:endParaRPr lang="vi-VN" sz="1800" b="1">
              <a:solidFill>
                <a:srgbClr val="FF0000"/>
              </a:solidFill>
            </a:endParaRPr>
          </a:p>
        </p:txBody>
      </p:sp>
      <p:sp>
        <p:nvSpPr>
          <p:cNvPr id="27" name="Rectangle 2"/>
          <p:cNvSpPr txBox="1">
            <a:spLocks noChangeArrowheads="1"/>
          </p:cNvSpPr>
          <p:nvPr/>
        </p:nvSpPr>
        <p:spPr bwMode="auto">
          <a:xfrm>
            <a:off x="6629400" y="649288"/>
            <a:ext cx="2019300" cy="493712"/>
          </a:xfrm>
          <a:prstGeom prst="rect">
            <a:avLst/>
          </a:prstGeom>
          <a:noFill/>
          <a:ln>
            <a:noFill/>
          </a:ln>
          <a:effectLst/>
          <a:extLst>
            <a:ext uri="{909E8E84-426E-40DD-AFC4-6F175D3DCCD1}"/>
            <a:ext uri="{91240B29-F687-4F45-9708-019B960494DF}"/>
            <a:ext uri="{AF507438-7753-43E0-B8FC-AC1667EBCBE1}"/>
          </a:ex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a:lstStyle>
          <a:p>
            <a:pPr>
              <a:defRPr/>
            </a:pPr>
            <a:r>
              <a:rPr lang="en-US" altLang="vi-VN" sz="2400" i="1" u="sng" err="1" smtClean="0">
                <a:solidFill>
                  <a:schemeClr val="accent4">
                    <a:lumMod val="25000"/>
                  </a:schemeClr>
                </a:solidFill>
                <a:latin typeface="+mn-lt"/>
              </a:rPr>
              <a:t>Tiết</a:t>
            </a:r>
            <a:r>
              <a:rPr lang="en-US" altLang="vi-VN" sz="2400" i="1" u="sng" smtClean="0">
                <a:solidFill>
                  <a:schemeClr val="accent4">
                    <a:lumMod val="25000"/>
                  </a:schemeClr>
                </a:solidFill>
                <a:latin typeface="+mn-lt"/>
              </a:rPr>
              <a:t>: 34+35</a:t>
            </a:r>
          </a:p>
        </p:txBody>
      </p:sp>
      <p:cxnSp>
        <p:nvCxnSpPr>
          <p:cNvPr id="33" name="Straight Connector 32"/>
          <p:cNvCxnSpPr>
            <a:cxnSpLocks noChangeShapeType="1"/>
          </p:cNvCxnSpPr>
          <p:nvPr/>
        </p:nvCxnSpPr>
        <p:spPr bwMode="auto">
          <a:xfrm>
            <a:off x="4244975" y="2362200"/>
            <a:ext cx="403225" cy="0"/>
          </a:xfrm>
          <a:prstGeom prst="line">
            <a:avLst/>
          </a:prstGeom>
          <a:noFill/>
          <a:ln w="19050" algn="ctr">
            <a:solidFill>
              <a:srgbClr val="FF0000"/>
            </a:solidFill>
            <a:round/>
            <a:headEnd/>
            <a:tailEnd/>
          </a:ln>
        </p:spPr>
      </p:cxnSp>
      <p:cxnSp>
        <p:nvCxnSpPr>
          <p:cNvPr id="39" name="Straight Connector 38"/>
          <p:cNvCxnSpPr>
            <a:cxnSpLocks noChangeShapeType="1"/>
          </p:cNvCxnSpPr>
          <p:nvPr/>
        </p:nvCxnSpPr>
        <p:spPr bwMode="auto">
          <a:xfrm flipV="1">
            <a:off x="4906963" y="2370138"/>
            <a:ext cx="350837" cy="0"/>
          </a:xfrm>
          <a:prstGeom prst="line">
            <a:avLst/>
          </a:prstGeom>
          <a:noFill/>
          <a:ln w="19050" algn="ctr">
            <a:solidFill>
              <a:srgbClr val="FF0000"/>
            </a:solidFill>
            <a:round/>
            <a:headEnd/>
            <a:tailEnd/>
          </a:ln>
        </p:spPr>
      </p:cxnSp>
      <p:cxnSp>
        <p:nvCxnSpPr>
          <p:cNvPr id="51" name="Straight Connector 50"/>
          <p:cNvCxnSpPr>
            <a:cxnSpLocks noChangeShapeType="1"/>
          </p:cNvCxnSpPr>
          <p:nvPr/>
        </p:nvCxnSpPr>
        <p:spPr bwMode="auto">
          <a:xfrm>
            <a:off x="1730375" y="2362200"/>
            <a:ext cx="403225" cy="0"/>
          </a:xfrm>
          <a:prstGeom prst="line">
            <a:avLst/>
          </a:prstGeom>
          <a:noFill/>
          <a:ln w="19050" algn="ctr">
            <a:solidFill>
              <a:srgbClr val="FF0000"/>
            </a:solidFill>
            <a:round/>
            <a:headEnd/>
            <a:tailEnd/>
          </a:ln>
        </p:spPr>
      </p:cxnSp>
      <p:cxnSp>
        <p:nvCxnSpPr>
          <p:cNvPr id="53" name="Straight Connector 52"/>
          <p:cNvCxnSpPr>
            <a:cxnSpLocks noChangeShapeType="1"/>
          </p:cNvCxnSpPr>
          <p:nvPr/>
        </p:nvCxnSpPr>
        <p:spPr bwMode="auto">
          <a:xfrm>
            <a:off x="2667000" y="2362200"/>
            <a:ext cx="217488" cy="0"/>
          </a:xfrm>
          <a:prstGeom prst="line">
            <a:avLst/>
          </a:prstGeom>
          <a:noFill/>
          <a:ln w="19050" algn="ctr">
            <a:solidFill>
              <a:srgbClr val="FF0000"/>
            </a:solidFill>
            <a:round/>
            <a:headEnd/>
            <a:tailEnd/>
          </a:ln>
        </p:spPr>
      </p:cxnSp>
      <p:cxnSp>
        <p:nvCxnSpPr>
          <p:cNvPr id="57" name="Straight Connector 56"/>
          <p:cNvCxnSpPr>
            <a:cxnSpLocks noChangeShapeType="1"/>
          </p:cNvCxnSpPr>
          <p:nvPr/>
        </p:nvCxnSpPr>
        <p:spPr bwMode="auto">
          <a:xfrm flipH="1">
            <a:off x="3429000" y="2895600"/>
            <a:ext cx="152400" cy="331788"/>
          </a:xfrm>
          <a:prstGeom prst="line">
            <a:avLst/>
          </a:prstGeom>
          <a:noFill/>
          <a:ln w="19050" algn="ctr">
            <a:solidFill>
              <a:srgbClr val="FF0000"/>
            </a:solidFill>
            <a:round/>
            <a:headEnd/>
            <a:tailEnd/>
          </a:ln>
        </p:spPr>
      </p:cxnSp>
      <p:cxnSp>
        <p:nvCxnSpPr>
          <p:cNvPr id="59" name="Straight Connector 58"/>
          <p:cNvCxnSpPr>
            <a:cxnSpLocks noChangeShapeType="1"/>
          </p:cNvCxnSpPr>
          <p:nvPr/>
        </p:nvCxnSpPr>
        <p:spPr bwMode="auto">
          <a:xfrm flipH="1">
            <a:off x="2276475" y="3271838"/>
            <a:ext cx="152400" cy="331787"/>
          </a:xfrm>
          <a:prstGeom prst="line">
            <a:avLst/>
          </a:prstGeom>
          <a:noFill/>
          <a:ln w="19050" algn="ctr">
            <a:solidFill>
              <a:srgbClr val="FF0000"/>
            </a:solidFill>
            <a:round/>
            <a:headEnd/>
            <a:tailEnd/>
          </a:ln>
        </p:spPr>
      </p:cxnSp>
      <p:cxnSp>
        <p:nvCxnSpPr>
          <p:cNvPr id="60" name="Straight Connector 59"/>
          <p:cNvCxnSpPr>
            <a:cxnSpLocks noChangeShapeType="1"/>
          </p:cNvCxnSpPr>
          <p:nvPr/>
        </p:nvCxnSpPr>
        <p:spPr bwMode="auto">
          <a:xfrm flipH="1">
            <a:off x="1233488" y="3652838"/>
            <a:ext cx="152400" cy="331787"/>
          </a:xfrm>
          <a:prstGeom prst="line">
            <a:avLst/>
          </a:prstGeom>
          <a:noFill/>
          <a:ln w="19050" algn="ctr">
            <a:solidFill>
              <a:srgbClr val="FF0000"/>
            </a:solidFill>
            <a:round/>
            <a:headEnd/>
            <a:tailEnd/>
          </a:ln>
        </p:spPr>
      </p:cxnSp>
      <p:cxnSp>
        <p:nvCxnSpPr>
          <p:cNvPr id="61" name="Straight Connector 60"/>
          <p:cNvCxnSpPr>
            <a:cxnSpLocks noChangeShapeType="1"/>
          </p:cNvCxnSpPr>
          <p:nvPr/>
        </p:nvCxnSpPr>
        <p:spPr bwMode="auto">
          <a:xfrm flipH="1">
            <a:off x="1295400" y="3660775"/>
            <a:ext cx="152400" cy="331788"/>
          </a:xfrm>
          <a:prstGeom prst="line">
            <a:avLst/>
          </a:prstGeom>
          <a:noFill/>
          <a:ln w="19050" algn="ctr">
            <a:solidFill>
              <a:srgbClr val="FF0000"/>
            </a:solidFill>
            <a:round/>
            <a:headEnd/>
            <a:tailEnd/>
          </a:ln>
        </p:spPr>
      </p:cxnSp>
      <p:sp>
        <p:nvSpPr>
          <p:cNvPr id="62" name="Text Box 23"/>
          <p:cNvSpPr txBox="1">
            <a:spLocks noChangeArrowheads="1"/>
          </p:cNvSpPr>
          <p:nvPr/>
        </p:nvSpPr>
        <p:spPr bwMode="auto">
          <a:xfrm>
            <a:off x="0" y="4576763"/>
            <a:ext cx="9144000" cy="1754187"/>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smtClean="0">
                <a:solidFill>
                  <a:schemeClr val="accent4">
                    <a:lumMod val="10000"/>
                  </a:schemeClr>
                </a:solidFill>
                <a:cs typeface="Times New Roman" panose="02020603050405020304" pitchFamily="18" charset="0"/>
              </a:rPr>
              <a:t>	Hôm nay đã là hai mươi tám Tết.  Chợ hoa trên đường Nguyễn Huệ đông nghịt người.  Uyên cùng các bạn đi giữa rừng hoa  như đi trong mơ.  Đang ríu rít chuyện trò,  cả nhóm bỗng sững lại  vì tiếng gọi:</a:t>
            </a:r>
          </a:p>
          <a:p>
            <a:pPr eaLnBrk="0" hangingPunct="0">
              <a:spcBef>
                <a:spcPct val="50000"/>
              </a:spcBef>
              <a:buClrTx/>
              <a:buSzTx/>
              <a:buFontTx/>
              <a:buNone/>
              <a:defRPr/>
            </a:pPr>
            <a:r>
              <a:rPr lang="en-US" altLang="vi-VN" sz="2400" smtClean="0">
                <a:solidFill>
                  <a:schemeClr val="accent4">
                    <a:lumMod val="10000"/>
                  </a:schemeClr>
                </a:solidFill>
                <a:cs typeface="Times New Roman" panose="02020603050405020304" pitchFamily="18" charset="0"/>
              </a:rPr>
              <a:t>	- Nè,  sắp nhỏ kia,  đi đâu vậy?</a:t>
            </a:r>
            <a:endParaRPr lang="en-US" altLang="vi-VN" sz="2400">
              <a:solidFill>
                <a:schemeClr val="accent4">
                  <a:lumMod val="10000"/>
                </a:schemeClr>
              </a:solidFill>
              <a:cs typeface="Times New Roman" panose="02020603050405020304" pitchFamily="18" charset="0"/>
            </a:endParaRPr>
          </a:p>
        </p:txBody>
      </p:sp>
      <p:cxnSp>
        <p:nvCxnSpPr>
          <p:cNvPr id="64" name="Straight Connector 63"/>
          <p:cNvCxnSpPr>
            <a:cxnSpLocks noChangeShapeType="1"/>
          </p:cNvCxnSpPr>
          <p:nvPr/>
        </p:nvCxnSpPr>
        <p:spPr bwMode="auto">
          <a:xfrm flipH="1">
            <a:off x="590550" y="4994275"/>
            <a:ext cx="152400" cy="331788"/>
          </a:xfrm>
          <a:prstGeom prst="line">
            <a:avLst/>
          </a:prstGeom>
          <a:noFill/>
          <a:ln w="19050" algn="ctr">
            <a:solidFill>
              <a:srgbClr val="FF0000"/>
            </a:solidFill>
            <a:round/>
            <a:headEnd/>
            <a:tailEnd/>
          </a:ln>
        </p:spPr>
      </p:cxnSp>
      <p:cxnSp>
        <p:nvCxnSpPr>
          <p:cNvPr id="65" name="Straight Connector 64"/>
          <p:cNvCxnSpPr>
            <a:cxnSpLocks noChangeShapeType="1"/>
          </p:cNvCxnSpPr>
          <p:nvPr/>
        </p:nvCxnSpPr>
        <p:spPr bwMode="auto">
          <a:xfrm flipH="1">
            <a:off x="2813050" y="5002213"/>
            <a:ext cx="152400" cy="331787"/>
          </a:xfrm>
          <a:prstGeom prst="line">
            <a:avLst/>
          </a:prstGeom>
          <a:noFill/>
          <a:ln w="19050" algn="ctr">
            <a:solidFill>
              <a:srgbClr val="FF0000"/>
            </a:solidFill>
            <a:round/>
            <a:headEnd/>
            <a:tailEnd/>
          </a:ln>
        </p:spPr>
      </p:cxnSp>
      <p:cxnSp>
        <p:nvCxnSpPr>
          <p:cNvPr id="66" name="Straight Connector 65"/>
          <p:cNvCxnSpPr>
            <a:cxnSpLocks noChangeShapeType="1"/>
          </p:cNvCxnSpPr>
          <p:nvPr/>
        </p:nvCxnSpPr>
        <p:spPr bwMode="auto">
          <a:xfrm flipH="1">
            <a:off x="2870200" y="5002213"/>
            <a:ext cx="152400" cy="331787"/>
          </a:xfrm>
          <a:prstGeom prst="line">
            <a:avLst/>
          </a:prstGeom>
          <a:noFill/>
          <a:ln w="19050" algn="ctr">
            <a:solidFill>
              <a:srgbClr val="FF0000"/>
            </a:solidFill>
            <a:round/>
            <a:headEnd/>
            <a:tailEnd/>
          </a:ln>
        </p:spPr>
      </p:cxnSp>
      <p:cxnSp>
        <p:nvCxnSpPr>
          <p:cNvPr id="67" name="Straight Connector 66"/>
          <p:cNvCxnSpPr>
            <a:cxnSpLocks noChangeShapeType="1"/>
          </p:cNvCxnSpPr>
          <p:nvPr/>
        </p:nvCxnSpPr>
        <p:spPr bwMode="auto">
          <a:xfrm flipH="1">
            <a:off x="5035550" y="4618038"/>
            <a:ext cx="152400" cy="331787"/>
          </a:xfrm>
          <a:prstGeom prst="line">
            <a:avLst/>
          </a:prstGeom>
          <a:noFill/>
          <a:ln w="19050" algn="ctr">
            <a:solidFill>
              <a:srgbClr val="FF0000"/>
            </a:solidFill>
            <a:round/>
            <a:headEnd/>
            <a:tailEnd/>
          </a:ln>
        </p:spPr>
      </p:cxnSp>
      <p:cxnSp>
        <p:nvCxnSpPr>
          <p:cNvPr id="68" name="Straight Connector 67"/>
          <p:cNvCxnSpPr>
            <a:cxnSpLocks noChangeShapeType="1"/>
          </p:cNvCxnSpPr>
          <p:nvPr/>
        </p:nvCxnSpPr>
        <p:spPr bwMode="auto">
          <a:xfrm flipH="1">
            <a:off x="5081588" y="4618038"/>
            <a:ext cx="152400" cy="331787"/>
          </a:xfrm>
          <a:prstGeom prst="line">
            <a:avLst/>
          </a:prstGeom>
          <a:noFill/>
          <a:ln w="19050" algn="ctr">
            <a:solidFill>
              <a:srgbClr val="FF0000"/>
            </a:solidFill>
            <a:round/>
            <a:headEnd/>
            <a:tailEnd/>
          </a:ln>
        </p:spPr>
      </p:cxnSp>
      <p:cxnSp>
        <p:nvCxnSpPr>
          <p:cNvPr id="69" name="Straight Connector 68"/>
          <p:cNvCxnSpPr>
            <a:cxnSpLocks noChangeShapeType="1"/>
          </p:cNvCxnSpPr>
          <p:nvPr/>
        </p:nvCxnSpPr>
        <p:spPr bwMode="auto">
          <a:xfrm flipH="1">
            <a:off x="7467600" y="4964113"/>
            <a:ext cx="152400" cy="331787"/>
          </a:xfrm>
          <a:prstGeom prst="line">
            <a:avLst/>
          </a:prstGeom>
          <a:noFill/>
          <a:ln w="19050" algn="ctr">
            <a:solidFill>
              <a:srgbClr val="FF0000"/>
            </a:solidFill>
            <a:round/>
            <a:headEnd/>
            <a:tailEnd/>
          </a:ln>
        </p:spPr>
      </p:cxnSp>
      <p:cxnSp>
        <p:nvCxnSpPr>
          <p:cNvPr id="70" name="Straight Connector 69"/>
          <p:cNvCxnSpPr>
            <a:cxnSpLocks noChangeShapeType="1"/>
          </p:cNvCxnSpPr>
          <p:nvPr/>
        </p:nvCxnSpPr>
        <p:spPr bwMode="auto">
          <a:xfrm flipH="1">
            <a:off x="4341813" y="5343525"/>
            <a:ext cx="152400" cy="331788"/>
          </a:xfrm>
          <a:prstGeom prst="line">
            <a:avLst/>
          </a:prstGeom>
          <a:noFill/>
          <a:ln w="19050" algn="ctr">
            <a:solidFill>
              <a:srgbClr val="FF0000"/>
            </a:solidFill>
            <a:round/>
            <a:headEnd/>
            <a:tailEnd/>
          </a:ln>
        </p:spPr>
      </p:cxnSp>
      <p:cxnSp>
        <p:nvCxnSpPr>
          <p:cNvPr id="71" name="Straight Connector 70"/>
          <p:cNvCxnSpPr>
            <a:cxnSpLocks noChangeShapeType="1"/>
          </p:cNvCxnSpPr>
          <p:nvPr/>
        </p:nvCxnSpPr>
        <p:spPr bwMode="auto">
          <a:xfrm flipH="1">
            <a:off x="7269163" y="5340350"/>
            <a:ext cx="152400" cy="331788"/>
          </a:xfrm>
          <a:prstGeom prst="line">
            <a:avLst/>
          </a:prstGeom>
          <a:noFill/>
          <a:ln w="19050" algn="ctr">
            <a:solidFill>
              <a:srgbClr val="FF0000"/>
            </a:solidFill>
            <a:round/>
            <a:headEnd/>
            <a:tailEnd/>
          </a:ln>
        </p:spPr>
      </p:cxnSp>
      <p:cxnSp>
        <p:nvCxnSpPr>
          <p:cNvPr id="73" name="Straight Connector 72"/>
          <p:cNvCxnSpPr>
            <a:cxnSpLocks noChangeShapeType="1"/>
          </p:cNvCxnSpPr>
          <p:nvPr/>
        </p:nvCxnSpPr>
        <p:spPr bwMode="auto">
          <a:xfrm flipH="1">
            <a:off x="8913813" y="5370513"/>
            <a:ext cx="152400" cy="331787"/>
          </a:xfrm>
          <a:prstGeom prst="line">
            <a:avLst/>
          </a:prstGeom>
          <a:noFill/>
          <a:ln w="19050" algn="ctr">
            <a:solidFill>
              <a:srgbClr val="FF0000"/>
            </a:solidFill>
            <a:round/>
            <a:headEnd/>
            <a:tailEnd/>
          </a:ln>
        </p:spPr>
      </p:cxnSp>
      <p:cxnSp>
        <p:nvCxnSpPr>
          <p:cNvPr id="74" name="Straight Connector 73"/>
          <p:cNvCxnSpPr>
            <a:cxnSpLocks noChangeShapeType="1"/>
          </p:cNvCxnSpPr>
          <p:nvPr/>
        </p:nvCxnSpPr>
        <p:spPr bwMode="auto">
          <a:xfrm flipH="1">
            <a:off x="3279775" y="5903913"/>
            <a:ext cx="152400" cy="331787"/>
          </a:xfrm>
          <a:prstGeom prst="line">
            <a:avLst/>
          </a:prstGeom>
          <a:noFill/>
          <a:ln w="19050" algn="ctr">
            <a:solidFill>
              <a:srgbClr val="FF0000"/>
            </a:solidFill>
            <a:round/>
            <a:headEnd/>
            <a:tailEnd/>
          </a:ln>
        </p:spPr>
      </p:cxnSp>
      <p:cxnSp>
        <p:nvCxnSpPr>
          <p:cNvPr id="75" name="Straight Connector 74"/>
          <p:cNvCxnSpPr>
            <a:cxnSpLocks noChangeShapeType="1"/>
          </p:cNvCxnSpPr>
          <p:nvPr/>
        </p:nvCxnSpPr>
        <p:spPr bwMode="auto">
          <a:xfrm flipH="1">
            <a:off x="1600200" y="5913438"/>
            <a:ext cx="152400" cy="331787"/>
          </a:xfrm>
          <a:prstGeom prst="line">
            <a:avLst/>
          </a:prstGeom>
          <a:noFill/>
          <a:ln w="19050" algn="ctr">
            <a:solidFill>
              <a:srgbClr val="FF0000"/>
            </a:solidFill>
            <a:round/>
            <a:headEnd/>
            <a:tailEnd/>
          </a:ln>
        </p:spPr>
      </p:cxnSp>
      <p:cxnSp>
        <p:nvCxnSpPr>
          <p:cNvPr id="76" name="Straight Connector 75"/>
          <p:cNvCxnSpPr>
            <a:cxnSpLocks noChangeShapeType="1"/>
          </p:cNvCxnSpPr>
          <p:nvPr/>
        </p:nvCxnSpPr>
        <p:spPr bwMode="auto">
          <a:xfrm flipH="1">
            <a:off x="4786313" y="5903913"/>
            <a:ext cx="152400" cy="331787"/>
          </a:xfrm>
          <a:prstGeom prst="line">
            <a:avLst/>
          </a:prstGeom>
          <a:noFill/>
          <a:ln w="19050" algn="ctr">
            <a:solidFill>
              <a:srgbClr val="FF0000"/>
            </a:solidFill>
            <a:round/>
            <a:headEnd/>
            <a:tailEnd/>
          </a:ln>
        </p:spPr>
      </p:cxnSp>
      <p:cxnSp>
        <p:nvCxnSpPr>
          <p:cNvPr id="77" name="Straight Connector 76"/>
          <p:cNvCxnSpPr>
            <a:cxnSpLocks noChangeShapeType="1"/>
          </p:cNvCxnSpPr>
          <p:nvPr/>
        </p:nvCxnSpPr>
        <p:spPr bwMode="auto">
          <a:xfrm flipH="1">
            <a:off x="4830763" y="5903913"/>
            <a:ext cx="152400" cy="331787"/>
          </a:xfrm>
          <a:prstGeom prst="line">
            <a:avLst/>
          </a:prstGeom>
          <a:noFill/>
          <a:ln w="19050" algn="ctr">
            <a:solidFill>
              <a:srgbClr val="FF0000"/>
            </a:solidFill>
            <a:round/>
            <a:headEnd/>
            <a:tailEnd/>
          </a:ln>
        </p:spPr>
      </p:cxnSp>
      <p:cxnSp>
        <p:nvCxnSpPr>
          <p:cNvPr id="78" name="Straight Connector 77"/>
          <p:cNvCxnSpPr>
            <a:cxnSpLocks noChangeShapeType="1"/>
          </p:cNvCxnSpPr>
          <p:nvPr/>
        </p:nvCxnSpPr>
        <p:spPr bwMode="auto">
          <a:xfrm flipH="1">
            <a:off x="1255713" y="5340350"/>
            <a:ext cx="152400" cy="331788"/>
          </a:xfrm>
          <a:prstGeom prst="line">
            <a:avLst/>
          </a:prstGeom>
          <a:noFill/>
          <a:ln w="19050" algn="ctr">
            <a:solidFill>
              <a:srgbClr val="FF0000"/>
            </a:solidFill>
            <a:round/>
            <a:headEnd/>
            <a:tailEnd/>
          </a:ln>
        </p:spPr>
      </p:cxnSp>
      <p:cxnSp>
        <p:nvCxnSpPr>
          <p:cNvPr id="79" name="Straight Connector 78"/>
          <p:cNvCxnSpPr>
            <a:cxnSpLocks noChangeShapeType="1"/>
          </p:cNvCxnSpPr>
          <p:nvPr/>
        </p:nvCxnSpPr>
        <p:spPr bwMode="auto">
          <a:xfrm flipH="1">
            <a:off x="1309688" y="5345113"/>
            <a:ext cx="152400" cy="331787"/>
          </a:xfrm>
          <a:prstGeom prst="line">
            <a:avLst/>
          </a:prstGeom>
          <a:noFill/>
          <a:ln w="19050" algn="ctr">
            <a:solidFill>
              <a:srgbClr val="FF0000"/>
            </a:solidFill>
            <a:round/>
            <a:headEnd/>
            <a:tailEnd/>
          </a:ln>
        </p:spPr>
      </p:cxnSp>
      <p:cxnSp>
        <p:nvCxnSpPr>
          <p:cNvPr id="80" name="Straight Connector 79"/>
          <p:cNvCxnSpPr>
            <a:cxnSpLocks noChangeShapeType="1"/>
          </p:cNvCxnSpPr>
          <p:nvPr/>
        </p:nvCxnSpPr>
        <p:spPr bwMode="auto">
          <a:xfrm flipH="1">
            <a:off x="8861425" y="5370513"/>
            <a:ext cx="152400" cy="331787"/>
          </a:xfrm>
          <a:prstGeom prst="line">
            <a:avLst/>
          </a:prstGeom>
          <a:noFill/>
          <a:ln w="19050" algn="ctr">
            <a:solidFill>
              <a:srgbClr val="FF0000"/>
            </a:solidFill>
            <a:round/>
            <a:headEnd/>
            <a:tailEnd/>
          </a:ln>
        </p:spPr>
      </p:cxnSp>
      <p:sp>
        <p:nvSpPr>
          <p:cNvPr id="84" name="Text Box 23"/>
          <p:cNvSpPr txBox="1">
            <a:spLocks noChangeArrowheads="1"/>
          </p:cNvSpPr>
          <p:nvPr/>
        </p:nvSpPr>
        <p:spPr bwMode="auto">
          <a:xfrm>
            <a:off x="5334000" y="2438400"/>
            <a:ext cx="2746375"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smtClean="0">
                <a:solidFill>
                  <a:schemeClr val="accent4">
                    <a:lumMod val="25000"/>
                  </a:schemeClr>
                </a:solidFill>
                <a:cs typeface="Times New Roman" panose="02020603050405020304" pitchFamily="18" charset="0"/>
              </a:rPr>
              <a:t>Đường Nguyễn Huệ,</a:t>
            </a:r>
            <a:endParaRPr lang="en-US" altLang="vi-VN" sz="2400" b="1">
              <a:solidFill>
                <a:schemeClr val="accent4">
                  <a:lumMod val="25000"/>
                </a:schemeClr>
              </a:solidFill>
              <a:cs typeface="Times New Roman" panose="02020603050405020304" pitchFamily="18" charset="0"/>
            </a:endParaRPr>
          </a:p>
        </p:txBody>
      </p:sp>
      <p:sp>
        <p:nvSpPr>
          <p:cNvPr id="85" name="Text Box 23"/>
          <p:cNvSpPr txBox="1">
            <a:spLocks noChangeArrowheads="1"/>
          </p:cNvSpPr>
          <p:nvPr/>
        </p:nvSpPr>
        <p:spPr bwMode="auto">
          <a:xfrm>
            <a:off x="5354638" y="2784475"/>
            <a:ext cx="1282700"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smtClean="0">
                <a:solidFill>
                  <a:schemeClr val="accent4">
                    <a:lumMod val="25000"/>
                  </a:schemeClr>
                </a:solidFill>
                <a:cs typeface="Times New Roman" panose="02020603050405020304" pitchFamily="18" charset="0"/>
              </a:rPr>
              <a:t>Sắp nhỏ,</a:t>
            </a:r>
            <a:endParaRPr lang="en-US" altLang="vi-VN" sz="2400" b="1">
              <a:solidFill>
                <a:schemeClr val="accent4">
                  <a:lumMod val="25000"/>
                </a:schemeClr>
              </a:solidFill>
              <a:cs typeface="Times New Roman" panose="02020603050405020304" pitchFamily="18" charset="0"/>
            </a:endParaRPr>
          </a:p>
        </p:txBody>
      </p:sp>
      <p:sp>
        <p:nvSpPr>
          <p:cNvPr id="86" name="Text Box 23"/>
          <p:cNvSpPr txBox="1">
            <a:spLocks noChangeArrowheads="1"/>
          </p:cNvSpPr>
          <p:nvPr/>
        </p:nvSpPr>
        <p:spPr bwMode="auto">
          <a:xfrm>
            <a:off x="5354638" y="3121025"/>
            <a:ext cx="1624012"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L</a:t>
            </a:r>
            <a:r>
              <a:rPr lang="en-US" altLang="vi-VN" sz="2400" smtClean="0">
                <a:solidFill>
                  <a:schemeClr val="accent4">
                    <a:lumMod val="25000"/>
                  </a:schemeClr>
                </a:solidFill>
                <a:cs typeface="Times New Roman" panose="02020603050405020304" pitchFamily="18" charset="0"/>
              </a:rPr>
              <a:t>òng vòng,</a:t>
            </a:r>
            <a:endParaRPr lang="en-US" altLang="vi-VN" sz="2400" b="1">
              <a:solidFill>
                <a:schemeClr val="accent4">
                  <a:lumMod val="25000"/>
                </a:schemeClr>
              </a:solidFill>
              <a:cs typeface="Times New Roman" panose="02020603050405020304" pitchFamily="18" charset="0"/>
            </a:endParaRPr>
          </a:p>
        </p:txBody>
      </p:sp>
      <p:sp>
        <p:nvSpPr>
          <p:cNvPr id="87" name="Text Box 23"/>
          <p:cNvSpPr txBox="1">
            <a:spLocks noChangeArrowheads="1"/>
          </p:cNvSpPr>
          <p:nvPr/>
        </p:nvSpPr>
        <p:spPr bwMode="auto">
          <a:xfrm>
            <a:off x="5375275" y="3482975"/>
            <a:ext cx="1624013"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D</a:t>
            </a:r>
            <a:r>
              <a:rPr lang="en-US" altLang="vi-VN" sz="2400" smtClean="0">
                <a:solidFill>
                  <a:schemeClr val="accent4">
                    <a:lumMod val="25000"/>
                  </a:schemeClr>
                </a:solidFill>
                <a:cs typeface="Times New Roman" panose="02020603050405020304" pitchFamily="18" charset="0"/>
              </a:rPr>
              <a:t>ân ca,</a:t>
            </a:r>
            <a:endParaRPr lang="en-US" altLang="vi-VN" sz="2400" b="1">
              <a:solidFill>
                <a:schemeClr val="accent4">
                  <a:lumMod val="25000"/>
                </a:schemeClr>
              </a:solidFill>
              <a:cs typeface="Times New Roman" panose="02020603050405020304" pitchFamily="18" charset="0"/>
            </a:endParaRPr>
          </a:p>
        </p:txBody>
      </p:sp>
      <p:sp>
        <p:nvSpPr>
          <p:cNvPr id="88" name="Text Box 23"/>
          <p:cNvSpPr txBox="1">
            <a:spLocks noChangeArrowheads="1"/>
          </p:cNvSpPr>
          <p:nvPr/>
        </p:nvSpPr>
        <p:spPr bwMode="auto">
          <a:xfrm>
            <a:off x="5383213" y="3860800"/>
            <a:ext cx="1625600"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smtClean="0">
                <a:solidFill>
                  <a:schemeClr val="accent4">
                    <a:lumMod val="25000"/>
                  </a:schemeClr>
                </a:solidFill>
                <a:cs typeface="Times New Roman" panose="02020603050405020304" pitchFamily="18" charset="0"/>
              </a:rPr>
              <a:t>Xoắn xuýt,</a:t>
            </a:r>
            <a:endParaRPr lang="en-US" altLang="vi-VN" sz="2400" b="1">
              <a:solidFill>
                <a:schemeClr val="accent4">
                  <a:lumMod val="25000"/>
                </a:schemeClr>
              </a:solidFill>
              <a:cs typeface="Times New Roman" panose="02020603050405020304" pitchFamily="18" charset="0"/>
            </a:endParaRPr>
          </a:p>
        </p:txBody>
      </p:sp>
      <p:sp>
        <p:nvSpPr>
          <p:cNvPr id="89" name="Text Box 23"/>
          <p:cNvSpPr txBox="1">
            <a:spLocks noChangeArrowheads="1"/>
          </p:cNvSpPr>
          <p:nvPr/>
        </p:nvSpPr>
        <p:spPr bwMode="auto">
          <a:xfrm>
            <a:off x="5391150" y="4217988"/>
            <a:ext cx="1625600" cy="461962"/>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smtClean="0">
                <a:solidFill>
                  <a:schemeClr val="accent4">
                    <a:lumMod val="25000"/>
                  </a:schemeClr>
                </a:solidFill>
                <a:cs typeface="Times New Roman" panose="02020603050405020304" pitchFamily="18" charset="0"/>
              </a:rPr>
              <a:t>Sững sốt</a:t>
            </a:r>
            <a:endParaRPr lang="en-US" altLang="vi-VN" sz="2400" b="1">
              <a:solidFill>
                <a:schemeClr val="accent4">
                  <a:lumMod val="25000"/>
                </a:schemeClr>
              </a:solidFill>
              <a:cs typeface="Times New Roman" panose="02020603050405020304" pitchFamily="18" charset="0"/>
            </a:endParaRPr>
          </a:p>
        </p:txBody>
      </p:sp>
      <p:sp>
        <p:nvSpPr>
          <p:cNvPr id="91" name="Rectangle 2"/>
          <p:cNvSpPr>
            <a:spLocks noGrp="1" noChangeArrowheads="1"/>
          </p:cNvSpPr>
          <p:nvPr>
            <p:ph type="title"/>
          </p:nvPr>
        </p:nvSpPr>
        <p:spPr>
          <a:xfrm>
            <a:off x="-228600" y="36513"/>
            <a:ext cx="9144000" cy="755650"/>
          </a:xfrm>
        </p:spPr>
        <p:txBody>
          <a:bodyPr/>
          <a:lstStyle/>
          <a:p>
            <a:pPr eaLnBrk="1" hangingPunct="1">
              <a:defRPr/>
            </a:pPr>
            <a:r>
              <a:rPr lang="en-US" altLang="vi-VN" sz="3600" err="1" smtClean="0">
                <a:ln>
                  <a:solidFill>
                    <a:srgbClr val="7030A0"/>
                  </a:solidFill>
                </a:ln>
                <a:solidFill>
                  <a:schemeClr val="accent1">
                    <a:lumMod val="75000"/>
                  </a:schemeClr>
                </a:solidFill>
                <a:latin typeface="+mn-lt"/>
              </a:rPr>
              <a:t>Thứ</a:t>
            </a:r>
            <a:r>
              <a:rPr lang="en-US" altLang="vi-VN" sz="3600" smtClean="0">
                <a:ln>
                  <a:solidFill>
                    <a:srgbClr val="7030A0"/>
                  </a:solidFill>
                </a:ln>
                <a:solidFill>
                  <a:schemeClr val="accent1">
                    <a:lumMod val="75000"/>
                  </a:schemeClr>
                </a:solidFill>
                <a:latin typeface="+mn-lt"/>
              </a:rPr>
              <a:t> </a:t>
            </a:r>
            <a:r>
              <a:rPr lang="en-US" altLang="vi-VN" sz="3600" err="1" smtClean="0">
                <a:ln>
                  <a:solidFill>
                    <a:srgbClr val="7030A0"/>
                  </a:solidFill>
                </a:ln>
                <a:solidFill>
                  <a:schemeClr val="accent1">
                    <a:lumMod val="75000"/>
                  </a:schemeClr>
                </a:solidFill>
                <a:latin typeface="+mn-lt"/>
              </a:rPr>
              <a:t>hai</a:t>
            </a:r>
            <a:r>
              <a:rPr lang="en-US" altLang="vi-VN" sz="3600" smtClean="0">
                <a:ln>
                  <a:solidFill>
                    <a:srgbClr val="7030A0"/>
                  </a:solidFill>
                </a:ln>
                <a:solidFill>
                  <a:schemeClr val="accent1">
                    <a:lumMod val="75000"/>
                  </a:schemeClr>
                </a:solidFill>
                <a:latin typeface="+mn-lt"/>
              </a:rPr>
              <a:t> </a:t>
            </a:r>
            <a:r>
              <a:rPr lang="en-US" altLang="vi-VN" sz="3600" err="1" smtClean="0">
                <a:ln>
                  <a:solidFill>
                    <a:srgbClr val="7030A0"/>
                  </a:solidFill>
                </a:ln>
                <a:solidFill>
                  <a:schemeClr val="accent1">
                    <a:lumMod val="75000"/>
                  </a:schemeClr>
                </a:solidFill>
                <a:latin typeface="+mn-lt"/>
              </a:rPr>
              <a:t>ngày</a:t>
            </a:r>
            <a:r>
              <a:rPr lang="en-US" altLang="vi-VN" sz="3600" smtClean="0">
                <a:ln>
                  <a:solidFill>
                    <a:srgbClr val="7030A0"/>
                  </a:solidFill>
                </a:ln>
                <a:solidFill>
                  <a:schemeClr val="accent1">
                    <a:lumMod val="75000"/>
                  </a:schemeClr>
                </a:solidFill>
                <a:latin typeface="+mn-lt"/>
              </a:rPr>
              <a:t> 16 </a:t>
            </a:r>
            <a:r>
              <a:rPr lang="en-US" altLang="vi-VN" sz="3600" err="1" smtClean="0">
                <a:ln>
                  <a:solidFill>
                    <a:srgbClr val="7030A0"/>
                  </a:solidFill>
                </a:ln>
                <a:solidFill>
                  <a:schemeClr val="accent1">
                    <a:lumMod val="75000"/>
                  </a:schemeClr>
                </a:solidFill>
                <a:latin typeface="+mn-lt"/>
              </a:rPr>
              <a:t>tháng</a:t>
            </a:r>
            <a:r>
              <a:rPr lang="en-US" altLang="vi-VN" sz="3600" smtClean="0">
                <a:ln>
                  <a:solidFill>
                    <a:srgbClr val="7030A0"/>
                  </a:solidFill>
                </a:ln>
                <a:solidFill>
                  <a:schemeClr val="accent1">
                    <a:lumMod val="75000"/>
                  </a:schemeClr>
                </a:solidFill>
                <a:latin typeface="+mn-lt"/>
              </a:rPr>
              <a:t> 11 </a:t>
            </a:r>
            <a:r>
              <a:rPr lang="en-US" altLang="vi-VN" sz="3600" err="1" smtClean="0">
                <a:ln>
                  <a:solidFill>
                    <a:srgbClr val="7030A0"/>
                  </a:solidFill>
                </a:ln>
                <a:solidFill>
                  <a:schemeClr val="accent1">
                    <a:lumMod val="75000"/>
                  </a:schemeClr>
                </a:solidFill>
                <a:latin typeface="+mn-lt"/>
              </a:rPr>
              <a:t>năm</a:t>
            </a:r>
            <a:r>
              <a:rPr lang="en-US" altLang="vi-VN" sz="3600" smtClean="0">
                <a:ln>
                  <a:solidFill>
                    <a:srgbClr val="7030A0"/>
                  </a:solidFill>
                </a:ln>
                <a:solidFill>
                  <a:schemeClr val="accent1">
                    <a:lumMod val="75000"/>
                  </a:schemeClr>
                </a:solidFill>
                <a:latin typeface="+mn-lt"/>
              </a:rPr>
              <a:t> 2015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4"/>
                                        </p:tgtEl>
                                        <p:attrNameLst>
                                          <p:attrName>style.visibility</p:attrName>
                                        </p:attrNameLst>
                                      </p:cBhvr>
                                      <p:to>
                                        <p:strVal val="visible"/>
                                      </p:to>
                                    </p:set>
                                    <p:animEffect transition="in" filter="fade">
                                      <p:cBhvr>
                                        <p:cTn id="26" dur="500"/>
                                        <p:tgtEl>
                                          <p:spTgt spid="8194"/>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fade">
                                      <p:cBhvr>
                                        <p:cTn id="32" dur="500"/>
                                        <p:tgtEl>
                                          <p:spTgt spid="819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95"/>
                                        </p:tgtEl>
                                        <p:attrNameLst>
                                          <p:attrName>style.visibility</p:attrName>
                                        </p:attrNameLst>
                                      </p:cBhvr>
                                      <p:to>
                                        <p:strVal val="visible"/>
                                      </p:to>
                                    </p:set>
                                    <p:animEffect transition="in" filter="fade">
                                      <p:cBhvr>
                                        <p:cTn id="35" dur="500"/>
                                        <p:tgtEl>
                                          <p:spTgt spid="81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96"/>
                                        </p:tgtEl>
                                        <p:attrNameLst>
                                          <p:attrName>style.visibility</p:attrName>
                                        </p:attrNameLst>
                                      </p:cBhvr>
                                      <p:to>
                                        <p:strVal val="visible"/>
                                      </p:to>
                                    </p:set>
                                    <p:animEffect transition="in" filter="fade">
                                      <p:cBhvr>
                                        <p:cTn id="38" dur="500"/>
                                        <p:tgtEl>
                                          <p:spTgt spid="819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199"/>
                                        </p:tgtEl>
                                        <p:attrNameLst>
                                          <p:attrName>style.visibility</p:attrName>
                                        </p:attrNameLst>
                                      </p:cBhvr>
                                      <p:to>
                                        <p:strVal val="visible"/>
                                      </p:to>
                                    </p:set>
                                    <p:animEffect transition="in" filter="fade">
                                      <p:cBhvr>
                                        <p:cTn id="41" dur="500"/>
                                        <p:tgtEl>
                                          <p:spTgt spid="819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197"/>
                                        </p:tgtEl>
                                        <p:attrNameLst>
                                          <p:attrName>style.visibility</p:attrName>
                                        </p:attrNameLst>
                                      </p:cBhvr>
                                      <p:to>
                                        <p:strVal val="visible"/>
                                      </p:to>
                                    </p:set>
                                    <p:animEffect transition="in" filter="fade">
                                      <p:cBhvr>
                                        <p:cTn id="44" dur="500"/>
                                        <p:tgtEl>
                                          <p:spTgt spid="819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Effect transition="in" filter="fade">
                                      <p:cBhvr>
                                        <p:cTn id="49" dur="500"/>
                                        <p:tgtEl>
                                          <p:spTgt spid="82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211"/>
                                        </p:tgtEl>
                                        <p:attrNameLst>
                                          <p:attrName>style.visibility</p:attrName>
                                        </p:attrNameLst>
                                      </p:cBhvr>
                                      <p:to>
                                        <p:strVal val="visible"/>
                                      </p:to>
                                    </p:set>
                                    <p:animEffect transition="in" filter="fade">
                                      <p:cBhvr>
                                        <p:cTn id="54" dur="500"/>
                                        <p:tgtEl>
                                          <p:spTgt spid="82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212"/>
                                        </p:tgtEl>
                                        <p:attrNameLst>
                                          <p:attrName>style.visibility</p:attrName>
                                        </p:attrNameLst>
                                      </p:cBhvr>
                                      <p:to>
                                        <p:strVal val="visible"/>
                                      </p:to>
                                    </p:set>
                                    <p:animEffect transition="in" filter="fade">
                                      <p:cBhvr>
                                        <p:cTn id="59" dur="500"/>
                                        <p:tgtEl>
                                          <p:spTgt spid="82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500"/>
                                        <p:tgtEl>
                                          <p:spTgt spid="5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41" presetClass="entr" presetSubtype="0" fill="hold" grpId="0" nodeType="clickEffect">
                                  <p:stCondLst>
                                    <p:cond delay="0"/>
                                  </p:stCondLst>
                                  <p:iterate type="lt">
                                    <p:tmPct val="10000"/>
                                  </p:iterate>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0"/>
                                        </p:tgtEl>
                                        <p:attrNameLst>
                                          <p:attrName>ppt_y</p:attrName>
                                        </p:attrNameLst>
                                      </p:cBhvr>
                                      <p:tavLst>
                                        <p:tav tm="0">
                                          <p:val>
                                            <p:strVal val="#ppt_y"/>
                                          </p:val>
                                        </p:tav>
                                        <p:tav tm="100000">
                                          <p:val>
                                            <p:strVal val="#ppt_y"/>
                                          </p:val>
                                        </p:tav>
                                      </p:tavLst>
                                    </p:anim>
                                    <p:anim calcmode="lin" valueType="num">
                                      <p:cBhvr>
                                        <p:cTn id="8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62"/>
                                        </p:tgtEl>
                                        <p:attrNameLst>
                                          <p:attrName>style.visibility</p:attrName>
                                        </p:attrNameLst>
                                      </p:cBhvr>
                                      <p:to>
                                        <p:strVal val="visible"/>
                                      </p:to>
                                    </p:set>
                                    <p:anim calcmode="lin" valueType="num">
                                      <p:cBhvr>
                                        <p:cTn id="105"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62"/>
                                        </p:tgtEl>
                                        <p:attrNameLst>
                                          <p:attrName>ppt_y</p:attrName>
                                        </p:attrNameLst>
                                      </p:cBhvr>
                                      <p:tavLst>
                                        <p:tav tm="0">
                                          <p:val>
                                            <p:strVal val="#ppt_y"/>
                                          </p:val>
                                        </p:tav>
                                        <p:tav tm="100000">
                                          <p:val>
                                            <p:strVal val="#ppt_y"/>
                                          </p:val>
                                        </p:tav>
                                      </p:tavLst>
                                    </p:anim>
                                    <p:anim calcmode="lin" valueType="num">
                                      <p:cBhvr>
                                        <p:cTn id="107"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62"/>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68"/>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6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64"/>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66"/>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65"/>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69"/>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79"/>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78"/>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70"/>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71"/>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nodeType="clickEffect">
                                  <p:stCondLst>
                                    <p:cond delay="0"/>
                                  </p:stCondLst>
                                  <p:childTnLst>
                                    <p:set>
                                      <p:cBhvr>
                                        <p:cTn id="147" dur="1" fill="hold">
                                          <p:stCondLst>
                                            <p:cond delay="0"/>
                                          </p:stCondLst>
                                        </p:cTn>
                                        <p:tgtEl>
                                          <p:spTgt spid="80"/>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73"/>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75"/>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74"/>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77"/>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76"/>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84"/>
                                        </p:tgtEl>
                                        <p:attrNameLst>
                                          <p:attrName>style.visibility</p:attrName>
                                        </p:attrNameLst>
                                      </p:cBhvr>
                                      <p:to>
                                        <p:strVal val="visible"/>
                                      </p:to>
                                    </p:set>
                                    <p:animEffect transition="in" filter="fade">
                                      <p:cBhvr>
                                        <p:cTn id="168" dur="500"/>
                                        <p:tgtEl>
                                          <p:spTgt spid="84"/>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85"/>
                                        </p:tgtEl>
                                        <p:attrNameLst>
                                          <p:attrName>style.visibility</p:attrName>
                                        </p:attrNameLst>
                                      </p:cBhvr>
                                      <p:to>
                                        <p:strVal val="visible"/>
                                      </p:to>
                                    </p:set>
                                    <p:animEffect transition="in" filter="fade">
                                      <p:cBhvr>
                                        <p:cTn id="173" dur="500"/>
                                        <p:tgtEl>
                                          <p:spTgt spid="85"/>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86"/>
                                        </p:tgtEl>
                                        <p:attrNameLst>
                                          <p:attrName>style.visibility</p:attrName>
                                        </p:attrNameLst>
                                      </p:cBhvr>
                                      <p:to>
                                        <p:strVal val="visible"/>
                                      </p:to>
                                    </p:set>
                                    <p:animEffect transition="in" filter="fade">
                                      <p:cBhvr>
                                        <p:cTn id="178" dur="500"/>
                                        <p:tgtEl>
                                          <p:spTgt spid="86"/>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87"/>
                                        </p:tgtEl>
                                        <p:attrNameLst>
                                          <p:attrName>style.visibility</p:attrName>
                                        </p:attrNameLst>
                                      </p:cBhvr>
                                      <p:to>
                                        <p:strVal val="visible"/>
                                      </p:to>
                                    </p:set>
                                    <p:animEffect transition="in" filter="fade">
                                      <p:cBhvr>
                                        <p:cTn id="183" dur="500"/>
                                        <p:tgtEl>
                                          <p:spTgt spid="87"/>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88"/>
                                        </p:tgtEl>
                                        <p:attrNameLst>
                                          <p:attrName>style.visibility</p:attrName>
                                        </p:attrNameLst>
                                      </p:cBhvr>
                                      <p:to>
                                        <p:strVal val="visible"/>
                                      </p:to>
                                    </p:set>
                                    <p:animEffect transition="in" filter="fade">
                                      <p:cBhvr>
                                        <p:cTn id="188" dur="500"/>
                                        <p:tgtEl>
                                          <p:spTgt spid="8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89"/>
                                        </p:tgtEl>
                                        <p:attrNameLst>
                                          <p:attrName>style.visibility</p:attrName>
                                        </p:attrNameLst>
                                      </p:cBhvr>
                                      <p:to>
                                        <p:strVal val="visible"/>
                                      </p:to>
                                    </p:set>
                                    <p:animEffect transition="in" filter="fade">
                                      <p:cBhvr>
                                        <p:cTn id="19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P spid="8197" grpId="0"/>
      <p:bldP spid="8198" grpId="0"/>
      <p:bldP spid="8199" grpId="0"/>
      <p:bldP spid="13" grpId="0"/>
      <p:bldP spid="20" grpId="0"/>
      <p:bldP spid="8210" grpId="0"/>
      <p:bldP spid="8211" grpId="0"/>
      <p:bldP spid="8212" grpId="0"/>
      <p:bldP spid="26" grpId="0"/>
      <p:bldP spid="3" grpId="0" animBg="1"/>
      <p:bldP spid="27" grpId="0"/>
      <p:bldP spid="62" grpId="0"/>
      <p:bldP spid="84" grpId="0"/>
      <p:bldP spid="85" grpId="0"/>
      <p:bldP spid="86" grpId="0"/>
      <p:bldP spid="87" grpId="0"/>
      <p:bldP spid="88"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1"/>
          <p:cNvSpPr txBox="1">
            <a:spLocks noChangeArrowheads="1"/>
          </p:cNvSpPr>
          <p:nvPr/>
        </p:nvSpPr>
        <p:spPr bwMode="auto">
          <a:xfrm>
            <a:off x="-230188" y="1609725"/>
            <a:ext cx="2427288" cy="460375"/>
          </a:xfrm>
          <a:prstGeom prst="rect">
            <a:avLst/>
          </a:prstGeom>
          <a:noFill/>
          <a:ln w="9525">
            <a:noFill/>
            <a:miter lim="800000"/>
            <a:headEnd/>
            <a:tailEnd/>
          </a:ln>
        </p:spPr>
        <p:txBody>
          <a:bodyPr>
            <a:spAutoFit/>
          </a:bodyPr>
          <a:lstStyle/>
          <a:p>
            <a:pPr eaLnBrk="0" hangingPunct="0">
              <a:spcBef>
                <a:spcPct val="50000"/>
              </a:spcBef>
            </a:pPr>
            <a:r>
              <a:rPr lang="en-US" altLang="vi-VN" sz="2400">
                <a:solidFill>
                  <a:srgbClr val="D60093"/>
                </a:solidFill>
                <a:cs typeface="Times New Roman" pitchFamily="18" charset="0"/>
              </a:rPr>
              <a:t>       </a:t>
            </a:r>
            <a:r>
              <a:rPr lang="en-US" altLang="vi-VN" sz="2400" b="1" u="sng">
                <a:solidFill>
                  <a:srgbClr val="D60093"/>
                </a:solidFill>
                <a:cs typeface="Times New Roman" pitchFamily="18" charset="0"/>
              </a:rPr>
              <a:t>Luyện đọc</a:t>
            </a:r>
          </a:p>
        </p:txBody>
      </p:sp>
      <p:sp>
        <p:nvSpPr>
          <p:cNvPr id="8195" name="Text Box 23"/>
          <p:cNvSpPr txBox="1">
            <a:spLocks noChangeArrowheads="1"/>
          </p:cNvSpPr>
          <p:nvPr/>
        </p:nvSpPr>
        <p:spPr bwMode="auto">
          <a:xfrm>
            <a:off x="0" y="1981200"/>
            <a:ext cx="1851025"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  </a:t>
            </a:r>
            <a:r>
              <a:rPr lang="en-US" altLang="vi-VN" sz="2400" b="1" u="sng">
                <a:solidFill>
                  <a:schemeClr val="accent4">
                    <a:lumMod val="25000"/>
                  </a:schemeClr>
                </a:solidFill>
                <a:cs typeface="Times New Roman" panose="02020603050405020304" pitchFamily="18" charset="0"/>
              </a:rPr>
              <a:t>Từ khó</a:t>
            </a:r>
            <a:r>
              <a:rPr lang="en-US" altLang="vi-VN" sz="2400" b="1">
                <a:solidFill>
                  <a:schemeClr val="accent4">
                    <a:lumMod val="25000"/>
                  </a:schemeClr>
                </a:solidFill>
                <a:cs typeface="Times New Roman" panose="02020603050405020304" pitchFamily="18" charset="0"/>
              </a:rPr>
              <a:t>:</a:t>
            </a:r>
          </a:p>
        </p:txBody>
      </p:sp>
      <p:sp>
        <p:nvSpPr>
          <p:cNvPr id="8196" name="Text Box 23"/>
          <p:cNvSpPr txBox="1">
            <a:spLocks noChangeArrowheads="1"/>
          </p:cNvSpPr>
          <p:nvPr/>
        </p:nvSpPr>
        <p:spPr bwMode="auto">
          <a:xfrm>
            <a:off x="0" y="2444750"/>
            <a:ext cx="1828800"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  </a:t>
            </a:r>
            <a:r>
              <a:rPr lang="en-US" altLang="vi-VN" sz="2400" b="1" u="sng">
                <a:solidFill>
                  <a:schemeClr val="accent4">
                    <a:lumMod val="25000"/>
                  </a:schemeClr>
                </a:solidFill>
                <a:cs typeface="Times New Roman" panose="02020603050405020304" pitchFamily="18" charset="0"/>
              </a:rPr>
              <a:t>Câu khó</a:t>
            </a:r>
            <a:r>
              <a:rPr lang="en-US" altLang="vi-VN" sz="2400" b="1">
                <a:solidFill>
                  <a:schemeClr val="accent4">
                    <a:lumMod val="25000"/>
                  </a:schemeClr>
                </a:solidFill>
                <a:cs typeface="Times New Roman" panose="02020603050405020304" pitchFamily="18" charset="0"/>
              </a:rPr>
              <a:t>:</a:t>
            </a:r>
          </a:p>
        </p:txBody>
      </p:sp>
      <p:sp>
        <p:nvSpPr>
          <p:cNvPr id="8197" name="Text Box 23"/>
          <p:cNvSpPr txBox="1">
            <a:spLocks noChangeArrowheads="1"/>
          </p:cNvSpPr>
          <p:nvPr/>
        </p:nvSpPr>
        <p:spPr bwMode="auto">
          <a:xfrm>
            <a:off x="5311775" y="2071688"/>
            <a:ext cx="1682750" cy="461962"/>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  </a:t>
            </a:r>
            <a:r>
              <a:rPr lang="en-US" altLang="vi-VN" sz="2400" b="1" u="sng">
                <a:solidFill>
                  <a:schemeClr val="accent4">
                    <a:lumMod val="25000"/>
                  </a:schemeClr>
                </a:solidFill>
                <a:cs typeface="Times New Roman" panose="02020603050405020304" pitchFamily="18" charset="0"/>
              </a:rPr>
              <a:t>Từ mới</a:t>
            </a:r>
            <a:r>
              <a:rPr lang="en-US" altLang="vi-VN" sz="2400" b="1">
                <a:solidFill>
                  <a:schemeClr val="accent4">
                    <a:lumMod val="25000"/>
                  </a:schemeClr>
                </a:solidFill>
                <a:cs typeface="Times New Roman" panose="02020603050405020304" pitchFamily="18" charset="0"/>
              </a:rPr>
              <a:t>:</a:t>
            </a:r>
          </a:p>
        </p:txBody>
      </p:sp>
      <p:sp>
        <p:nvSpPr>
          <p:cNvPr id="18437" name="Text Box 21"/>
          <p:cNvSpPr txBox="1">
            <a:spLocks noChangeArrowheads="1"/>
          </p:cNvSpPr>
          <p:nvPr/>
        </p:nvSpPr>
        <p:spPr bwMode="auto">
          <a:xfrm>
            <a:off x="5292725" y="1643063"/>
            <a:ext cx="3048000" cy="460375"/>
          </a:xfrm>
          <a:prstGeom prst="rect">
            <a:avLst/>
          </a:prstGeom>
          <a:noFill/>
          <a:ln w="9525">
            <a:noFill/>
            <a:miter lim="800000"/>
            <a:headEnd/>
            <a:tailEnd/>
          </a:ln>
        </p:spPr>
        <p:txBody>
          <a:bodyPr>
            <a:spAutoFit/>
          </a:bodyPr>
          <a:lstStyle/>
          <a:p>
            <a:pPr eaLnBrk="0" hangingPunct="0">
              <a:spcBef>
                <a:spcPct val="50000"/>
              </a:spcBef>
            </a:pPr>
            <a:r>
              <a:rPr lang="en-US" altLang="vi-VN" sz="2400" b="1">
                <a:solidFill>
                  <a:srgbClr val="D60093"/>
                </a:solidFill>
                <a:cs typeface="Times New Roman" pitchFamily="18" charset="0"/>
              </a:rPr>
              <a:t> </a:t>
            </a:r>
            <a:r>
              <a:rPr lang="en-US" altLang="vi-VN" sz="2400" b="1" u="sng">
                <a:solidFill>
                  <a:srgbClr val="D60093"/>
                </a:solidFill>
                <a:cs typeface="Times New Roman" pitchFamily="18" charset="0"/>
              </a:rPr>
              <a:t>Tìm hiểu bài</a:t>
            </a:r>
          </a:p>
        </p:txBody>
      </p:sp>
      <p:sp>
        <p:nvSpPr>
          <p:cNvPr id="8199" name="Text Box 23"/>
          <p:cNvSpPr txBox="1">
            <a:spLocks noChangeArrowheads="1"/>
          </p:cNvSpPr>
          <p:nvPr/>
        </p:nvSpPr>
        <p:spPr bwMode="auto">
          <a:xfrm>
            <a:off x="-57150" y="4060825"/>
            <a:ext cx="1970088"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  </a:t>
            </a:r>
            <a:r>
              <a:rPr lang="en-US" altLang="vi-VN" sz="2400" b="1" u="sng">
                <a:solidFill>
                  <a:schemeClr val="accent4">
                    <a:lumMod val="25000"/>
                  </a:schemeClr>
                </a:solidFill>
                <a:cs typeface="Times New Roman" panose="02020603050405020304" pitchFamily="18" charset="0"/>
              </a:rPr>
              <a:t>Đoạn khó</a:t>
            </a:r>
            <a:r>
              <a:rPr lang="en-US" altLang="vi-VN" sz="2400" b="1">
                <a:solidFill>
                  <a:schemeClr val="accent4">
                    <a:lumMod val="25000"/>
                  </a:schemeClr>
                </a:solidFill>
                <a:cs typeface="Times New Roman" panose="02020603050405020304" pitchFamily="18" charset="0"/>
              </a:rPr>
              <a:t>:</a:t>
            </a:r>
          </a:p>
        </p:txBody>
      </p:sp>
      <p:sp>
        <p:nvSpPr>
          <p:cNvPr id="13" name="Rectangle 2"/>
          <p:cNvSpPr txBox="1">
            <a:spLocks noChangeArrowheads="1"/>
          </p:cNvSpPr>
          <p:nvPr/>
        </p:nvSpPr>
        <p:spPr bwMode="auto">
          <a:xfrm>
            <a:off x="1981200" y="1066800"/>
            <a:ext cx="4244975" cy="604838"/>
          </a:xfrm>
          <a:prstGeom prst="rect">
            <a:avLst/>
          </a:prstGeom>
          <a:noFill/>
          <a:ln>
            <a:noFill/>
          </a:ln>
          <a:effectLst/>
          <a:extLst>
            <a:ext uri="{909E8E84-426E-40DD-AFC4-6F175D3DCCD1}"/>
            <a:ext uri="{91240B29-F687-4F45-9708-019B960494DF}"/>
            <a:ext uri="{AF507438-7753-43E0-B8FC-AC1667EBCBE1}"/>
          </a:ex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a:lstStyle>
          <a:p>
            <a:pPr>
              <a:defRPr/>
            </a:pPr>
            <a:r>
              <a:rPr lang="en-US" altLang="vi-VN" sz="3600" err="1" smtClean="0">
                <a:solidFill>
                  <a:srgbClr val="CC9900"/>
                </a:solidFill>
                <a:latin typeface="+mn-lt"/>
              </a:rPr>
              <a:t>Nắng</a:t>
            </a:r>
            <a:r>
              <a:rPr lang="en-US" altLang="vi-VN" sz="3600" smtClean="0">
                <a:solidFill>
                  <a:srgbClr val="CC9900"/>
                </a:solidFill>
                <a:latin typeface="+mn-lt"/>
              </a:rPr>
              <a:t> </a:t>
            </a:r>
            <a:r>
              <a:rPr lang="en-US" altLang="vi-VN" sz="3600" err="1" smtClean="0">
                <a:solidFill>
                  <a:srgbClr val="CC9900"/>
                </a:solidFill>
                <a:latin typeface="+mn-lt"/>
              </a:rPr>
              <a:t>phương</a:t>
            </a:r>
            <a:r>
              <a:rPr lang="en-US" altLang="vi-VN" sz="3600" smtClean="0">
                <a:solidFill>
                  <a:srgbClr val="CC9900"/>
                </a:solidFill>
                <a:latin typeface="+mn-lt"/>
              </a:rPr>
              <a:t> Nam</a:t>
            </a:r>
          </a:p>
        </p:txBody>
      </p:sp>
      <p:cxnSp>
        <p:nvCxnSpPr>
          <p:cNvPr id="14" name="Straight Connector 13"/>
          <p:cNvCxnSpPr/>
          <p:nvPr/>
        </p:nvCxnSpPr>
        <p:spPr>
          <a:xfrm>
            <a:off x="5292725" y="1671638"/>
            <a:ext cx="0" cy="2900362"/>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 Box 3"/>
          <p:cNvSpPr txBox="1">
            <a:spLocks noChangeArrowheads="1"/>
          </p:cNvSpPr>
          <p:nvPr/>
        </p:nvSpPr>
        <p:spPr bwMode="auto">
          <a:xfrm>
            <a:off x="606425" y="2846388"/>
            <a:ext cx="4624388" cy="120015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spcBef>
                <a:spcPct val="50000"/>
              </a:spcBef>
              <a:defRPr/>
            </a:pP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Những</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dòng</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suối</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hoa</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trôi</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dưới</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bầu</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trời</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xám</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đục</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và</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làn</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mưa</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bụi</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trắng</a:t>
            </a:r>
            <a:r>
              <a:rPr lang="en-US" sz="2400">
                <a:solidFill>
                  <a:schemeClr val="accent4">
                    <a:lumMod val="10000"/>
                  </a:schemeClr>
                </a:solidFill>
                <a:effectLst>
                  <a:outerShdw blurRad="38100" dist="38100" dir="2700000" algn="tl">
                    <a:srgbClr val="FFFFFF"/>
                  </a:outerShdw>
                </a:effectLst>
                <a:cs typeface="Times New Roman" pitchFamily="18" charset="0"/>
              </a:rPr>
              <a:t> </a:t>
            </a:r>
            <a:r>
              <a:rPr lang="en-US" sz="2400" err="1">
                <a:solidFill>
                  <a:schemeClr val="accent4">
                    <a:lumMod val="10000"/>
                  </a:schemeClr>
                </a:solidFill>
                <a:effectLst>
                  <a:outerShdw blurRad="38100" dist="38100" dir="2700000" algn="tl">
                    <a:srgbClr val="FFFFFF"/>
                  </a:outerShdw>
                </a:effectLst>
                <a:cs typeface="Times New Roman" pitchFamily="18" charset="0"/>
              </a:rPr>
              <a:t>xóa</a:t>
            </a:r>
            <a:r>
              <a:rPr lang="en-US" sz="2400">
                <a:solidFill>
                  <a:schemeClr val="accent4">
                    <a:lumMod val="10000"/>
                  </a:schemeClr>
                </a:solidFill>
                <a:effectLst>
                  <a:outerShdw blurRad="38100" dist="38100" dir="2700000" algn="tl">
                    <a:srgbClr val="FFFFFF"/>
                  </a:outerShdw>
                </a:effectLst>
                <a:cs typeface="Times New Roman" pitchFamily="18" charset="0"/>
              </a:rPr>
              <a:t>.</a:t>
            </a:r>
            <a:endParaRPr lang="en-US" sz="2400">
              <a:solidFill>
                <a:schemeClr val="accent4">
                  <a:lumMod val="10000"/>
                </a:schemeClr>
              </a:solidFill>
              <a:effectLst>
                <a:outerShdw blurRad="38100" dist="38100" dir="2700000" algn="tl">
                  <a:srgbClr val="000000"/>
                </a:outerShdw>
              </a:effectLst>
              <a:cs typeface="Times New Roman" pitchFamily="18" charset="0"/>
            </a:endParaRPr>
          </a:p>
        </p:txBody>
      </p:sp>
      <p:sp>
        <p:nvSpPr>
          <p:cNvPr id="8210" name="Text Box 23"/>
          <p:cNvSpPr txBox="1">
            <a:spLocks noChangeArrowheads="1"/>
          </p:cNvSpPr>
          <p:nvPr/>
        </p:nvSpPr>
        <p:spPr bwMode="auto">
          <a:xfrm>
            <a:off x="1425575" y="1985963"/>
            <a:ext cx="1520825" cy="460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smtClean="0">
                <a:solidFill>
                  <a:schemeClr val="accent4">
                    <a:lumMod val="10000"/>
                  </a:schemeClr>
                </a:solidFill>
                <a:cs typeface="Times New Roman" panose="02020603050405020304" pitchFamily="18" charset="0"/>
              </a:rPr>
              <a:t> sững lại,</a:t>
            </a:r>
            <a:endParaRPr lang="en-US" altLang="vi-VN" sz="2400" b="1">
              <a:solidFill>
                <a:schemeClr val="accent4">
                  <a:lumMod val="10000"/>
                </a:schemeClr>
              </a:solidFill>
              <a:cs typeface="Times New Roman" panose="02020603050405020304" pitchFamily="18" charset="0"/>
            </a:endParaRPr>
          </a:p>
        </p:txBody>
      </p:sp>
      <p:sp>
        <p:nvSpPr>
          <p:cNvPr id="8211" name="Text Box 23"/>
          <p:cNvSpPr txBox="1">
            <a:spLocks noChangeArrowheads="1"/>
          </p:cNvSpPr>
          <p:nvPr/>
        </p:nvSpPr>
        <p:spPr bwMode="auto">
          <a:xfrm>
            <a:off x="2598738" y="1989138"/>
            <a:ext cx="1516062" cy="461962"/>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10000"/>
                  </a:schemeClr>
                </a:solidFill>
                <a:cs typeface="Times New Roman" panose="02020603050405020304" pitchFamily="18" charset="0"/>
              </a:rPr>
              <a:t>t</a:t>
            </a:r>
            <a:r>
              <a:rPr lang="en-US" altLang="vi-VN" sz="2400" smtClean="0">
                <a:solidFill>
                  <a:schemeClr val="accent4">
                    <a:lumMod val="10000"/>
                  </a:schemeClr>
                </a:solidFill>
                <a:cs typeface="Times New Roman" panose="02020603050405020304" pitchFamily="18" charset="0"/>
              </a:rPr>
              <a:t>rắng xóa,</a:t>
            </a:r>
            <a:endParaRPr lang="en-US" altLang="vi-VN" sz="2400" b="1">
              <a:solidFill>
                <a:schemeClr val="accent4">
                  <a:lumMod val="10000"/>
                </a:schemeClr>
              </a:solidFill>
              <a:cs typeface="Times New Roman" panose="02020603050405020304" pitchFamily="18" charset="0"/>
            </a:endParaRPr>
          </a:p>
        </p:txBody>
      </p:sp>
      <p:sp>
        <p:nvSpPr>
          <p:cNvPr id="8212" name="Text Box 23"/>
          <p:cNvSpPr txBox="1">
            <a:spLocks noChangeArrowheads="1"/>
          </p:cNvSpPr>
          <p:nvPr/>
        </p:nvSpPr>
        <p:spPr bwMode="auto">
          <a:xfrm>
            <a:off x="3937000" y="1993900"/>
            <a:ext cx="1851025" cy="460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10000"/>
                  </a:schemeClr>
                </a:solidFill>
                <a:cs typeface="Times New Roman" panose="02020603050405020304" pitchFamily="18" charset="0"/>
              </a:rPr>
              <a:t>xoắn xuýt</a:t>
            </a:r>
            <a:endParaRPr lang="en-US" altLang="vi-VN" sz="2400" b="1">
              <a:solidFill>
                <a:schemeClr val="accent4">
                  <a:lumMod val="10000"/>
                </a:schemeClr>
              </a:solidFill>
              <a:cs typeface="Times New Roman" panose="02020603050405020304" pitchFamily="18" charset="0"/>
            </a:endParaRPr>
          </a:p>
        </p:txBody>
      </p:sp>
      <p:sp>
        <p:nvSpPr>
          <p:cNvPr id="25" name="Rectangle 2"/>
          <p:cNvSpPr>
            <a:spLocks noGrp="1" noChangeArrowheads="1"/>
          </p:cNvSpPr>
          <p:nvPr>
            <p:ph type="title"/>
          </p:nvPr>
        </p:nvSpPr>
        <p:spPr>
          <a:xfrm>
            <a:off x="-228600" y="36513"/>
            <a:ext cx="9144000" cy="755650"/>
          </a:xfrm>
        </p:spPr>
        <p:txBody>
          <a:bodyPr/>
          <a:lstStyle/>
          <a:p>
            <a:pPr eaLnBrk="1" hangingPunct="1">
              <a:defRPr/>
            </a:pPr>
            <a:r>
              <a:rPr lang="en-US" altLang="vi-VN" sz="3600" err="1" smtClean="0">
                <a:solidFill>
                  <a:schemeClr val="accent4">
                    <a:lumMod val="10000"/>
                  </a:schemeClr>
                </a:solidFill>
                <a:latin typeface="+mn-lt"/>
              </a:rPr>
              <a:t>Thứ</a:t>
            </a:r>
            <a:r>
              <a:rPr lang="en-US" altLang="vi-VN" sz="3600" smtClean="0">
                <a:solidFill>
                  <a:schemeClr val="accent4">
                    <a:lumMod val="10000"/>
                  </a:schemeClr>
                </a:solidFill>
                <a:latin typeface="+mn-lt"/>
              </a:rPr>
              <a:t> </a:t>
            </a:r>
            <a:r>
              <a:rPr lang="en-US" altLang="vi-VN" sz="3600" err="1" smtClean="0">
                <a:solidFill>
                  <a:schemeClr val="accent4">
                    <a:lumMod val="10000"/>
                  </a:schemeClr>
                </a:solidFill>
                <a:latin typeface="+mn-lt"/>
              </a:rPr>
              <a:t>hai</a:t>
            </a:r>
            <a:r>
              <a:rPr lang="en-US" altLang="vi-VN" sz="3600" smtClean="0">
                <a:solidFill>
                  <a:schemeClr val="accent4">
                    <a:lumMod val="10000"/>
                  </a:schemeClr>
                </a:solidFill>
                <a:latin typeface="+mn-lt"/>
              </a:rPr>
              <a:t> </a:t>
            </a:r>
            <a:r>
              <a:rPr lang="en-US" altLang="vi-VN" sz="3600" err="1" smtClean="0">
                <a:solidFill>
                  <a:schemeClr val="accent4">
                    <a:lumMod val="10000"/>
                  </a:schemeClr>
                </a:solidFill>
                <a:latin typeface="+mn-lt"/>
              </a:rPr>
              <a:t>ngày</a:t>
            </a:r>
            <a:r>
              <a:rPr lang="en-US" altLang="vi-VN" sz="3600" smtClean="0">
                <a:solidFill>
                  <a:schemeClr val="accent4">
                    <a:lumMod val="10000"/>
                  </a:schemeClr>
                </a:solidFill>
                <a:latin typeface="+mn-lt"/>
              </a:rPr>
              <a:t> 16 </a:t>
            </a:r>
            <a:r>
              <a:rPr lang="en-US" altLang="vi-VN" sz="3600" err="1" smtClean="0">
                <a:solidFill>
                  <a:schemeClr val="accent4">
                    <a:lumMod val="10000"/>
                  </a:schemeClr>
                </a:solidFill>
                <a:latin typeface="+mn-lt"/>
              </a:rPr>
              <a:t>tháng</a:t>
            </a:r>
            <a:r>
              <a:rPr lang="en-US" altLang="vi-VN" sz="3600" smtClean="0">
                <a:solidFill>
                  <a:schemeClr val="accent4">
                    <a:lumMod val="10000"/>
                  </a:schemeClr>
                </a:solidFill>
                <a:latin typeface="+mn-lt"/>
              </a:rPr>
              <a:t> 11 </a:t>
            </a:r>
            <a:r>
              <a:rPr lang="en-US" altLang="vi-VN" sz="3600" err="1" smtClean="0">
                <a:solidFill>
                  <a:schemeClr val="accent4">
                    <a:lumMod val="10000"/>
                  </a:schemeClr>
                </a:solidFill>
                <a:latin typeface="+mn-lt"/>
              </a:rPr>
              <a:t>năm</a:t>
            </a:r>
            <a:r>
              <a:rPr lang="en-US" altLang="vi-VN" sz="3600" smtClean="0">
                <a:solidFill>
                  <a:schemeClr val="accent4">
                    <a:lumMod val="10000"/>
                  </a:schemeClr>
                </a:solidFill>
                <a:latin typeface="+mn-lt"/>
              </a:rPr>
              <a:t> 2015</a:t>
            </a:r>
          </a:p>
        </p:txBody>
      </p:sp>
      <p:sp>
        <p:nvSpPr>
          <p:cNvPr id="26" name="Rectangle 2"/>
          <p:cNvSpPr txBox="1">
            <a:spLocks noChangeArrowheads="1"/>
          </p:cNvSpPr>
          <p:nvPr/>
        </p:nvSpPr>
        <p:spPr bwMode="auto">
          <a:xfrm>
            <a:off x="1066800" y="506413"/>
            <a:ext cx="6096000" cy="754062"/>
          </a:xfrm>
          <a:prstGeom prst="rect">
            <a:avLst/>
          </a:prstGeom>
          <a:noFill/>
          <a:ln>
            <a:noFill/>
          </a:ln>
          <a:effectLst/>
          <a:extLst>
            <a:ext uri="{909E8E84-426E-40DD-AFC4-6F175D3DCCD1}"/>
            <a:ext uri="{91240B29-F687-4F45-9708-019B960494DF}"/>
            <a:ext uri="{AF507438-7753-43E0-B8FC-AC1667EBCBE1}"/>
          </a:ex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a:lstStyle>
          <a:p>
            <a:pPr>
              <a:defRPr/>
            </a:pPr>
            <a:r>
              <a:rPr lang="en-US" altLang="vi-VN" sz="2800" u="sng" err="1" smtClean="0">
                <a:solidFill>
                  <a:srgbClr val="C00000"/>
                </a:solidFill>
                <a:latin typeface="+mn-lt"/>
              </a:rPr>
              <a:t>Tập</a:t>
            </a:r>
            <a:r>
              <a:rPr lang="en-US" altLang="vi-VN" sz="2800" u="sng" smtClean="0">
                <a:solidFill>
                  <a:srgbClr val="C00000"/>
                </a:solidFill>
                <a:latin typeface="+mn-lt"/>
              </a:rPr>
              <a:t> </a:t>
            </a:r>
            <a:r>
              <a:rPr lang="en-US" altLang="vi-VN" sz="2800" u="sng" err="1" smtClean="0">
                <a:solidFill>
                  <a:srgbClr val="C00000"/>
                </a:solidFill>
                <a:latin typeface="+mn-lt"/>
              </a:rPr>
              <a:t>đọc</a:t>
            </a:r>
            <a:r>
              <a:rPr lang="en-US" altLang="vi-VN" sz="2800" u="sng" smtClean="0">
                <a:solidFill>
                  <a:srgbClr val="C00000"/>
                </a:solidFill>
                <a:latin typeface="+mn-lt"/>
              </a:rPr>
              <a:t> – </a:t>
            </a:r>
            <a:r>
              <a:rPr lang="en-US" altLang="vi-VN" sz="2800" u="sng" err="1" smtClean="0">
                <a:solidFill>
                  <a:srgbClr val="C00000"/>
                </a:solidFill>
                <a:latin typeface="+mn-lt"/>
              </a:rPr>
              <a:t>Kể</a:t>
            </a:r>
            <a:r>
              <a:rPr lang="en-US" altLang="vi-VN" sz="2800" u="sng" smtClean="0">
                <a:solidFill>
                  <a:srgbClr val="C00000"/>
                </a:solidFill>
                <a:latin typeface="+mn-lt"/>
              </a:rPr>
              <a:t> </a:t>
            </a:r>
            <a:r>
              <a:rPr lang="en-US" altLang="vi-VN" sz="2800" u="sng" err="1" smtClean="0">
                <a:solidFill>
                  <a:srgbClr val="C00000"/>
                </a:solidFill>
                <a:latin typeface="+mn-lt"/>
              </a:rPr>
              <a:t>chuyện</a:t>
            </a:r>
            <a:endParaRPr lang="en-US" altLang="vi-VN" sz="2800" u="sng" smtClean="0">
              <a:solidFill>
                <a:srgbClr val="C00000"/>
              </a:solidFill>
              <a:latin typeface="+mn-lt"/>
            </a:endParaRPr>
          </a:p>
        </p:txBody>
      </p:sp>
      <p:sp>
        <p:nvSpPr>
          <p:cNvPr id="18447" name="Explosion 1 2"/>
          <p:cNvSpPr>
            <a:spLocks noChangeArrowheads="1"/>
          </p:cNvSpPr>
          <p:nvPr/>
        </p:nvSpPr>
        <p:spPr bwMode="auto">
          <a:xfrm>
            <a:off x="-7938" y="533400"/>
            <a:ext cx="1760538" cy="1046163"/>
          </a:xfrm>
          <a:prstGeom prst="irregularSeal1">
            <a:avLst/>
          </a:prstGeom>
          <a:solidFill>
            <a:srgbClr val="7030A0"/>
          </a:solidFill>
          <a:ln w="9525" algn="ctr">
            <a:solidFill>
              <a:srgbClr val="000066"/>
            </a:solidFill>
            <a:round/>
            <a:headEnd/>
            <a:tailEnd/>
          </a:ln>
        </p:spPr>
        <p:txBody>
          <a:bodyPr/>
          <a:lstStyle/>
          <a:p>
            <a:pPr eaLnBrk="0" hangingPunct="0"/>
            <a:r>
              <a:rPr lang="en-US" sz="1800" b="1">
                <a:solidFill>
                  <a:srgbClr val="FF0000"/>
                </a:solidFill>
              </a:rPr>
              <a:t>SGK 94</a:t>
            </a:r>
            <a:endParaRPr lang="vi-VN" sz="1800" b="1">
              <a:solidFill>
                <a:srgbClr val="FF0000"/>
              </a:solidFill>
            </a:endParaRPr>
          </a:p>
        </p:txBody>
      </p:sp>
      <p:sp>
        <p:nvSpPr>
          <p:cNvPr id="27" name="Rectangle 2"/>
          <p:cNvSpPr txBox="1">
            <a:spLocks noChangeArrowheads="1"/>
          </p:cNvSpPr>
          <p:nvPr/>
        </p:nvSpPr>
        <p:spPr bwMode="auto">
          <a:xfrm>
            <a:off x="6629400" y="649288"/>
            <a:ext cx="2019300" cy="493712"/>
          </a:xfrm>
          <a:prstGeom prst="rect">
            <a:avLst/>
          </a:prstGeom>
          <a:noFill/>
          <a:ln>
            <a:noFill/>
          </a:ln>
          <a:effectLst/>
          <a:extLst>
            <a:ext uri="{909E8E84-426E-40DD-AFC4-6F175D3DCCD1}"/>
            <a:ext uri="{91240B29-F687-4F45-9708-019B960494DF}"/>
            <a:ext uri="{AF507438-7753-43E0-B8FC-AC1667EBCBE1}"/>
          </a:ex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a:lstStyle>
          <a:p>
            <a:pPr>
              <a:defRPr/>
            </a:pPr>
            <a:r>
              <a:rPr lang="en-US" altLang="vi-VN" sz="2400" i="1" u="sng" err="1" smtClean="0">
                <a:solidFill>
                  <a:schemeClr val="accent4">
                    <a:lumMod val="25000"/>
                  </a:schemeClr>
                </a:solidFill>
                <a:latin typeface="+mn-lt"/>
              </a:rPr>
              <a:t>Tiết</a:t>
            </a:r>
            <a:r>
              <a:rPr lang="en-US" altLang="vi-VN" sz="2400" i="1" u="sng" smtClean="0">
                <a:solidFill>
                  <a:schemeClr val="accent4">
                    <a:lumMod val="25000"/>
                  </a:schemeClr>
                </a:solidFill>
                <a:latin typeface="+mn-lt"/>
              </a:rPr>
              <a:t>: 34+35</a:t>
            </a:r>
          </a:p>
        </p:txBody>
      </p:sp>
      <p:sp>
        <p:nvSpPr>
          <p:cNvPr id="84" name="Text Box 23"/>
          <p:cNvSpPr txBox="1">
            <a:spLocks noChangeArrowheads="1"/>
          </p:cNvSpPr>
          <p:nvPr/>
        </p:nvSpPr>
        <p:spPr bwMode="auto">
          <a:xfrm>
            <a:off x="5334000" y="2438400"/>
            <a:ext cx="2746375"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smtClean="0">
                <a:solidFill>
                  <a:schemeClr val="accent4">
                    <a:lumMod val="25000"/>
                  </a:schemeClr>
                </a:solidFill>
                <a:cs typeface="Times New Roman" panose="02020603050405020304" pitchFamily="18" charset="0"/>
              </a:rPr>
              <a:t>Đường Nguyễn Huệ,</a:t>
            </a:r>
            <a:endParaRPr lang="en-US" altLang="vi-VN" sz="2400" b="1">
              <a:solidFill>
                <a:schemeClr val="accent4">
                  <a:lumMod val="25000"/>
                </a:schemeClr>
              </a:solidFill>
              <a:cs typeface="Times New Roman" panose="02020603050405020304" pitchFamily="18" charset="0"/>
            </a:endParaRPr>
          </a:p>
        </p:txBody>
      </p:sp>
      <p:sp>
        <p:nvSpPr>
          <p:cNvPr id="85" name="Text Box 23"/>
          <p:cNvSpPr txBox="1">
            <a:spLocks noChangeArrowheads="1"/>
          </p:cNvSpPr>
          <p:nvPr/>
        </p:nvSpPr>
        <p:spPr bwMode="auto">
          <a:xfrm>
            <a:off x="5354638" y="2784475"/>
            <a:ext cx="1282700"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smtClean="0">
                <a:solidFill>
                  <a:schemeClr val="accent4">
                    <a:lumMod val="25000"/>
                  </a:schemeClr>
                </a:solidFill>
                <a:cs typeface="Times New Roman" panose="02020603050405020304" pitchFamily="18" charset="0"/>
              </a:rPr>
              <a:t>Sắp nhỏ,</a:t>
            </a:r>
            <a:endParaRPr lang="en-US" altLang="vi-VN" sz="2400" b="1">
              <a:solidFill>
                <a:schemeClr val="accent4">
                  <a:lumMod val="25000"/>
                </a:schemeClr>
              </a:solidFill>
              <a:cs typeface="Times New Roman" panose="02020603050405020304" pitchFamily="18" charset="0"/>
            </a:endParaRPr>
          </a:p>
        </p:txBody>
      </p:sp>
      <p:sp>
        <p:nvSpPr>
          <p:cNvPr id="86" name="Text Box 23"/>
          <p:cNvSpPr txBox="1">
            <a:spLocks noChangeArrowheads="1"/>
          </p:cNvSpPr>
          <p:nvPr/>
        </p:nvSpPr>
        <p:spPr bwMode="auto">
          <a:xfrm>
            <a:off x="5354638" y="3121025"/>
            <a:ext cx="1624012"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L</a:t>
            </a:r>
            <a:r>
              <a:rPr lang="en-US" altLang="vi-VN" sz="2400" smtClean="0">
                <a:solidFill>
                  <a:schemeClr val="accent4">
                    <a:lumMod val="25000"/>
                  </a:schemeClr>
                </a:solidFill>
                <a:cs typeface="Times New Roman" panose="02020603050405020304" pitchFamily="18" charset="0"/>
              </a:rPr>
              <a:t>òng vòng,</a:t>
            </a:r>
            <a:endParaRPr lang="en-US" altLang="vi-VN" sz="2400" b="1">
              <a:solidFill>
                <a:schemeClr val="accent4">
                  <a:lumMod val="25000"/>
                </a:schemeClr>
              </a:solidFill>
              <a:cs typeface="Times New Roman" panose="02020603050405020304" pitchFamily="18" charset="0"/>
            </a:endParaRPr>
          </a:p>
        </p:txBody>
      </p:sp>
      <p:sp>
        <p:nvSpPr>
          <p:cNvPr id="87" name="Text Box 23"/>
          <p:cNvSpPr txBox="1">
            <a:spLocks noChangeArrowheads="1"/>
          </p:cNvSpPr>
          <p:nvPr/>
        </p:nvSpPr>
        <p:spPr bwMode="auto">
          <a:xfrm>
            <a:off x="5375275" y="3482975"/>
            <a:ext cx="1624013"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a:solidFill>
                  <a:schemeClr val="accent4">
                    <a:lumMod val="25000"/>
                  </a:schemeClr>
                </a:solidFill>
                <a:cs typeface="Times New Roman" panose="02020603050405020304" pitchFamily="18" charset="0"/>
              </a:rPr>
              <a:t>D</a:t>
            </a:r>
            <a:r>
              <a:rPr lang="en-US" altLang="vi-VN" sz="2400" smtClean="0">
                <a:solidFill>
                  <a:schemeClr val="accent4">
                    <a:lumMod val="25000"/>
                  </a:schemeClr>
                </a:solidFill>
                <a:cs typeface="Times New Roman" panose="02020603050405020304" pitchFamily="18" charset="0"/>
              </a:rPr>
              <a:t>ân ca,</a:t>
            </a:r>
            <a:endParaRPr lang="en-US" altLang="vi-VN" sz="2400" b="1">
              <a:solidFill>
                <a:schemeClr val="accent4">
                  <a:lumMod val="25000"/>
                </a:schemeClr>
              </a:solidFill>
              <a:cs typeface="Times New Roman" panose="02020603050405020304" pitchFamily="18" charset="0"/>
            </a:endParaRPr>
          </a:p>
        </p:txBody>
      </p:sp>
      <p:sp>
        <p:nvSpPr>
          <p:cNvPr id="88" name="Text Box 23"/>
          <p:cNvSpPr txBox="1">
            <a:spLocks noChangeArrowheads="1"/>
          </p:cNvSpPr>
          <p:nvPr/>
        </p:nvSpPr>
        <p:spPr bwMode="auto">
          <a:xfrm>
            <a:off x="5383213" y="3860800"/>
            <a:ext cx="1625600" cy="4619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smtClean="0">
                <a:solidFill>
                  <a:schemeClr val="accent4">
                    <a:lumMod val="25000"/>
                  </a:schemeClr>
                </a:solidFill>
                <a:cs typeface="Times New Roman" panose="02020603050405020304" pitchFamily="18" charset="0"/>
              </a:rPr>
              <a:t>Xoắn xuýt,</a:t>
            </a:r>
            <a:endParaRPr lang="en-US" altLang="vi-VN" sz="2400" b="1">
              <a:solidFill>
                <a:schemeClr val="accent4">
                  <a:lumMod val="25000"/>
                </a:schemeClr>
              </a:solidFill>
              <a:cs typeface="Times New Roman" panose="02020603050405020304" pitchFamily="18" charset="0"/>
            </a:endParaRPr>
          </a:p>
        </p:txBody>
      </p:sp>
      <p:sp>
        <p:nvSpPr>
          <p:cNvPr id="89" name="Text Box 23"/>
          <p:cNvSpPr txBox="1">
            <a:spLocks noChangeArrowheads="1"/>
          </p:cNvSpPr>
          <p:nvPr/>
        </p:nvSpPr>
        <p:spPr bwMode="auto">
          <a:xfrm>
            <a:off x="5391150" y="4217988"/>
            <a:ext cx="1625600" cy="461962"/>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hangingPunct="0">
              <a:spcBef>
                <a:spcPct val="50000"/>
              </a:spcBef>
              <a:buClrTx/>
              <a:buSzTx/>
              <a:buFontTx/>
              <a:buNone/>
              <a:defRPr/>
            </a:pPr>
            <a:r>
              <a:rPr lang="en-US" altLang="vi-VN" sz="2400" smtClean="0">
                <a:solidFill>
                  <a:schemeClr val="accent4">
                    <a:lumMod val="25000"/>
                  </a:schemeClr>
                </a:solidFill>
                <a:cs typeface="Times New Roman" panose="02020603050405020304" pitchFamily="18" charset="0"/>
              </a:rPr>
              <a:t>Sững sốt</a:t>
            </a:r>
            <a:endParaRPr lang="en-US" altLang="vi-VN" sz="2400" b="1">
              <a:solidFill>
                <a:schemeClr val="accent4">
                  <a:lumMod val="25000"/>
                </a:schemeClr>
              </a:solidFill>
              <a:cs typeface="Times New Roman" panose="02020603050405020304" pitchFamily="18" charset="0"/>
            </a:endParaRPr>
          </a:p>
        </p:txBody>
      </p:sp>
      <p:sp>
        <p:nvSpPr>
          <p:cNvPr id="49" name="Text Box 8"/>
          <p:cNvSpPr txBox="1">
            <a:spLocks noChangeArrowheads="1"/>
          </p:cNvSpPr>
          <p:nvPr/>
        </p:nvSpPr>
        <p:spPr bwMode="auto">
          <a:xfrm>
            <a:off x="1425575" y="5022850"/>
            <a:ext cx="6365875" cy="523875"/>
          </a:xfrm>
          <a:prstGeom prst="rect">
            <a:avLst/>
          </a:prstGeom>
          <a:noFill/>
          <a:ln w="9525">
            <a:noFill/>
            <a:miter lim="800000"/>
            <a:headEnd/>
            <a:tailEnd/>
          </a:ln>
        </p:spPr>
        <p:txBody>
          <a:bodyPr>
            <a:spAutoFit/>
          </a:bodyPr>
          <a:lstStyle/>
          <a:p>
            <a:pPr eaLnBrk="0" hangingPunct="0">
              <a:spcBef>
                <a:spcPct val="50000"/>
              </a:spcBef>
            </a:pPr>
            <a:r>
              <a:rPr lang="en-US" altLang="vi-VN" sz="2800" b="1">
                <a:solidFill>
                  <a:srgbClr val="000000"/>
                </a:solidFill>
              </a:rPr>
              <a:t>1. Uyên và các bạn đi đâu, vào dịp nào?</a:t>
            </a:r>
          </a:p>
        </p:txBody>
      </p:sp>
      <p:sp>
        <p:nvSpPr>
          <p:cNvPr id="50" name="Text Box 8"/>
          <p:cNvSpPr txBox="1">
            <a:spLocks noChangeArrowheads="1"/>
          </p:cNvSpPr>
          <p:nvPr/>
        </p:nvSpPr>
        <p:spPr bwMode="auto">
          <a:xfrm>
            <a:off x="1174750" y="5016500"/>
            <a:ext cx="7375525" cy="522288"/>
          </a:xfrm>
          <a:prstGeom prst="rect">
            <a:avLst/>
          </a:prstGeom>
          <a:noFill/>
          <a:ln w="9525">
            <a:noFill/>
            <a:miter lim="800000"/>
            <a:headEnd/>
            <a:tailEnd/>
          </a:ln>
        </p:spPr>
        <p:txBody>
          <a:bodyPr>
            <a:spAutoFit/>
          </a:bodyPr>
          <a:lstStyle/>
          <a:p>
            <a:pPr eaLnBrk="0" hangingPunct="0">
              <a:spcBef>
                <a:spcPct val="50000"/>
              </a:spcBef>
            </a:pPr>
            <a:r>
              <a:rPr lang="en-US" altLang="vi-VN" sz="2800" b="1">
                <a:solidFill>
                  <a:srgbClr val="000000"/>
                </a:solidFill>
              </a:rPr>
              <a:t>Uyên và các bạn đi chợ hoa, vào ngày 28 Tết</a:t>
            </a:r>
          </a:p>
        </p:txBody>
      </p:sp>
      <p:sp>
        <p:nvSpPr>
          <p:cNvPr id="52" name="Text Box 8"/>
          <p:cNvSpPr txBox="1">
            <a:spLocks noChangeArrowheads="1"/>
          </p:cNvSpPr>
          <p:nvPr/>
        </p:nvSpPr>
        <p:spPr bwMode="auto">
          <a:xfrm>
            <a:off x="871538" y="4994275"/>
            <a:ext cx="7958137" cy="523875"/>
          </a:xfrm>
          <a:prstGeom prst="rect">
            <a:avLst/>
          </a:prstGeom>
          <a:noFill/>
          <a:ln w="9525">
            <a:noFill/>
            <a:miter lim="800000"/>
            <a:headEnd/>
            <a:tailEnd/>
          </a:ln>
        </p:spPr>
        <p:txBody>
          <a:bodyPr>
            <a:spAutoFit/>
          </a:bodyPr>
          <a:lstStyle/>
          <a:p>
            <a:pPr eaLnBrk="0" hangingPunct="0">
              <a:spcBef>
                <a:spcPct val="50000"/>
              </a:spcBef>
            </a:pPr>
            <a:r>
              <a:rPr lang="en-US" altLang="vi-VN" sz="2800" b="1">
                <a:solidFill>
                  <a:srgbClr val="000000"/>
                </a:solidFill>
              </a:rPr>
              <a:t>2. Nghe đọc thư Vân, các bạn mong ước điều gì?</a:t>
            </a:r>
          </a:p>
        </p:txBody>
      </p:sp>
      <p:sp>
        <p:nvSpPr>
          <p:cNvPr id="54" name="Text Box 8"/>
          <p:cNvSpPr txBox="1">
            <a:spLocks noChangeArrowheads="1"/>
          </p:cNvSpPr>
          <p:nvPr/>
        </p:nvSpPr>
        <p:spPr bwMode="auto">
          <a:xfrm>
            <a:off x="568325" y="4957763"/>
            <a:ext cx="8142288" cy="523875"/>
          </a:xfrm>
          <a:prstGeom prst="rect">
            <a:avLst/>
          </a:prstGeom>
          <a:noFill/>
          <a:ln w="9525">
            <a:noFill/>
            <a:miter lim="800000"/>
            <a:headEnd/>
            <a:tailEnd/>
          </a:ln>
        </p:spPr>
        <p:txBody>
          <a:bodyPr>
            <a:spAutoFit/>
          </a:bodyPr>
          <a:lstStyle/>
          <a:p>
            <a:pPr eaLnBrk="0" hangingPunct="0">
              <a:spcBef>
                <a:spcPct val="50000"/>
              </a:spcBef>
            </a:pPr>
            <a:r>
              <a:rPr lang="en-US" altLang="vi-VN" sz="2800" b="1">
                <a:solidFill>
                  <a:srgbClr val="000000"/>
                </a:solidFill>
              </a:rPr>
              <a:t>Các bạn sẽ gửi cho Vân được ít nắng phương Nam</a:t>
            </a:r>
          </a:p>
        </p:txBody>
      </p:sp>
      <p:sp>
        <p:nvSpPr>
          <p:cNvPr id="55" name="Text Box 8"/>
          <p:cNvSpPr txBox="1">
            <a:spLocks noChangeArrowheads="1"/>
          </p:cNvSpPr>
          <p:nvPr/>
        </p:nvSpPr>
        <p:spPr bwMode="auto">
          <a:xfrm>
            <a:off x="1827213" y="5084763"/>
            <a:ext cx="5335587" cy="522287"/>
          </a:xfrm>
          <a:prstGeom prst="rect">
            <a:avLst/>
          </a:prstGeom>
          <a:noFill/>
          <a:ln w="9525">
            <a:noFill/>
            <a:miter lim="800000"/>
            <a:headEnd/>
            <a:tailEnd/>
          </a:ln>
        </p:spPr>
        <p:txBody>
          <a:bodyPr>
            <a:spAutoFit/>
          </a:bodyPr>
          <a:lstStyle/>
          <a:p>
            <a:pPr eaLnBrk="0" hangingPunct="0">
              <a:spcBef>
                <a:spcPct val="50000"/>
              </a:spcBef>
            </a:pPr>
            <a:r>
              <a:rPr lang="en-US" altLang="vi-VN" sz="2800" b="1">
                <a:solidFill>
                  <a:srgbClr val="000000"/>
                </a:solidFill>
              </a:rPr>
              <a:t>3. Phương nghĩ ra sang kiến gì?</a:t>
            </a:r>
          </a:p>
        </p:txBody>
      </p:sp>
      <p:sp>
        <p:nvSpPr>
          <p:cNvPr id="56" name="Text Box 8"/>
          <p:cNvSpPr txBox="1">
            <a:spLocks noChangeArrowheads="1"/>
          </p:cNvSpPr>
          <p:nvPr/>
        </p:nvSpPr>
        <p:spPr bwMode="auto">
          <a:xfrm>
            <a:off x="1016000" y="4984750"/>
            <a:ext cx="6507163" cy="523875"/>
          </a:xfrm>
          <a:prstGeom prst="rect">
            <a:avLst/>
          </a:prstGeom>
          <a:noFill/>
          <a:ln w="9525">
            <a:noFill/>
            <a:miter lim="800000"/>
            <a:headEnd/>
            <a:tailEnd/>
          </a:ln>
        </p:spPr>
        <p:txBody>
          <a:bodyPr>
            <a:spAutoFit/>
          </a:bodyPr>
          <a:lstStyle/>
          <a:p>
            <a:pPr eaLnBrk="0" hangingPunct="0">
              <a:spcBef>
                <a:spcPct val="50000"/>
              </a:spcBef>
            </a:pPr>
            <a:r>
              <a:rPr lang="en-US" altLang="vi-VN" sz="2800" b="1">
                <a:solidFill>
                  <a:srgbClr val="000000"/>
                </a:solidFill>
              </a:rPr>
              <a:t>Gửi tặng Vân ở miền Bắc một cành mai</a:t>
            </a:r>
          </a:p>
        </p:txBody>
      </p:sp>
      <p:sp>
        <p:nvSpPr>
          <p:cNvPr id="58" name="Text Box 8"/>
          <p:cNvSpPr txBox="1">
            <a:spLocks noChangeArrowheads="1"/>
          </p:cNvSpPr>
          <p:nvPr/>
        </p:nvSpPr>
        <p:spPr bwMode="auto">
          <a:xfrm>
            <a:off x="1406525" y="5013325"/>
            <a:ext cx="6507163" cy="954088"/>
          </a:xfrm>
          <a:prstGeom prst="rect">
            <a:avLst/>
          </a:prstGeom>
          <a:noFill/>
          <a:ln w="9525">
            <a:noFill/>
            <a:miter lim="800000"/>
            <a:headEnd/>
            <a:tailEnd/>
          </a:ln>
        </p:spPr>
        <p:txBody>
          <a:bodyPr>
            <a:spAutoFit/>
          </a:bodyPr>
          <a:lstStyle/>
          <a:p>
            <a:pPr algn="ctr" eaLnBrk="0" hangingPunct="0">
              <a:spcBef>
                <a:spcPct val="50000"/>
              </a:spcBef>
            </a:pPr>
            <a:r>
              <a:rPr lang="en-US" altLang="vi-VN" sz="2800" b="1">
                <a:solidFill>
                  <a:srgbClr val="000000"/>
                </a:solidFill>
              </a:rPr>
              <a:t>4.Vì sao các bạn chọn cành mai làm quà Tết cho Vân?</a:t>
            </a:r>
          </a:p>
        </p:txBody>
      </p:sp>
      <p:sp>
        <p:nvSpPr>
          <p:cNvPr id="81" name="Text Box 8"/>
          <p:cNvSpPr txBox="1">
            <a:spLocks noChangeArrowheads="1"/>
          </p:cNvSpPr>
          <p:nvPr/>
        </p:nvSpPr>
        <p:spPr bwMode="auto">
          <a:xfrm>
            <a:off x="1638300" y="5035550"/>
            <a:ext cx="6507163" cy="1816100"/>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0" hangingPunct="0">
              <a:spcBef>
                <a:spcPts val="0"/>
              </a:spcBef>
              <a:buClrTx/>
              <a:buSzTx/>
              <a:buFontTx/>
              <a:buNone/>
              <a:defRPr/>
            </a:pPr>
            <a:r>
              <a:rPr lang="en-US" altLang="vi-VN" sz="2800" b="1" smtClean="0">
                <a:solidFill>
                  <a:srgbClr val="000000"/>
                </a:solidFill>
                <a:cs typeface="+mn-cs"/>
              </a:rPr>
              <a:t>5. Chọn thêm một tên khác cho truyện:</a:t>
            </a:r>
          </a:p>
          <a:p>
            <a:pPr marL="514350" indent="-514350" eaLnBrk="0" hangingPunct="0">
              <a:spcBef>
                <a:spcPts val="0"/>
              </a:spcBef>
              <a:buClrTx/>
              <a:buSzTx/>
              <a:buFontTx/>
              <a:buAutoNum type="alphaLcPeriod"/>
              <a:defRPr/>
            </a:pPr>
            <a:r>
              <a:rPr lang="en-US" altLang="vi-VN" sz="2800" b="1" smtClean="0">
                <a:solidFill>
                  <a:srgbClr val="000000"/>
                </a:solidFill>
                <a:cs typeface="+mn-cs"/>
              </a:rPr>
              <a:t>Câu chuyện cuối năm</a:t>
            </a:r>
          </a:p>
          <a:p>
            <a:pPr marL="514350" indent="-514350" eaLnBrk="0" hangingPunct="0">
              <a:spcBef>
                <a:spcPts val="0"/>
              </a:spcBef>
              <a:buClrTx/>
              <a:buSzTx/>
              <a:buFontTx/>
              <a:buAutoNum type="alphaLcPeriod"/>
              <a:defRPr/>
            </a:pPr>
            <a:r>
              <a:rPr lang="en-US" altLang="vi-VN" sz="2800" b="1" smtClean="0">
                <a:solidFill>
                  <a:srgbClr val="000000"/>
                </a:solidFill>
                <a:cs typeface="+mn-cs"/>
              </a:rPr>
              <a:t>Tình bạn</a:t>
            </a:r>
          </a:p>
          <a:p>
            <a:pPr marL="514350" indent="-514350" eaLnBrk="0" hangingPunct="0">
              <a:spcBef>
                <a:spcPts val="0"/>
              </a:spcBef>
              <a:buClrTx/>
              <a:buSzTx/>
              <a:buFontTx/>
              <a:buAutoNum type="alphaLcPeriod"/>
              <a:defRPr/>
            </a:pPr>
            <a:r>
              <a:rPr lang="en-US" altLang="vi-VN" sz="2800" b="1" smtClean="0">
                <a:solidFill>
                  <a:srgbClr val="000000"/>
                </a:solidFill>
                <a:cs typeface="+mn-cs"/>
              </a:rPr>
              <a:t>Cành mai Tết</a:t>
            </a:r>
            <a:endParaRPr lang="en-US" altLang="vi-VN" sz="2800" b="1">
              <a:solidFill>
                <a:srgbClr val="000000"/>
              </a:solidFill>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1000"/>
                                        <p:tgtEl>
                                          <p:spTgt spid="49"/>
                                        </p:tgtEl>
                                      </p:cBhvr>
                                    </p:animEffect>
                                    <p:set>
                                      <p:cBhvr>
                                        <p:cTn id="12" dur="1" fill="hold">
                                          <p:stCondLst>
                                            <p:cond delay="999"/>
                                          </p:stCondLst>
                                        </p:cTn>
                                        <p:tgtEl>
                                          <p:spTgt spid="4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1" nodeType="clickEffect">
                                  <p:stCondLst>
                                    <p:cond delay="0"/>
                                  </p:stCondLst>
                                  <p:childTnLst>
                                    <p:animEffect transition="out" filter="randombar(horizontal)">
                                      <p:cBhvr>
                                        <p:cTn id="21" dur="1000"/>
                                        <p:tgtEl>
                                          <p:spTgt spid="50"/>
                                        </p:tgtEl>
                                      </p:cBhvr>
                                    </p:animEffect>
                                    <p:set>
                                      <p:cBhvr>
                                        <p:cTn id="22" dur="1" fill="hold">
                                          <p:stCondLst>
                                            <p:cond delay="999"/>
                                          </p:stCondLst>
                                        </p:cTn>
                                        <p:tgtEl>
                                          <p:spTgt spid="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randombar(horizont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1000"/>
                                        <p:tgtEl>
                                          <p:spTgt spid="52"/>
                                        </p:tgtEl>
                                      </p:cBhvr>
                                    </p:animEffect>
                                    <p:set>
                                      <p:cBhvr>
                                        <p:cTn id="32" dur="1" fill="hold">
                                          <p:stCondLst>
                                            <p:cond delay="999"/>
                                          </p:stCondLst>
                                        </p:cTn>
                                        <p:tgtEl>
                                          <p:spTgt spid="5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randombar(horizontal)">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1" nodeType="clickEffect">
                                  <p:stCondLst>
                                    <p:cond delay="0"/>
                                  </p:stCondLst>
                                  <p:childTnLst>
                                    <p:animEffect transition="out" filter="randombar(horizontal)">
                                      <p:cBhvr>
                                        <p:cTn id="41" dur="1000"/>
                                        <p:tgtEl>
                                          <p:spTgt spid="54"/>
                                        </p:tgtEl>
                                      </p:cBhvr>
                                    </p:animEffect>
                                    <p:set>
                                      <p:cBhvr>
                                        <p:cTn id="42" dur="1" fill="hold">
                                          <p:stCondLst>
                                            <p:cond delay="999"/>
                                          </p:stCondLst>
                                        </p:cTn>
                                        <p:tgtEl>
                                          <p:spTgt spid="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randombar(horizont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grpId="1" nodeType="clickEffect">
                                  <p:stCondLst>
                                    <p:cond delay="0"/>
                                  </p:stCondLst>
                                  <p:childTnLst>
                                    <p:animEffect transition="out" filter="randombar(horizontal)">
                                      <p:cBhvr>
                                        <p:cTn id="51" dur="1000"/>
                                        <p:tgtEl>
                                          <p:spTgt spid="55"/>
                                        </p:tgtEl>
                                      </p:cBhvr>
                                    </p:animEffect>
                                    <p:set>
                                      <p:cBhvr>
                                        <p:cTn id="52" dur="1" fill="hold">
                                          <p:stCondLst>
                                            <p:cond delay="999"/>
                                          </p:stCondLst>
                                        </p:cTn>
                                        <p:tgtEl>
                                          <p:spTgt spid="5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randombar(horizontal)">
                                      <p:cBhvr>
                                        <p:cTn id="57" dur="5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grpId="1" nodeType="clickEffect">
                                  <p:stCondLst>
                                    <p:cond delay="0"/>
                                  </p:stCondLst>
                                  <p:childTnLst>
                                    <p:animEffect transition="out" filter="randombar(horizontal)">
                                      <p:cBhvr>
                                        <p:cTn id="61" dur="1000"/>
                                        <p:tgtEl>
                                          <p:spTgt spid="56"/>
                                        </p:tgtEl>
                                      </p:cBhvr>
                                    </p:animEffect>
                                    <p:set>
                                      <p:cBhvr>
                                        <p:cTn id="62" dur="1" fill="hold">
                                          <p:stCondLst>
                                            <p:cond delay="999"/>
                                          </p:stCondLst>
                                        </p:cTn>
                                        <p:tgtEl>
                                          <p:spTgt spid="5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randombar(horizontal)">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xit" presetSubtype="10" fill="hold" grpId="1" nodeType="clickEffect">
                                  <p:stCondLst>
                                    <p:cond delay="0"/>
                                  </p:stCondLst>
                                  <p:childTnLst>
                                    <p:animEffect transition="out" filter="randombar(horizontal)">
                                      <p:cBhvr>
                                        <p:cTn id="71" dur="1000"/>
                                        <p:tgtEl>
                                          <p:spTgt spid="58"/>
                                        </p:tgtEl>
                                      </p:cBhvr>
                                    </p:animEffect>
                                    <p:set>
                                      <p:cBhvr>
                                        <p:cTn id="72" dur="1" fill="hold">
                                          <p:stCondLst>
                                            <p:cond delay="999"/>
                                          </p:stCondLst>
                                        </p:cTn>
                                        <p:tgtEl>
                                          <p:spTgt spid="5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randombar(horizontal)">
                                      <p:cBhvr>
                                        <p:cTn id="77" dur="500"/>
                                        <p:tgtEl>
                                          <p:spTgt spid="81"/>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xit" presetSubtype="10" fill="hold" grpId="1" nodeType="clickEffect">
                                  <p:stCondLst>
                                    <p:cond delay="0"/>
                                  </p:stCondLst>
                                  <p:childTnLst>
                                    <p:animEffect transition="out" filter="randombar(horizontal)">
                                      <p:cBhvr>
                                        <p:cTn id="81" dur="1000"/>
                                        <p:tgtEl>
                                          <p:spTgt spid="81"/>
                                        </p:tgtEl>
                                      </p:cBhvr>
                                    </p:animEffect>
                                    <p:set>
                                      <p:cBhvr>
                                        <p:cTn id="82" dur="1" fill="hold">
                                          <p:stCondLst>
                                            <p:cond delay="9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P spid="52" grpId="0"/>
      <p:bldP spid="52" grpId="1"/>
      <p:bldP spid="54" grpId="0"/>
      <p:bldP spid="54" grpId="1"/>
      <p:bldP spid="55" grpId="0"/>
      <p:bldP spid="55" grpId="1"/>
      <p:bldP spid="56" grpId="0"/>
      <p:bldP spid="56" grpId="1"/>
      <p:bldP spid="58" grpId="0"/>
      <p:bldP spid="58" grpId="1"/>
      <p:bldP spid="81" grpId="0"/>
      <p:bldP spid="8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bloghinhanh.com/wp-content/uploads/2015/01/Hinh-anh-hoa-mai-vang-5.jpg"/>
          <p:cNvPicPr>
            <a:picLocks noChangeAspect="1" noChangeArrowheads="1"/>
          </p:cNvPicPr>
          <p:nvPr/>
        </p:nvPicPr>
        <p:blipFill>
          <a:blip r:embed="rId2"/>
          <a:srcRect/>
          <a:stretch>
            <a:fillRect/>
          </a:stretch>
        </p:blipFill>
        <p:spPr bwMode="auto">
          <a:xfrm>
            <a:off x="152400" y="152400"/>
            <a:ext cx="8691563" cy="5791200"/>
          </a:xfrm>
          <a:prstGeom prst="rect">
            <a:avLst/>
          </a:prstGeom>
          <a:noFill/>
          <a:ln w="9525">
            <a:noFill/>
            <a:miter lim="800000"/>
            <a:headEnd/>
            <a:tailEnd/>
          </a:ln>
        </p:spPr>
      </p:pic>
      <p:sp>
        <p:nvSpPr>
          <p:cNvPr id="19458" name="Flowchart: Connector 6">
            <a:hlinkClick r:id="rId3" action="ppaction://hlinksldjump"/>
          </p:cNvPr>
          <p:cNvSpPr>
            <a:spLocks noChangeArrowheads="1"/>
          </p:cNvSpPr>
          <p:nvPr/>
        </p:nvSpPr>
        <p:spPr bwMode="auto">
          <a:xfrm>
            <a:off x="8153400" y="5924550"/>
            <a:ext cx="990600" cy="990600"/>
          </a:xfrm>
          <a:prstGeom prst="flowChartConnector">
            <a:avLst/>
          </a:prstGeom>
          <a:solidFill>
            <a:schemeClr val="accent1"/>
          </a:solidFill>
          <a:ln w="9525" algn="ctr">
            <a:solidFill>
              <a:schemeClr val="tx1"/>
            </a:solidFill>
            <a:round/>
            <a:headEnd/>
            <a:tailEnd/>
          </a:ln>
        </p:spPr>
        <p:txBody>
          <a:bodyPr/>
          <a:lstStyle/>
          <a:p>
            <a:pPr eaLnBrk="0" hangingPunct="0"/>
            <a:endParaRPr lang="vi-VN"/>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304800" y="0"/>
            <a:ext cx="8458200" cy="579438"/>
          </a:xfrm>
          <a:prstGeom prst="rect">
            <a:avLst/>
          </a:prstGeom>
          <a:noFill/>
          <a:ln w="9525">
            <a:noFill/>
            <a:miter lim="800000"/>
            <a:headEnd/>
            <a:tailEnd/>
          </a:ln>
        </p:spPr>
        <p:txBody>
          <a:bodyPr>
            <a:spAutoFit/>
          </a:bodyPr>
          <a:lstStyle/>
          <a:p>
            <a:pPr eaLnBrk="0" hangingPunct="0">
              <a:spcBef>
                <a:spcPct val="50000"/>
              </a:spcBef>
            </a:pPr>
            <a:endParaRPr lang="vi-VN" altLang="vi-VN"/>
          </a:p>
        </p:txBody>
      </p:sp>
      <p:pic>
        <p:nvPicPr>
          <p:cNvPr id="20482" name="Picture 5" descr="http://tailieuvan.net/wp-content/uploads/image/07082014/gioi%20thieu%20ve%20cay%20hoa%20dao.jpg"/>
          <p:cNvPicPr>
            <a:picLocks noChangeAspect="1" noChangeArrowheads="1"/>
          </p:cNvPicPr>
          <p:nvPr/>
        </p:nvPicPr>
        <p:blipFill>
          <a:blip r:embed="rId2"/>
          <a:srcRect/>
          <a:stretch>
            <a:fillRect/>
          </a:stretch>
        </p:blipFill>
        <p:spPr bwMode="auto">
          <a:xfrm>
            <a:off x="152400" y="152400"/>
            <a:ext cx="7823200" cy="5867400"/>
          </a:xfrm>
          <a:prstGeom prst="rect">
            <a:avLst/>
          </a:prstGeom>
          <a:noFill/>
          <a:ln w="9525">
            <a:noFill/>
            <a:miter lim="800000"/>
            <a:headEnd/>
            <a:tailEnd/>
          </a:ln>
        </p:spPr>
      </p:pic>
      <p:sp>
        <p:nvSpPr>
          <p:cNvPr id="20483" name="Flowchart: Connector 1">
            <a:hlinkClick r:id="rId3" action="ppaction://hlinksldjump"/>
          </p:cNvPr>
          <p:cNvSpPr>
            <a:spLocks noChangeArrowheads="1"/>
          </p:cNvSpPr>
          <p:nvPr/>
        </p:nvSpPr>
        <p:spPr bwMode="auto">
          <a:xfrm>
            <a:off x="8153400" y="5943600"/>
            <a:ext cx="990600" cy="990600"/>
          </a:xfrm>
          <a:prstGeom prst="flowChartConnector">
            <a:avLst/>
          </a:prstGeom>
          <a:solidFill>
            <a:schemeClr val="accent1"/>
          </a:solidFill>
          <a:ln w="9525" algn="ctr">
            <a:solidFill>
              <a:schemeClr val="tx1"/>
            </a:solidFill>
            <a:round/>
            <a:headEnd/>
            <a:tailEnd/>
          </a:ln>
        </p:spPr>
        <p:txBody>
          <a:bodyPr/>
          <a:lstStyle/>
          <a:p>
            <a:pPr eaLnBrk="0" hangingPunct="0"/>
            <a:endParaRPr lang="vi-VN"/>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4"/>
          <p:cNvSpPr>
            <a:spLocks noChangeArrowheads="1" noChangeShapeType="1" noTextEdit="1"/>
          </p:cNvSpPr>
          <p:nvPr/>
        </p:nvSpPr>
        <p:spPr bwMode="auto">
          <a:xfrm>
            <a:off x="152400" y="4495800"/>
            <a:ext cx="8763000" cy="1614488"/>
          </a:xfrm>
          <a:prstGeom prst="rect">
            <a:avLst/>
          </a:prstGeom>
        </p:spPr>
        <p:txBody>
          <a:bodyPr wrap="none" fromWordArt="1">
            <a:prstTxWarp prst="textWave2">
              <a:avLst>
                <a:gd name="adj1" fmla="val 12500"/>
                <a:gd name="adj2" fmla="val 0"/>
              </a:avLst>
            </a:prstTxWarp>
          </a:bodyPr>
          <a:lstStyle/>
          <a:p>
            <a:pPr algn="ctr"/>
            <a:r>
              <a:rPr lang="vi-VN" sz="9600" b="1" kern="10">
                <a:ln w="9525">
                  <a:solidFill>
                    <a:srgbClr val="0E191F"/>
                  </a:solidFill>
                  <a:round/>
                  <a:headEnd/>
                  <a:tailEnd/>
                </a:ln>
                <a:solidFill>
                  <a:srgbClr val="FF0000"/>
                </a:solidFill>
                <a:effectLst>
                  <a:outerShdw dist="38100" dir="2700000" algn="tl" rotWithShape="0">
                    <a:srgbClr val="D1DCE3"/>
                  </a:outerShdw>
                </a:effectLst>
                <a:latin typeface="Arial"/>
                <a:cs typeface="Arial"/>
              </a:rPr>
              <a:t>Kính chào tạm biệt quý thầy cô!</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 - &amp;quot;&amp;#x0D;&amp;#x0A;Thø hai ngµy 7 th¸ng 11  n¨m 2011&amp;#x0D;&amp;#x0A;TËp ®äc-kÓ chuyÖn:&amp;#x0D;&amp;#x0A;&amp;quot;&quot;/&gt;&lt;property id=&quot;20307&quot; value=&quot;269&quot;/&gt;&lt;/object&gt;&lt;object type=&quot;3&quot; unique_id=&quot;10006&quot;&gt;&lt;property id=&quot;20148&quot; value=&quot;5&quot;/&gt;&lt;property id=&quot;20300&quot; value=&quot;Slide 3 - &amp;quot;&amp;#x0D;&amp;#x0A;Thø hai ngµy 7 th¸ng 11  n¨m 2011&amp;#x0D;&amp;#x0A;TËp ®äc-kÓ chuyÖn:&amp;#x0D;&amp;#x0A;&amp;quot;&quot;/&gt;&lt;property id=&quot;20307&quot; value=&quot;257&quot;/&gt;&lt;/object&gt;&lt;object type=&quot;3&quot; unique_id=&quot;10007&quot;&gt;&lt;property id=&quot;20148&quot; value=&quot;5&quot;/&gt;&lt;property id=&quot;20300&quot; value=&quot;Slide 4 - &amp;quot;Thø hai ngµy 7 th¸ng 11  n¨m 2011&amp;#x0D;&amp;#x0A;TËp ®äc-kÓ chuyÖn:&amp;#x0D;&amp;#x0A;                      N¾ng ph­¬ng Nam   TrÇn Hoµi D­ong&amp;quot;&quot;/&gt;&lt;property id=&quot;20307&quot; value=&quot;270&quot;/&gt;&lt;/object&gt;&lt;object type=&quot;3&quot; unique_id=&quot;10008&quot;&gt;&lt;property id=&quot;20148&quot; value=&quot;5&quot;/&gt;&lt;property id=&quot;20300&quot; value=&quot;Slide 5 - &amp;quot;Thø hai ngµy 7 th¸ng 11  n¨m 2011&amp;#x0D;&amp;#x0A;TËp ®äc-kÓ chuyÖn:&amp;#x0D;&amp;#x0A;                      N¾ng ph­¬ng Nam   TrÇn Hoµi D­ong&amp;quot;&quot;/&gt;&lt;property id=&quot;20307&quot; value=&quot;266&quot;/&gt;&lt;/object&gt;&lt;object type=&quot;3&quot; unique_id=&quot;10009&quot;&gt;&lt;property id=&quot;20148&quot; value=&quot;5&quot;/&gt;&lt;property id=&quot;20300&quot; value=&quot;Slide 6&quot;/&gt;&lt;property id=&quot;20307&quot; value=&quot;273&quot;/&gt;&lt;/object&gt;&lt;object type=&quot;3&quot; unique_id=&quot;10010&quot;&gt;&lt;property id=&quot;20148&quot; value=&quot;5&quot;/&gt;&lt;property id=&quot;20300&quot; value=&quot;Slide 7 - &amp;quot;Thø hai ngµy 7 th¸ng 11  n¨m 2011&amp;#x0D;&amp;#x0A;TËp ®äc-kÓ chuyÖn:&amp;#x0D;&amp;#x0A;                      N¾ng ph­¬ng Nam   TrÇn Hoµi D­ong&amp;quot;&quot;/&gt;&lt;property id=&quot;20307&quot; value=&quot;267&quot;/&gt;&lt;/object&gt;&lt;object type=&quot;3&quot; unique_id=&quot;10011&quot;&gt;&lt;property id=&quot;20148&quot; value=&quot;5&quot;/&gt;&lt;property id=&quot;20300&quot; value=&quot;Slide 8 - &amp;quot;Thø hai ngµy 7 th¸ng 11  n¨m 2011&amp;#x0D;&amp;#x0A;TËp ®äc-kÓ chuyÖn:&amp;#x0D;&amp;#x0A;                      N¾ng ph­¬ng Nam   TrÇn Hoµi D­ong&amp;quot;&quot;/&gt;&lt;property id=&quot;20307&quot; value=&quot;272&quot;/&gt;&lt;/object&gt;&lt;/object&gt;&lt;/object&gt;&lt;/database&gt;"/>
  <p:tag name="SECTOMILLISECCONVERTED" val="1"/>
</p:tagLst>
</file>

<file path=ppt/theme/theme1.xml><?xml version="1.0" encoding="utf-8"?>
<a:theme xmlns:a="http://schemas.openxmlformats.org/drawingml/2006/main" name="Maple">
  <a:themeElements>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3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3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1175</TotalTime>
  <Words>386</Words>
  <Application>Microsoft Office PowerPoint</Application>
  <PresentationFormat>On-screen Show (4:3)</PresentationFormat>
  <Paragraphs>62</Paragraphs>
  <Slides>10</Slides>
  <Notes>0</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10</vt:i4>
      </vt:variant>
    </vt:vector>
  </HeadingPairs>
  <TitlesOfParts>
    <vt:vector size="17" baseType="lpstr">
      <vt:lpstr>Times New Roman</vt:lpstr>
      <vt:lpstr>Arial</vt:lpstr>
      <vt:lpstr>Wingdings</vt:lpstr>
      <vt:lpstr>Calibri</vt:lpstr>
      <vt:lpstr>.VnTime</vt:lpstr>
      <vt:lpstr>Maple</vt:lpstr>
      <vt:lpstr>Maple</vt:lpstr>
      <vt:lpstr>Slide 1</vt:lpstr>
      <vt:lpstr>Slide 2</vt:lpstr>
      <vt:lpstr>Slide 3</vt:lpstr>
      <vt:lpstr>Slide 4</vt:lpstr>
      <vt:lpstr>Slide 5</vt:lpstr>
      <vt:lpstr>Thứ hai ngày 16 tháng 11 năm 2015</vt:lpstr>
      <vt:lpstr>Slide 7</vt:lpstr>
      <vt:lpstr>Slide 8</vt:lpstr>
      <vt:lpstr>Slide 9</vt:lpstr>
      <vt:lpstr>Tình ban đẹp đẽ, gắn bó giữa thiếu nhi hai miền Nam – Bắc qua sáng kiến của các bạn nhỏ miền Nam; gửi tặng cành mai vàng cho các bạn nhỏ miền Bắc</vt:lpstr>
    </vt:vector>
  </TitlesOfParts>
  <Company>34TRIEUKHUC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Thø hai ngµy 14 th¸ng 11  n¨m 2009 TËp ®äc:</dc:title>
  <dc:creator>Nguyễn Hữu Vuong</dc:creator>
  <cp:lastModifiedBy>Administrator</cp:lastModifiedBy>
  <cp:revision>166</cp:revision>
  <dcterms:created xsi:type="dcterms:W3CDTF">2009-11-14T10:12:58Z</dcterms:created>
  <dcterms:modified xsi:type="dcterms:W3CDTF">2015-11-25T02:22:17Z</dcterms:modified>
</cp:coreProperties>
</file>