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Default Extension="package" ContentType="application/vnd.openxmlformats-officedocument.package"/>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43"/>
  </p:notesMasterIdLst>
  <p:sldIdLst>
    <p:sldId id="304" r:id="rId3"/>
    <p:sldId id="332" r:id="rId4"/>
    <p:sldId id="258" r:id="rId5"/>
    <p:sldId id="261" r:id="rId6"/>
    <p:sldId id="262" r:id="rId7"/>
    <p:sldId id="263" r:id="rId8"/>
    <p:sldId id="264" r:id="rId9"/>
    <p:sldId id="267" r:id="rId10"/>
    <p:sldId id="327" r:id="rId11"/>
    <p:sldId id="329" r:id="rId12"/>
    <p:sldId id="330" r:id="rId13"/>
    <p:sldId id="275" r:id="rId14"/>
    <p:sldId id="276" r:id="rId15"/>
    <p:sldId id="277" r:id="rId16"/>
    <p:sldId id="279" r:id="rId17"/>
    <p:sldId id="331" r:id="rId18"/>
    <p:sldId id="280" r:id="rId19"/>
    <p:sldId id="281" r:id="rId20"/>
    <p:sldId id="283" r:id="rId21"/>
    <p:sldId id="287" r:id="rId22"/>
    <p:sldId id="314" r:id="rId23"/>
    <p:sldId id="319" r:id="rId24"/>
    <p:sldId id="316" r:id="rId25"/>
    <p:sldId id="317" r:id="rId26"/>
    <p:sldId id="318" r:id="rId27"/>
    <p:sldId id="313" r:id="rId28"/>
    <p:sldId id="288" r:id="rId29"/>
    <p:sldId id="292" r:id="rId30"/>
    <p:sldId id="294" r:id="rId31"/>
    <p:sldId id="321" r:id="rId32"/>
    <p:sldId id="322" r:id="rId33"/>
    <p:sldId id="325" r:id="rId34"/>
    <p:sldId id="326" r:id="rId35"/>
    <p:sldId id="320" r:id="rId36"/>
    <p:sldId id="307" r:id="rId37"/>
    <p:sldId id="308" r:id="rId38"/>
    <p:sldId id="309" r:id="rId39"/>
    <p:sldId id="311" r:id="rId40"/>
    <p:sldId id="323" r:id="rId41"/>
    <p:sldId id="324" r:id="rId4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0201"/>
    <a:srgbClr val="FF3399"/>
    <a:srgbClr val="160CD6"/>
    <a:srgbClr val="231525"/>
    <a:srgbClr val="050337"/>
    <a:srgbClr val="804A86"/>
    <a:srgbClr val="1C4B58"/>
    <a:srgbClr val="4B1E1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6" autoAdjust="0"/>
    <p:restoredTop sz="94628" autoAdjust="0"/>
  </p:normalViewPr>
  <p:slideViewPr>
    <p:cSldViewPr>
      <p:cViewPr varScale="1">
        <p:scale>
          <a:sx n="66" d="100"/>
          <a:sy n="66" d="100"/>
        </p:scale>
        <p:origin x="-1278"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2007_Workbook1.package"/></Relationships>
</file>

<file path=ppt/charts/chart1.xml><?xml version="1.0" encoding="utf-8"?>
<c:chartSpace xmlns:c="http://schemas.openxmlformats.org/drawingml/2006/chart" xmlns:a="http://schemas.openxmlformats.org/drawingml/2006/main" xmlns:r="http://schemas.openxmlformats.org/officeDocument/2006/relationships">
  <c:lang val="vi-VN"/>
  <c:style val="38"/>
  <c:chart>
    <c:plotArea>
      <c:layout>
        <c:manualLayout>
          <c:layoutTarget val="inner"/>
          <c:xMode val="edge"/>
          <c:yMode val="edge"/>
          <c:x val="8.5432639649507119E-2"/>
          <c:y val="4.1916167664670663E-2"/>
          <c:w val="0.61993428258488525"/>
          <c:h val="0.85828343313373279"/>
        </c:manualLayout>
      </c:layout>
      <c:barChart>
        <c:barDir val="col"/>
        <c:grouping val="clustered"/>
        <c:ser>
          <c:idx val="0"/>
          <c:order val="0"/>
          <c:tx>
            <c:strRef>
              <c:f>Sheet1!$B$1</c:f>
              <c:strCache>
                <c:ptCount val="1"/>
                <c:pt idx="0">
                  <c:v>Thủy sản khai thác</c:v>
                </c:pt>
              </c:strCache>
            </c:strRef>
          </c:tx>
          <c:spPr>
            <a:solidFill>
              <a:srgbClr val="FF0000"/>
            </a:solidFill>
          </c:spPr>
          <c:cat>
            <c:numRef>
              <c:f>Sheet1!$A$2:$A$5</c:f>
              <c:numCache>
                <c:formatCode>General</c:formatCode>
                <c:ptCount val="4"/>
                <c:pt idx="0">
                  <c:v>1990</c:v>
                </c:pt>
                <c:pt idx="1">
                  <c:v>2003</c:v>
                </c:pt>
              </c:numCache>
            </c:numRef>
          </c:cat>
          <c:val>
            <c:numRef>
              <c:f>Sheet1!$B$2:$B$5</c:f>
              <c:numCache>
                <c:formatCode>General</c:formatCode>
                <c:ptCount val="4"/>
                <c:pt idx="0">
                  <c:v>729</c:v>
                </c:pt>
                <c:pt idx="1">
                  <c:v>1856</c:v>
                </c:pt>
              </c:numCache>
            </c:numRef>
          </c:val>
        </c:ser>
        <c:ser>
          <c:idx val="1"/>
          <c:order val="1"/>
          <c:tx>
            <c:strRef>
              <c:f>Sheet1!$C$1</c:f>
              <c:strCache>
                <c:ptCount val="1"/>
                <c:pt idx="0">
                  <c:v>Thủy sản nuôi trồng</c:v>
                </c:pt>
              </c:strCache>
            </c:strRef>
          </c:tx>
          <c:spPr>
            <a:solidFill>
              <a:srgbClr val="0070C0"/>
            </a:solidFill>
          </c:spPr>
          <c:cat>
            <c:numRef>
              <c:f>Sheet1!$A$2:$A$5</c:f>
              <c:numCache>
                <c:formatCode>General</c:formatCode>
                <c:ptCount val="4"/>
                <c:pt idx="0">
                  <c:v>1990</c:v>
                </c:pt>
                <c:pt idx="1">
                  <c:v>2003</c:v>
                </c:pt>
              </c:numCache>
            </c:numRef>
          </c:cat>
          <c:val>
            <c:numRef>
              <c:f>Sheet1!$C$2:$C$5</c:f>
              <c:numCache>
                <c:formatCode>General</c:formatCode>
                <c:ptCount val="4"/>
                <c:pt idx="0">
                  <c:v>162</c:v>
                </c:pt>
                <c:pt idx="1">
                  <c:v>1003</c:v>
                </c:pt>
              </c:numCache>
            </c:numRef>
          </c:val>
        </c:ser>
        <c:axId val="38203776"/>
        <c:axId val="38384384"/>
      </c:barChart>
      <c:catAx>
        <c:axId val="38203776"/>
        <c:scaling>
          <c:orientation val="minMax"/>
        </c:scaling>
        <c:axPos val="b"/>
        <c:numFmt formatCode="General" sourceLinked="1"/>
        <c:tickLblPos val="nextTo"/>
        <c:txPr>
          <a:bodyPr/>
          <a:lstStyle/>
          <a:p>
            <a:pPr>
              <a:defRPr>
                <a:latin typeface="Times New Roman" pitchFamily="18" charset="0"/>
                <a:cs typeface="Times New Roman" pitchFamily="18" charset="0"/>
              </a:defRPr>
            </a:pPr>
            <a:endParaRPr lang="vi-VN"/>
          </a:p>
        </c:txPr>
        <c:crossAx val="38384384"/>
        <c:crosses val="autoZero"/>
        <c:auto val="1"/>
        <c:lblAlgn val="ctr"/>
        <c:lblOffset val="100"/>
      </c:catAx>
      <c:valAx>
        <c:axId val="38384384"/>
        <c:scaling>
          <c:orientation val="minMax"/>
        </c:scaling>
        <c:axPos val="l"/>
        <c:majorGridlines/>
        <c:numFmt formatCode="General" sourceLinked="1"/>
        <c:tickLblPos val="nextTo"/>
        <c:spPr>
          <a:noFill/>
          <a:ln>
            <a:solidFill>
              <a:srgbClr val="FFFF00"/>
            </a:solidFill>
          </a:ln>
        </c:spPr>
        <c:txPr>
          <a:bodyPr/>
          <a:lstStyle/>
          <a:p>
            <a:pPr>
              <a:defRPr>
                <a:latin typeface="Times New Roman" pitchFamily="18" charset="0"/>
                <a:cs typeface="Times New Roman" pitchFamily="18" charset="0"/>
              </a:defRPr>
            </a:pPr>
            <a:endParaRPr lang="vi-VN"/>
          </a:p>
        </c:txPr>
        <c:crossAx val="38203776"/>
        <c:crosses val="autoZero"/>
        <c:crossBetween val="between"/>
      </c:valAx>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plotArea>
    <c:legend>
      <c:legendPos val="r"/>
    </c:legend>
    <c:plotVisOnly val="1"/>
    <c:dispBlanksAs val="gap"/>
  </c:chart>
  <c:spPr>
    <a:solidFill>
      <a:schemeClr val="accent4">
        <a:lumMod val="60000"/>
        <a:lumOff val="40000"/>
      </a:schemeClr>
    </a:solidFill>
  </c:spPr>
  <c:txPr>
    <a:bodyPr/>
    <a:lstStyle/>
    <a:p>
      <a:pPr>
        <a:defRPr sz="1799"/>
      </a:pPr>
      <a:endParaRPr lang="vi-VN"/>
    </a:p>
  </c:txPr>
  <c:externalData r:id="rId1"/>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21.png"/></Relationships>
</file>

<file path=ppt/drawings/drawing1.xml><?xml version="1.0" encoding="utf-8"?>
<c:userShapes xmlns:c="http://schemas.openxmlformats.org/drawingml/2006/chart">
  <cdr:relSizeAnchor xmlns:cdr="http://schemas.openxmlformats.org/drawingml/2006/chartDrawing">
    <cdr:from>
      <cdr:x>0.05263</cdr:x>
      <cdr:y>0</cdr:y>
    </cdr:from>
    <cdr:to>
      <cdr:x>0.31579</cdr:x>
      <cdr:y>0.06528</cdr:y>
    </cdr:to>
    <cdr:sp macro="" textlink="">
      <cdr:nvSpPr>
        <cdr:cNvPr id="2" name="Rectangle 1"/>
        <cdr:cNvSpPr/>
      </cdr:nvSpPr>
      <cdr:spPr>
        <a:xfrm xmlns:a="http://schemas.openxmlformats.org/drawingml/2006/main">
          <a:off x="457688" y="0"/>
          <a:ext cx="2288524" cy="311496"/>
        </a:xfrm>
        <a:prstGeom xmlns:a="http://schemas.openxmlformats.org/drawingml/2006/main" prst="rect">
          <a:avLst/>
        </a:prstGeom>
        <a:noFill xmlns:a="http://schemas.openxmlformats.org/drawingml/2006/main"/>
      </cdr:spPr>
      <cdr:txBody>
        <a:bodyPr xmlns:a="http://schemas.openxmlformats.org/drawingml/2006/main" wrap="square" lIns="91440" tIns="45720" rIns="91440" bIns="45720">
          <a:spAutoFit/>
        </a:bodyPr>
        <a:lstStyle xmlns:a="http://schemas.openxmlformats.org/drawingml/2006/main"/>
        <a:p xmlns:a="http://schemas.openxmlformats.org/drawingml/2006/main">
          <a:pPr algn="ctr"/>
          <a:r>
            <a:rPr lang="en-US" sz="14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Sản</a:t>
          </a:r>
          <a:r>
            <a:rPr lang="en-US" sz="1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en-US" sz="14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lượng</a:t>
          </a:r>
          <a:r>
            <a:rPr lang="en-US" sz="1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en-US" sz="14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nghìn</a:t>
          </a:r>
          <a:r>
            <a:rPr lang="en-US" sz="1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en-US" sz="14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tấn</a:t>
          </a:r>
          <a:r>
            <a:rPr lang="en-US" sz="1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t>
          </a:r>
          <a:endParaRPr lang="en-US" sz="1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cdr:txBody>
    </cdr:sp>
  </cdr:relSizeAnchor>
  <cdr:relSizeAnchor xmlns:cdr="http://schemas.openxmlformats.org/drawingml/2006/chartDrawing">
    <cdr:from>
      <cdr:x>0.70445</cdr:x>
      <cdr:y>0.84659</cdr:y>
    </cdr:from>
    <cdr:to>
      <cdr:x>0.78024</cdr:x>
      <cdr:y>0.92157</cdr:y>
    </cdr:to>
    <cdr:sp macro="" textlink="">
      <cdr:nvSpPr>
        <cdr:cNvPr id="3" name="Rectangle 2"/>
        <cdr:cNvSpPr/>
      </cdr:nvSpPr>
      <cdr:spPr>
        <a:xfrm xmlns:a="http://schemas.openxmlformats.org/drawingml/2006/main">
          <a:off x="6126128" y="4039949"/>
          <a:ext cx="659091" cy="357790"/>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p xmlns:a="http://schemas.openxmlformats.org/drawingml/2006/main">
          <a:pPr algn="ctr"/>
          <a:r>
            <a:rPr lang="en-US" sz="1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Năm</a:t>
          </a:r>
          <a:endParaRPr lang="en-US" sz="1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endParaRPr>
        </a:p>
      </cdr:txBody>
    </cdr:sp>
  </cdr:relSizeAnchor>
  <cdr:relSizeAnchor xmlns:cdr="http://schemas.openxmlformats.org/drawingml/2006/chartDrawing">
    <cdr:from>
      <cdr:x>0.10932</cdr:x>
      <cdr:y>0.52712</cdr:y>
    </cdr:from>
    <cdr:to>
      <cdr:x>0.16594</cdr:x>
      <cdr:y>0.59592</cdr:y>
    </cdr:to>
    <cdr:sp macro="" textlink="">
      <cdr:nvSpPr>
        <cdr:cNvPr id="4" name="Rectangle 3"/>
        <cdr:cNvSpPr/>
      </cdr:nvSpPr>
      <cdr:spPr>
        <a:xfrm xmlns:a="http://schemas.openxmlformats.org/drawingml/2006/main">
          <a:off x="950654" y="2515430"/>
          <a:ext cx="492443" cy="328295"/>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p xmlns:a="http://schemas.openxmlformats.org/drawingml/2006/main">
          <a:pPr algn="ctr"/>
          <a:r>
            <a:rPr lang="en-US" sz="1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729</a:t>
          </a:r>
          <a:endParaRPr lang="en-US" sz="1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endParaRPr>
        </a:p>
      </cdr:txBody>
    </cdr:sp>
  </cdr:relSizeAnchor>
  <cdr:relSizeAnchor xmlns:cdr="http://schemas.openxmlformats.org/drawingml/2006/chartDrawing">
    <cdr:from>
      <cdr:x>0.1528</cdr:x>
      <cdr:y>0.75075</cdr:y>
    </cdr:from>
    <cdr:to>
      <cdr:x>0.21385</cdr:x>
      <cdr:y>0.82573</cdr:y>
    </cdr:to>
    <cdr:sp macro="" textlink="">
      <cdr:nvSpPr>
        <cdr:cNvPr id="5" name="Rectangle 4"/>
        <cdr:cNvSpPr/>
      </cdr:nvSpPr>
      <cdr:spPr>
        <a:xfrm xmlns:a="http://schemas.openxmlformats.org/drawingml/2006/main">
          <a:off x="1328796" y="3582598"/>
          <a:ext cx="530916" cy="357790"/>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p xmlns:a="http://schemas.openxmlformats.org/drawingml/2006/main">
          <a:pPr algn="ctr"/>
          <a:r>
            <a:rPr lang="en-US" sz="1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162</a:t>
          </a:r>
          <a:endParaRPr lang="en-US" sz="1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endParaRPr>
        </a:p>
      </cdr:txBody>
    </cdr:sp>
  </cdr:relSizeAnchor>
  <cdr:relSizeAnchor xmlns:cdr="http://schemas.openxmlformats.org/drawingml/2006/chartDrawing">
    <cdr:from>
      <cdr:x>0.2587</cdr:x>
      <cdr:y>0.04792</cdr:y>
    </cdr:from>
    <cdr:to>
      <cdr:x>0.32712</cdr:x>
      <cdr:y>0.11672</cdr:y>
    </cdr:to>
    <cdr:sp macro="" textlink="">
      <cdr:nvSpPr>
        <cdr:cNvPr id="6" name="Rectangle 5"/>
        <cdr:cNvSpPr/>
      </cdr:nvSpPr>
      <cdr:spPr>
        <a:xfrm xmlns:a="http://schemas.openxmlformats.org/drawingml/2006/main">
          <a:off x="2249723" y="228675"/>
          <a:ext cx="595036" cy="328295"/>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p xmlns:a="http://schemas.openxmlformats.org/drawingml/2006/main">
          <a:pPr algn="ctr"/>
          <a:r>
            <a:rPr lang="en-US" sz="1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1856</a:t>
          </a:r>
          <a:endParaRPr lang="en-US" sz="1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endParaRPr>
        </a:p>
      </cdr:txBody>
    </cdr:sp>
  </cdr:relSizeAnchor>
  <cdr:relSizeAnchor xmlns:cdr="http://schemas.openxmlformats.org/drawingml/2006/chartDrawing">
    <cdr:from>
      <cdr:x>0.31133</cdr:x>
      <cdr:y>0.39933</cdr:y>
    </cdr:from>
    <cdr:to>
      <cdr:x>0.37975</cdr:x>
      <cdr:y>0.46813</cdr:y>
    </cdr:to>
    <cdr:sp macro="" textlink="">
      <cdr:nvSpPr>
        <cdr:cNvPr id="7" name="Rectangle 6"/>
        <cdr:cNvSpPr/>
      </cdr:nvSpPr>
      <cdr:spPr>
        <a:xfrm xmlns:a="http://schemas.openxmlformats.org/drawingml/2006/main">
          <a:off x="2707410" y="1905613"/>
          <a:ext cx="595036" cy="328295"/>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p xmlns:a="http://schemas.openxmlformats.org/drawingml/2006/main">
          <a:pPr algn="ctr"/>
          <a:r>
            <a:rPr lang="en-US" sz="1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1003</a:t>
          </a:r>
          <a:endParaRPr lang="en-US" sz="1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E6EE8A9A-56FB-42A9-90BD-78AA3EB4C244}" type="datetimeFigureOut">
              <a:rPr lang="en-US"/>
              <a:pPr>
                <a:defRPr/>
              </a:pPr>
              <a:t>12/9/2015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8C3CC384-D8D5-4573-AD69-F5F1A15CA1A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vi-VN" smtClean="0">
              <a:latin typeface="Calibri" pitchFamily="34" charset="0"/>
            </a:endParaRPr>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A979A20-C30A-4E7D-9A67-43A81101A3D2}" type="slidenum">
              <a:rPr lang="en-US">
                <a:cs typeface="Arial" charset="0"/>
              </a:rPr>
              <a:pPr fontAlgn="base">
                <a:spcBef>
                  <a:spcPct val="0"/>
                </a:spcBef>
                <a:spcAft>
                  <a:spcPct val="0"/>
                </a:spcAft>
              </a:pPr>
              <a:t>7</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vi-VN" smtClean="0">
              <a:latin typeface="Calibri" pitchFamily="34" charset="0"/>
            </a:endParaRPr>
          </a:p>
        </p:txBody>
      </p:sp>
      <p:sp>
        <p:nvSpPr>
          <p:cNvPr id="583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27F43E7-AA7D-4402-9ECB-B525465B9E8B}" type="slidenum">
              <a:rPr lang="en-US">
                <a:cs typeface="Arial" charset="0"/>
              </a:rPr>
              <a:pPr fontAlgn="base">
                <a:spcBef>
                  <a:spcPct val="0"/>
                </a:spcBef>
                <a:spcAft>
                  <a:spcPct val="0"/>
                </a:spcAft>
              </a:pPr>
              <a:t>30</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vi-VN" smtClean="0">
              <a:latin typeface="Calibri" pitchFamily="34" charset="0"/>
            </a:endParaRPr>
          </a:p>
        </p:txBody>
      </p:sp>
      <p:sp>
        <p:nvSpPr>
          <p:cNvPr id="645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315BB3D-7C50-4BB5-BA0B-4B183653DCDA}" type="slidenum">
              <a:rPr lang="en-US">
                <a:cs typeface="Arial" charset="0"/>
              </a:rPr>
              <a:pPr fontAlgn="base">
                <a:spcBef>
                  <a:spcPct val="0"/>
                </a:spcBef>
                <a:spcAft>
                  <a:spcPct val="0"/>
                </a:spcAft>
              </a:pPr>
              <a:t>35</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solidFill>
                  <a:srgbClr val="DBF5F9">
                    <a:shade val="90000"/>
                  </a:srgbClr>
                </a:solidFill>
              </a:defRPr>
            </a:lvl1pPr>
          </a:lstStyle>
          <a:p>
            <a:pPr>
              <a:defRPr/>
            </a:pPr>
            <a:fld id="{49C35923-D8F7-490C-BCA9-19F4D82AABEF}" type="datetimeFigureOut">
              <a:rPr lang="en-US"/>
              <a:pPr>
                <a:defRPr/>
              </a:pPr>
              <a:t>12/9/2015</a:t>
            </a:fld>
            <a:endParaRPr lang="en-US"/>
          </a:p>
        </p:txBody>
      </p:sp>
      <p:sp>
        <p:nvSpPr>
          <p:cNvPr id="5" name="Footer Placeholder 18"/>
          <p:cNvSpPr>
            <a:spLocks noGrp="1"/>
          </p:cNvSpPr>
          <p:nvPr>
            <p:ph type="ftr" sz="quarter" idx="11"/>
          </p:nvPr>
        </p:nvSpPr>
        <p:spPr/>
        <p:txBody>
          <a:bodyPr/>
          <a:lstStyle>
            <a:lvl1pPr>
              <a:defRPr>
                <a:solidFill>
                  <a:srgbClr val="DBF5F9">
                    <a:shade val="90000"/>
                  </a:srgbClr>
                </a:solidFill>
              </a:defRPr>
            </a:lvl1pPr>
          </a:lstStyle>
          <a:p>
            <a:pPr>
              <a:defRPr/>
            </a:pPr>
            <a:endParaRPr lang="en-US"/>
          </a:p>
        </p:txBody>
      </p:sp>
      <p:sp>
        <p:nvSpPr>
          <p:cNvPr id="6" name="Slide Number Placeholder 26"/>
          <p:cNvSpPr>
            <a:spLocks noGrp="1"/>
          </p:cNvSpPr>
          <p:nvPr>
            <p:ph type="sldNum" sz="quarter" idx="12"/>
          </p:nvPr>
        </p:nvSpPr>
        <p:spPr/>
        <p:txBody>
          <a:bodyPr/>
          <a:lstStyle>
            <a:lvl1pPr>
              <a:defRPr>
                <a:solidFill>
                  <a:srgbClr val="DBF5F9">
                    <a:shade val="90000"/>
                  </a:srgbClr>
                </a:solidFill>
              </a:defRPr>
            </a:lvl1pPr>
          </a:lstStyle>
          <a:p>
            <a:pPr>
              <a:defRPr/>
            </a:pPr>
            <a:fld id="{08B2500D-20A5-42B4-BDA1-58C38DB3830C}"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slow">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ED28017D-BB15-427B-AEC6-FA80D74D0144}" type="datetimeFigureOut">
              <a:rPr lang="en-US"/>
              <a:pPr>
                <a:defRPr/>
              </a:pPr>
              <a:t>12/9/2015</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C051AF88-C48B-4B70-9D7D-982D15460CB4}" type="slidenum">
              <a:rPr lang="en-US"/>
              <a:pPr>
                <a:defRPr/>
              </a:pPr>
              <a:t>‹#›</a:t>
            </a:fld>
            <a:endParaRPr lang="en-US"/>
          </a:p>
        </p:txBody>
      </p:sp>
    </p:spTree>
  </p:cSld>
  <p:clrMapOvr>
    <a:masterClrMapping/>
  </p:clrMapOvr>
  <p:transition spd="slow">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E262BE6D-FBBD-4DCB-8D50-B0CC5D3D73CD}" type="datetimeFigureOut">
              <a:rPr lang="en-US"/>
              <a:pPr>
                <a:defRPr/>
              </a:pPr>
              <a:t>12/9/2015</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E7425A1F-5230-499A-A50B-AC089E363563}" type="slidenum">
              <a:rPr lang="en-US"/>
              <a:pPr>
                <a:defRPr/>
              </a:pPr>
              <a:t>‹#›</a:t>
            </a:fld>
            <a:endParaRPr lang="en-US"/>
          </a:p>
        </p:txBody>
      </p:sp>
    </p:spTree>
  </p:cSld>
  <p:clrMapOvr>
    <a:masterClrMapping/>
  </p:clrMapOvr>
  <p:transition spd="slow">
    <p:circl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12"/>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en-US" smtClean="0"/>
              <a:t>Click to edit Master title style</a:t>
            </a:r>
            <a:endParaRPr lang="en-US" dirty="0"/>
          </a:p>
        </p:txBody>
      </p:sp>
      <p:sp>
        <p:nvSpPr>
          <p:cNvPr id="8" name="Date Placeholder 3"/>
          <p:cNvSpPr>
            <a:spLocks noGrp="1"/>
          </p:cNvSpPr>
          <p:nvPr>
            <p:ph type="dt" sz="half" idx="10"/>
          </p:nvPr>
        </p:nvSpPr>
        <p:spPr/>
        <p:txBody>
          <a:bodyPr/>
          <a:lstStyle>
            <a:lvl1pPr fontAlgn="auto">
              <a:spcBef>
                <a:spcPts val="0"/>
              </a:spcBef>
              <a:spcAft>
                <a:spcPts val="0"/>
              </a:spcAft>
              <a:defRPr>
                <a:latin typeface="+mn-lt"/>
                <a:cs typeface="+mn-cs"/>
              </a:defRPr>
            </a:lvl1pPr>
          </a:lstStyle>
          <a:p>
            <a:pPr>
              <a:defRPr/>
            </a:pPr>
            <a:r>
              <a:rPr lang="en-US"/>
              <a:t>31/10/2008</a:t>
            </a:r>
          </a:p>
        </p:txBody>
      </p:sp>
      <p:sp>
        <p:nvSpPr>
          <p:cNvPr id="9" name="Footer Placeholder 4"/>
          <p:cNvSpPr>
            <a:spLocks noGrp="1"/>
          </p:cNvSpPr>
          <p:nvPr>
            <p:ph type="ftr" sz="quarter" idx="11"/>
          </p:nvPr>
        </p:nvSpPr>
        <p:spPr/>
        <p:txBody>
          <a:bodyPr/>
          <a:lstStyle>
            <a:lvl1pPr fontAlgn="auto">
              <a:spcBef>
                <a:spcPts val="0"/>
              </a:spcBef>
              <a:spcAft>
                <a:spcPts val="0"/>
              </a:spcAft>
              <a:defRPr>
                <a:latin typeface="+mn-lt"/>
                <a:cs typeface="+mn-cs"/>
              </a:defRPr>
            </a:lvl1pPr>
          </a:lstStyle>
          <a:p>
            <a:pPr>
              <a:defRPr/>
            </a:pPr>
            <a:endParaRPr lang="en-US"/>
          </a:p>
        </p:txBody>
      </p:sp>
      <p:sp>
        <p:nvSpPr>
          <p:cNvPr id="10" name="Slide Number Placeholder 5"/>
          <p:cNvSpPr>
            <a:spLocks noGrp="1"/>
          </p:cNvSpPr>
          <p:nvPr>
            <p:ph type="sldNum" sz="quarter" idx="12"/>
          </p:nvPr>
        </p:nvSpPr>
        <p:spPr/>
        <p:txBody>
          <a:bodyPr/>
          <a:lstStyle>
            <a:lvl1pPr fontAlgn="auto">
              <a:spcBef>
                <a:spcPts val="0"/>
              </a:spcBef>
              <a:spcAft>
                <a:spcPts val="0"/>
              </a:spcAft>
              <a:defRPr>
                <a:latin typeface="+mn-lt"/>
                <a:cs typeface="+mn-cs"/>
              </a:defRPr>
            </a:lvl1pPr>
          </a:lstStyle>
          <a:p>
            <a:pPr>
              <a:defRPr/>
            </a:pPr>
            <a:fld id="{988172C9-E003-4083-8DA6-1D1F1BA5F036}" type="slidenum">
              <a:rPr lang="en-US"/>
              <a:pPr>
                <a:defRPr/>
              </a:pPr>
              <a:t>‹#›</a:t>
            </a:fld>
            <a:endParaRPr lang="en-US"/>
          </a:p>
        </p:txBody>
      </p:sp>
    </p:spTree>
  </p:cSld>
  <p:clrMapOvr>
    <a:masterClrMapping/>
  </p:clrMapOvr>
  <p:transition spd="slow">
    <p:circl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4"/>
          </p:nvPr>
        </p:nvSpPr>
        <p:spPr/>
        <p:txBody>
          <a:bodyPr/>
          <a:lstStyle>
            <a:lvl1pPr fontAlgn="auto">
              <a:spcBef>
                <a:spcPts val="0"/>
              </a:spcBef>
              <a:spcAft>
                <a:spcPts val="0"/>
              </a:spcAft>
              <a:defRPr>
                <a:latin typeface="+mn-lt"/>
                <a:cs typeface="+mn-cs"/>
              </a:defRPr>
            </a:lvl1pPr>
          </a:lstStyle>
          <a:p>
            <a:pPr>
              <a:defRPr/>
            </a:pPr>
            <a:r>
              <a:rPr lang="en-US"/>
              <a:t>31/10/2008</a:t>
            </a:r>
          </a:p>
        </p:txBody>
      </p:sp>
      <p:sp>
        <p:nvSpPr>
          <p:cNvPr id="5" name="Footer Placeholder 4"/>
          <p:cNvSpPr>
            <a:spLocks noGrp="1"/>
          </p:cNvSpPr>
          <p:nvPr>
            <p:ph type="ftr" sz="quarter" idx="15"/>
          </p:nvPr>
        </p:nvSpPr>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6"/>
          </p:nvPr>
        </p:nvSpPr>
        <p:spPr/>
        <p:txBody>
          <a:bodyPr/>
          <a:lstStyle>
            <a:lvl1pPr fontAlgn="auto">
              <a:spcBef>
                <a:spcPts val="0"/>
              </a:spcBef>
              <a:spcAft>
                <a:spcPts val="0"/>
              </a:spcAft>
              <a:defRPr>
                <a:latin typeface="+mn-lt"/>
                <a:cs typeface="+mn-cs"/>
              </a:defRPr>
            </a:lvl1pPr>
          </a:lstStyle>
          <a:p>
            <a:pPr>
              <a:defRPr/>
            </a:pPr>
            <a:fld id="{25DC832F-C704-4979-BF0B-73CF81AF105F}" type="slidenum">
              <a:rPr lang="en-US"/>
              <a:pPr>
                <a:defRPr/>
              </a:pPr>
              <a:t>‹#›</a:t>
            </a:fld>
            <a:endParaRPr lang="en-US"/>
          </a:p>
        </p:txBody>
      </p:sp>
    </p:spTree>
  </p:cSld>
  <p:clrMapOvr>
    <a:masterClrMapping/>
  </p:clrMapOvr>
  <p:transition spd="slow">
    <p:circl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8"/>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0"/>
          </p:nvPr>
        </p:nvSpPr>
        <p:spPr/>
        <p:txBody>
          <a:bodyPr/>
          <a:lstStyle>
            <a:lvl1pPr fontAlgn="auto">
              <a:spcBef>
                <a:spcPts val="0"/>
              </a:spcBef>
              <a:spcAft>
                <a:spcPts val="0"/>
              </a:spcAft>
              <a:defRPr>
                <a:latin typeface="+mn-lt"/>
                <a:cs typeface="+mn-cs"/>
              </a:defRPr>
            </a:lvl1pPr>
          </a:lstStyle>
          <a:p>
            <a:pPr>
              <a:defRPr/>
            </a:pPr>
            <a:r>
              <a:rPr lang="en-US"/>
              <a:t>31/10/2008</a:t>
            </a:r>
          </a:p>
        </p:txBody>
      </p:sp>
      <p:sp>
        <p:nvSpPr>
          <p:cNvPr id="9" name="Footer Placeholder 4"/>
          <p:cNvSpPr>
            <a:spLocks noGrp="1"/>
          </p:cNvSpPr>
          <p:nvPr>
            <p:ph type="ftr" sz="quarter" idx="11"/>
          </p:nvPr>
        </p:nvSpPr>
        <p:spPr/>
        <p:txBody>
          <a:bodyPr/>
          <a:lstStyle>
            <a:lvl1pPr fontAlgn="auto">
              <a:spcBef>
                <a:spcPts val="0"/>
              </a:spcBef>
              <a:spcAft>
                <a:spcPts val="0"/>
              </a:spcAft>
              <a:defRPr>
                <a:latin typeface="+mn-lt"/>
                <a:cs typeface="+mn-cs"/>
              </a:defRPr>
            </a:lvl1pPr>
          </a:lstStyle>
          <a:p>
            <a:pPr>
              <a:defRPr/>
            </a:pPr>
            <a:endParaRPr lang="en-US"/>
          </a:p>
        </p:txBody>
      </p:sp>
      <p:sp>
        <p:nvSpPr>
          <p:cNvPr id="10" name="Slide Number Placeholder 5"/>
          <p:cNvSpPr>
            <a:spLocks noGrp="1"/>
          </p:cNvSpPr>
          <p:nvPr>
            <p:ph type="sldNum" sz="quarter" idx="12"/>
          </p:nvPr>
        </p:nvSpPr>
        <p:spPr/>
        <p:txBody>
          <a:bodyPr/>
          <a:lstStyle>
            <a:lvl1pPr fontAlgn="auto">
              <a:spcBef>
                <a:spcPts val="0"/>
              </a:spcBef>
              <a:spcAft>
                <a:spcPts val="0"/>
              </a:spcAft>
              <a:defRPr>
                <a:latin typeface="+mn-lt"/>
                <a:cs typeface="+mn-cs"/>
              </a:defRPr>
            </a:lvl1pPr>
          </a:lstStyle>
          <a:p>
            <a:pPr>
              <a:defRPr/>
            </a:pPr>
            <a:fld id="{03F9EBFC-7269-4D40-B17F-300FC05C6549}" type="slidenum">
              <a:rPr lang="en-US"/>
              <a:pPr>
                <a:defRPr/>
              </a:pPr>
              <a:t>‹#›</a:t>
            </a:fld>
            <a:endParaRPr lang="en-US"/>
          </a:p>
        </p:txBody>
      </p:sp>
    </p:spTree>
  </p:cSld>
  <p:clrMapOvr>
    <a:masterClrMapping/>
  </p:clrMapOvr>
  <p:transition spd="slow">
    <p:circl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5"/>
          </p:nvPr>
        </p:nvSpPr>
        <p:spPr/>
        <p:txBody>
          <a:bodyPr/>
          <a:lstStyle>
            <a:lvl1pPr fontAlgn="auto">
              <a:spcBef>
                <a:spcPts val="0"/>
              </a:spcBef>
              <a:spcAft>
                <a:spcPts val="0"/>
              </a:spcAft>
              <a:defRPr>
                <a:latin typeface="+mn-lt"/>
                <a:cs typeface="+mn-cs"/>
              </a:defRPr>
            </a:lvl1pPr>
          </a:lstStyle>
          <a:p>
            <a:pPr>
              <a:defRPr/>
            </a:pPr>
            <a:r>
              <a:rPr lang="en-US"/>
              <a:t>31/10/2008</a:t>
            </a:r>
          </a:p>
        </p:txBody>
      </p:sp>
      <p:sp>
        <p:nvSpPr>
          <p:cNvPr id="6" name="Footer Placeholder 5"/>
          <p:cNvSpPr>
            <a:spLocks noGrp="1"/>
          </p:cNvSpPr>
          <p:nvPr>
            <p:ph type="ftr" sz="quarter" idx="16"/>
          </p:nvPr>
        </p:nvSpPr>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7"/>
          </p:nvPr>
        </p:nvSpPr>
        <p:spPr/>
        <p:txBody>
          <a:bodyPr/>
          <a:lstStyle>
            <a:lvl1pPr fontAlgn="auto">
              <a:spcBef>
                <a:spcPts val="0"/>
              </a:spcBef>
              <a:spcAft>
                <a:spcPts val="0"/>
              </a:spcAft>
              <a:defRPr>
                <a:latin typeface="+mn-lt"/>
                <a:cs typeface="+mn-cs"/>
              </a:defRPr>
            </a:lvl1pPr>
          </a:lstStyle>
          <a:p>
            <a:pPr>
              <a:defRPr/>
            </a:pPr>
            <a:fld id="{7691A0D5-8155-4069-A7EB-8BD93C273643}" type="slidenum">
              <a:rPr lang="en-US"/>
              <a:pPr>
                <a:defRPr/>
              </a:pPr>
              <a:t>‹#›</a:t>
            </a:fld>
            <a:endParaRPr lang="en-US"/>
          </a:p>
        </p:txBody>
      </p:sp>
    </p:spTree>
  </p:cSld>
  <p:clrMapOvr>
    <a:masterClrMapping/>
  </p:clrMapOvr>
  <p:transition spd="slow">
    <p:circl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
        <p:nvSpPr>
          <p:cNvPr id="7" name="Date Placeholder 6"/>
          <p:cNvSpPr>
            <a:spLocks noGrp="1"/>
          </p:cNvSpPr>
          <p:nvPr>
            <p:ph type="dt" sz="half" idx="10"/>
          </p:nvPr>
        </p:nvSpPr>
        <p:spPr/>
        <p:txBody>
          <a:bodyPr/>
          <a:lstStyle>
            <a:lvl1pPr fontAlgn="auto">
              <a:spcBef>
                <a:spcPts val="0"/>
              </a:spcBef>
              <a:spcAft>
                <a:spcPts val="0"/>
              </a:spcAft>
              <a:defRPr>
                <a:latin typeface="+mn-lt"/>
                <a:cs typeface="+mn-cs"/>
              </a:defRPr>
            </a:lvl1pPr>
          </a:lstStyle>
          <a:p>
            <a:pPr>
              <a:defRPr/>
            </a:pPr>
            <a:r>
              <a:rPr lang="en-US"/>
              <a:t>31/10/2008</a:t>
            </a:r>
          </a:p>
        </p:txBody>
      </p:sp>
      <p:sp>
        <p:nvSpPr>
          <p:cNvPr id="8" name="Footer Placeholder 7"/>
          <p:cNvSpPr>
            <a:spLocks noGrp="1"/>
          </p:cNvSpPr>
          <p:nvPr>
            <p:ph type="ftr" sz="quarter" idx="11"/>
          </p:nvPr>
        </p:nvSpPr>
        <p:spPr/>
        <p:txBody>
          <a:bodyPr/>
          <a:lstStyle>
            <a:lvl1pPr fontAlgn="auto">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p:txBody>
          <a:bodyPr/>
          <a:lstStyle>
            <a:lvl1pPr fontAlgn="auto">
              <a:spcBef>
                <a:spcPts val="0"/>
              </a:spcBef>
              <a:spcAft>
                <a:spcPts val="0"/>
              </a:spcAft>
              <a:defRPr>
                <a:latin typeface="+mn-lt"/>
                <a:cs typeface="+mn-cs"/>
              </a:defRPr>
            </a:lvl1pPr>
          </a:lstStyle>
          <a:p>
            <a:pPr>
              <a:defRPr/>
            </a:pPr>
            <a:fld id="{189919CD-C680-462D-88FF-5D85635CAFA3}" type="slidenum">
              <a:rPr lang="en-US"/>
              <a:pPr>
                <a:defRPr/>
              </a:pPr>
              <a:t>‹#›</a:t>
            </a:fld>
            <a:endParaRPr lang="en-US"/>
          </a:p>
        </p:txBody>
      </p:sp>
    </p:spTree>
  </p:cSld>
  <p:clrMapOvr>
    <a:masterClrMapping/>
  </p:clrMapOvr>
  <p:transition spd="slow">
    <p:circl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fontAlgn="auto">
              <a:spcBef>
                <a:spcPts val="0"/>
              </a:spcBef>
              <a:spcAft>
                <a:spcPts val="0"/>
              </a:spcAft>
              <a:defRPr>
                <a:latin typeface="+mn-lt"/>
                <a:cs typeface="+mn-cs"/>
              </a:defRPr>
            </a:lvl1pPr>
          </a:lstStyle>
          <a:p>
            <a:pPr>
              <a:defRPr/>
            </a:pPr>
            <a:r>
              <a:rPr lang="en-US"/>
              <a:t>31/10/2008</a:t>
            </a:r>
          </a:p>
        </p:txBody>
      </p:sp>
      <p:sp>
        <p:nvSpPr>
          <p:cNvPr id="4" name="Footer Placeholder 3"/>
          <p:cNvSpPr>
            <a:spLocks noGrp="1"/>
          </p:cNvSpPr>
          <p:nvPr>
            <p:ph type="ftr" sz="quarter" idx="11"/>
          </p:nvPr>
        </p:nvSpPr>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p:txBody>
          <a:bodyPr/>
          <a:lstStyle>
            <a:lvl1pPr fontAlgn="auto">
              <a:spcBef>
                <a:spcPts val="0"/>
              </a:spcBef>
              <a:spcAft>
                <a:spcPts val="0"/>
              </a:spcAft>
              <a:defRPr>
                <a:latin typeface="+mn-lt"/>
                <a:cs typeface="+mn-cs"/>
              </a:defRPr>
            </a:lvl1pPr>
          </a:lstStyle>
          <a:p>
            <a:pPr>
              <a:defRPr/>
            </a:pPr>
            <a:fld id="{4933A671-097C-49FA-8AC0-EB2A13752AFF}" type="slidenum">
              <a:rPr lang="en-US"/>
              <a:pPr>
                <a:defRPr/>
              </a:pPr>
              <a:t>‹#›</a:t>
            </a:fld>
            <a:endParaRPr lang="en-US"/>
          </a:p>
        </p:txBody>
      </p:sp>
    </p:spTree>
  </p:cSld>
  <p:clrMapOvr>
    <a:masterClrMapping/>
  </p:clrMapOvr>
  <p:transition spd="slow">
    <p:circl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atin typeface="+mn-lt"/>
                <a:cs typeface="+mn-cs"/>
              </a:defRPr>
            </a:lvl1pPr>
          </a:lstStyle>
          <a:p>
            <a:pPr>
              <a:defRPr/>
            </a:pPr>
            <a:r>
              <a:rPr lang="en-US"/>
              <a:t>31/10/2008</a:t>
            </a:r>
          </a:p>
        </p:txBody>
      </p:sp>
      <p:sp>
        <p:nvSpPr>
          <p:cNvPr id="3" name="Footer Placeholder 2"/>
          <p:cNvSpPr>
            <a:spLocks noGrp="1"/>
          </p:cNvSpPr>
          <p:nvPr>
            <p:ph type="ftr" sz="quarter" idx="11"/>
          </p:nvPr>
        </p:nvSpPr>
        <p:spPr/>
        <p:txBody>
          <a:bodyPr/>
          <a:lstStyle>
            <a:lvl1pPr fontAlgn="auto">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p:txBody>
          <a:bodyPr/>
          <a:lstStyle>
            <a:lvl1pPr fontAlgn="auto">
              <a:spcBef>
                <a:spcPts val="0"/>
              </a:spcBef>
              <a:spcAft>
                <a:spcPts val="0"/>
              </a:spcAft>
              <a:defRPr>
                <a:latin typeface="+mn-lt"/>
                <a:cs typeface="+mn-cs"/>
              </a:defRPr>
            </a:lvl1pPr>
          </a:lstStyle>
          <a:p>
            <a:pPr>
              <a:defRPr/>
            </a:pPr>
            <a:fld id="{39EF67AA-DB89-4D21-AF9D-2F60D44E9171}" type="slidenum">
              <a:rPr lang="en-US"/>
              <a:pPr>
                <a:defRPr/>
              </a:pPr>
              <a:t>‹#›</a:t>
            </a:fld>
            <a:endParaRPr lang="en-US"/>
          </a:p>
        </p:txBody>
      </p:sp>
    </p:spTree>
  </p:cSld>
  <p:clrMapOvr>
    <a:masterClrMapping/>
  </p:clrMapOvr>
  <p:transition spd="slow">
    <p:circl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atin typeface="+mn-lt"/>
                <a:cs typeface="+mn-cs"/>
              </a:defRPr>
            </a:lvl1pPr>
          </a:lstStyle>
          <a:p>
            <a:pPr>
              <a:defRPr/>
            </a:pPr>
            <a:r>
              <a:rPr lang="en-US"/>
              <a:t>31/10/2008</a:t>
            </a:r>
          </a:p>
        </p:txBody>
      </p:sp>
      <p:sp>
        <p:nvSpPr>
          <p:cNvPr id="6" name="Footer Placeholder 5"/>
          <p:cNvSpPr>
            <a:spLocks noGrp="1"/>
          </p:cNvSpPr>
          <p:nvPr>
            <p:ph type="ftr" sz="quarter" idx="11"/>
          </p:nvPr>
        </p:nvSpPr>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atin typeface="+mn-lt"/>
                <a:cs typeface="+mn-cs"/>
              </a:defRPr>
            </a:lvl1pPr>
          </a:lstStyle>
          <a:p>
            <a:pPr>
              <a:defRPr/>
            </a:pPr>
            <a:fld id="{C1983698-6175-4997-93A7-569063853D6D}" type="slidenum">
              <a:rPr lang="en-US"/>
              <a:pPr>
                <a:defRPr/>
              </a:pPr>
              <a:t>‹#›</a:t>
            </a:fld>
            <a:endParaRPr lang="en-US"/>
          </a:p>
        </p:txBody>
      </p:sp>
    </p:spTree>
  </p:cSld>
  <p:clrMapOvr>
    <a:masterClrMapping/>
  </p:clrMapOvr>
  <p:transition spd="slow">
    <p:circl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F0E9E64A-EBC1-4784-ACCF-BCD060B5B263}" type="datetimeFigureOut">
              <a:rPr lang="en-US"/>
              <a:pPr>
                <a:defRPr/>
              </a:pPr>
              <a:t>12/9/2015</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E71CC34C-484D-478F-BBBD-7542293FDBAC}" type="slidenum">
              <a:rPr lang="en-US"/>
              <a:pPr>
                <a:defRPr/>
              </a:pPr>
              <a:t>‹#›</a:t>
            </a:fld>
            <a:endParaRPr lang="en-US"/>
          </a:p>
        </p:txBody>
      </p:sp>
    </p:spTree>
  </p:cSld>
  <p:clrMapOvr>
    <a:masterClrMapping/>
  </p:clrMapOvr>
  <p:transition spd="slow">
    <p:circl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Rectangle 9"/>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en-US" smtClean="0"/>
              <a:t>Click to edit Master title style</a:t>
            </a:r>
            <a:endParaRPr lang="en-US" dirty="0"/>
          </a:p>
        </p:txBody>
      </p:sp>
      <p:sp>
        <p:nvSpPr>
          <p:cNvPr id="9" name="Date Placeholder 4"/>
          <p:cNvSpPr>
            <a:spLocks noGrp="1"/>
          </p:cNvSpPr>
          <p:nvPr>
            <p:ph type="dt" sz="half" idx="10"/>
          </p:nvPr>
        </p:nvSpPr>
        <p:spPr/>
        <p:txBody>
          <a:bodyPr/>
          <a:lstStyle>
            <a:lvl1pPr fontAlgn="auto">
              <a:spcBef>
                <a:spcPts val="0"/>
              </a:spcBef>
              <a:spcAft>
                <a:spcPts val="0"/>
              </a:spcAft>
              <a:defRPr>
                <a:latin typeface="+mn-lt"/>
                <a:cs typeface="+mn-cs"/>
              </a:defRPr>
            </a:lvl1pPr>
          </a:lstStyle>
          <a:p>
            <a:pPr>
              <a:defRPr/>
            </a:pPr>
            <a:r>
              <a:rPr lang="en-US"/>
              <a:t>31/10/2008</a:t>
            </a:r>
          </a:p>
        </p:txBody>
      </p:sp>
      <p:sp>
        <p:nvSpPr>
          <p:cNvPr id="10" name="Footer Placeholder 5"/>
          <p:cNvSpPr>
            <a:spLocks noGrp="1"/>
          </p:cNvSpPr>
          <p:nvPr>
            <p:ph type="ftr" sz="quarter" idx="11"/>
          </p:nvPr>
        </p:nvSpPr>
        <p:spPr/>
        <p:txBody>
          <a:bodyPr/>
          <a:lstStyle>
            <a:lvl1pPr fontAlgn="auto">
              <a:spcBef>
                <a:spcPts val="0"/>
              </a:spcBef>
              <a:spcAft>
                <a:spcPts val="0"/>
              </a:spcAft>
              <a:defRPr>
                <a:latin typeface="+mn-lt"/>
                <a:cs typeface="+mn-cs"/>
              </a:defRPr>
            </a:lvl1pPr>
          </a:lstStyle>
          <a:p>
            <a:pPr>
              <a:defRPr/>
            </a:pPr>
            <a:endParaRPr lang="en-US"/>
          </a:p>
        </p:txBody>
      </p:sp>
      <p:sp>
        <p:nvSpPr>
          <p:cNvPr id="11" name="Slide Number Placeholder 6"/>
          <p:cNvSpPr>
            <a:spLocks noGrp="1"/>
          </p:cNvSpPr>
          <p:nvPr>
            <p:ph type="sldNum" sz="quarter" idx="12"/>
          </p:nvPr>
        </p:nvSpPr>
        <p:spPr/>
        <p:txBody>
          <a:bodyPr/>
          <a:lstStyle>
            <a:lvl1pPr fontAlgn="auto">
              <a:spcBef>
                <a:spcPts val="0"/>
              </a:spcBef>
              <a:spcAft>
                <a:spcPts val="0"/>
              </a:spcAft>
              <a:defRPr>
                <a:latin typeface="+mn-lt"/>
                <a:cs typeface="+mn-cs"/>
              </a:defRPr>
            </a:lvl1pPr>
          </a:lstStyle>
          <a:p>
            <a:pPr>
              <a:defRPr/>
            </a:pPr>
            <a:fld id="{983148E6-039A-431F-9923-C8AF7A3E19CF}" type="slidenum">
              <a:rPr lang="en-US"/>
              <a:pPr>
                <a:defRPr/>
              </a:pPr>
              <a:t>‹#›</a:t>
            </a:fld>
            <a:endParaRPr lang="en-US"/>
          </a:p>
        </p:txBody>
      </p:sp>
    </p:spTree>
  </p:cSld>
  <p:clrMapOvr>
    <a:masterClrMapping/>
  </p:clrMapOvr>
  <p:transition spd="slow">
    <p:circl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atin typeface="+mn-lt"/>
                <a:cs typeface="+mn-cs"/>
              </a:defRPr>
            </a:lvl1pPr>
          </a:lstStyle>
          <a:p>
            <a:pPr>
              <a:defRPr/>
            </a:pPr>
            <a:r>
              <a:rPr lang="en-US"/>
              <a:t>31/10/2008</a:t>
            </a:r>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atin typeface="+mn-lt"/>
                <a:cs typeface="+mn-cs"/>
              </a:defRPr>
            </a:lvl1pPr>
          </a:lstStyle>
          <a:p>
            <a:pPr>
              <a:defRPr/>
            </a:pPr>
            <a:fld id="{A26CA41C-1160-4372-9D68-F683BAE62755}" type="slidenum">
              <a:rPr lang="en-US"/>
              <a:pPr>
                <a:defRPr/>
              </a:pPr>
              <a:t>‹#›</a:t>
            </a:fld>
            <a:endParaRPr lang="en-US"/>
          </a:p>
        </p:txBody>
      </p:sp>
    </p:spTree>
  </p:cSld>
  <p:clrMapOvr>
    <a:masterClrMapping/>
  </p:clrMapOvr>
  <p:transition spd="slow">
    <p:circl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fontAlgn="auto">
              <a:spcBef>
                <a:spcPts val="0"/>
              </a:spcBef>
              <a:spcAft>
                <a:spcPts val="0"/>
              </a:spcAft>
              <a:defRPr>
                <a:latin typeface="+mn-lt"/>
                <a:cs typeface="+mn-cs"/>
              </a:defRPr>
            </a:lvl1pPr>
          </a:lstStyle>
          <a:p>
            <a:pPr>
              <a:defRPr/>
            </a:pPr>
            <a:r>
              <a:rPr lang="en-US"/>
              <a:t>31/10/2008</a:t>
            </a:r>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atin typeface="+mn-lt"/>
                <a:cs typeface="+mn-cs"/>
              </a:defRPr>
            </a:lvl1pPr>
          </a:lstStyle>
          <a:p>
            <a:pPr>
              <a:defRPr/>
            </a:pPr>
            <a:fld id="{5CDB291F-4527-4580-B27D-2448BFA88DE4}" type="slidenum">
              <a:rPr lang="en-US"/>
              <a:pPr>
                <a:defRPr/>
              </a:pPr>
              <a:t>‹#›</a:t>
            </a:fld>
            <a:endParaRPr lang="en-US"/>
          </a:p>
        </p:txBody>
      </p:sp>
    </p:spTree>
  </p:cSld>
  <p:clrMapOvr>
    <a:masterClrMapping/>
  </p:clrMapOvr>
  <p:transition spd="slow">
    <p:circl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rgbClr val="DBF5F9">
                    <a:shade val="90000"/>
                  </a:srgbClr>
                </a:solidFill>
              </a:defRPr>
            </a:lvl1pPr>
          </a:lstStyle>
          <a:p>
            <a:pPr>
              <a:defRPr/>
            </a:pPr>
            <a:fld id="{2A2314C2-EB55-49C8-BE33-DD34224BEA4B}" type="datetimeFigureOut">
              <a:rPr lang="en-US"/>
              <a:pPr>
                <a:defRPr/>
              </a:pPr>
              <a:t>12/9/2015</a:t>
            </a:fld>
            <a:endParaRPr lang="en-US"/>
          </a:p>
        </p:txBody>
      </p:sp>
      <p:sp>
        <p:nvSpPr>
          <p:cNvPr id="5" name="Footer Placeholder 4"/>
          <p:cNvSpPr>
            <a:spLocks noGrp="1"/>
          </p:cNvSpPr>
          <p:nvPr>
            <p:ph type="ftr" sz="quarter" idx="11"/>
          </p:nvPr>
        </p:nvSpPr>
        <p:spPr/>
        <p:txBody>
          <a:bodyPr/>
          <a:lstStyle>
            <a:lvl1pPr>
              <a:defRPr>
                <a:solidFill>
                  <a:srgbClr val="DBF5F9">
                    <a:shade val="90000"/>
                  </a:srgb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DBF5F9">
                    <a:shade val="90000"/>
                  </a:srgbClr>
                </a:solidFill>
              </a:defRPr>
            </a:lvl1pPr>
          </a:lstStyle>
          <a:p>
            <a:pPr>
              <a:defRPr/>
            </a:pPr>
            <a:fld id="{0CAB944F-764E-4B09-B6CF-E57AA9EC3B1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slow">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37D9F3E2-AEF2-4B2C-85C7-56A8653B9C7A}" type="datetimeFigureOut">
              <a:rPr lang="en-US"/>
              <a:pPr>
                <a:defRPr/>
              </a:pPr>
              <a:t>12/9/2015</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7520C550-19C9-4242-9E94-D37AA9B7B4D4}" type="slidenum">
              <a:rPr lang="en-US"/>
              <a:pPr>
                <a:defRPr/>
              </a:pPr>
              <a:t>‹#›</a:t>
            </a:fld>
            <a:endParaRPr lang="en-US"/>
          </a:p>
        </p:txBody>
      </p:sp>
    </p:spTree>
  </p:cSld>
  <p:clrMapOvr>
    <a:masterClrMapping/>
  </p:clrMapOvr>
  <p:transition spd="slow">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EC1D2EB7-33B6-4EF8-8443-7E225DBF7EF4}" type="datetimeFigureOut">
              <a:rPr lang="en-US"/>
              <a:pPr>
                <a:defRPr/>
              </a:pPr>
              <a:t>12/9/2015</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9BBCE7FE-2B93-46ED-AAF7-EE08AC696432}" type="slidenum">
              <a:rPr lang="en-US"/>
              <a:pPr>
                <a:defRPr/>
              </a:pPr>
              <a:t>‹#›</a:t>
            </a:fld>
            <a:endParaRPr lang="en-US"/>
          </a:p>
        </p:txBody>
      </p:sp>
    </p:spTree>
  </p:cSld>
  <p:clrMapOvr>
    <a:masterClrMapping/>
  </p:clrMapOvr>
  <p:transition spd="slow">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130082FE-60AE-4F67-B57D-43F989D3047C}" type="datetimeFigureOut">
              <a:rPr lang="en-US"/>
              <a:pPr>
                <a:defRPr/>
              </a:pPr>
              <a:t>12/9/2015</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3C9E3463-EA36-454A-8185-92640B11CEFE}" type="slidenum">
              <a:rPr lang="en-US"/>
              <a:pPr>
                <a:defRPr/>
              </a:pPr>
              <a:t>‹#›</a:t>
            </a:fld>
            <a:endParaRPr lang="en-US"/>
          </a:p>
        </p:txBody>
      </p:sp>
    </p:spTree>
  </p:cSld>
  <p:clrMapOvr>
    <a:masterClrMapping/>
  </p:clrMapOvr>
  <p:transition spd="slow">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3D1A6509-7C3C-4ECD-B88F-526664C615B3}" type="datetimeFigureOut">
              <a:rPr lang="en-US"/>
              <a:pPr>
                <a:defRPr/>
              </a:pPr>
              <a:t>12/9/2015</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ABB61793-D03A-4553-A33B-4CF56BD5D1AE}" type="slidenum">
              <a:rPr lang="en-US"/>
              <a:pPr>
                <a:defRPr/>
              </a:pPr>
              <a:t>‹#›</a:t>
            </a:fld>
            <a:endParaRPr lang="en-US"/>
          </a:p>
        </p:txBody>
      </p:sp>
    </p:spTree>
  </p:cSld>
  <p:clrMapOvr>
    <a:masterClrMapping/>
  </p:clrMapOvr>
  <p:transition spd="slow">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6FF6A2CB-2574-47BF-A835-D30FE7FDF07C}" type="datetimeFigureOut">
              <a:rPr lang="en-US"/>
              <a:pPr>
                <a:defRPr/>
              </a:pPr>
              <a:t>12/9/2015</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F87B6659-5195-4278-87B5-A3BBEEF67F5A}" type="slidenum">
              <a:rPr lang="en-US"/>
              <a:pPr>
                <a:defRPr/>
              </a:pPr>
              <a:t>‹#›</a:t>
            </a:fld>
            <a:endParaRPr lang="en-US"/>
          </a:p>
        </p:txBody>
      </p:sp>
    </p:spTree>
  </p:cSld>
  <p:clrMapOvr>
    <a:masterClrMapping/>
  </p:clrMapOvr>
  <p:transition spd="slow">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cs typeface="+mn-cs"/>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BD691E28-C150-42A1-9F90-62F0E0A79B39}" type="datetimeFigureOut">
              <a:rPr lang="en-US"/>
              <a:pPr>
                <a:defRPr/>
              </a:pPr>
              <a:t>12/9/2015</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D414F57D-7CF9-43C9-B366-56C916AD5FBF}" type="slidenum">
              <a:rPr lang="en-US"/>
              <a:pPr>
                <a:defRPr/>
              </a:pPr>
              <a:t>‹#›</a:t>
            </a:fld>
            <a:endParaRPr lang="en-US"/>
          </a:p>
        </p:txBody>
      </p:sp>
    </p:spTree>
  </p:cSld>
  <p:clrMapOvr>
    <a:masterClrMapping/>
  </p:clrMapOvr>
  <p:transition spd="slow">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0000">
              <a:schemeClr val="tx2"/>
            </a:gs>
            <a:gs pos="0">
              <a:schemeClr val="accent5">
                <a:lumMod val="75000"/>
              </a:schemeClr>
            </a:gs>
            <a:gs pos="10000">
              <a:schemeClr val="accent4">
                <a:lumMod val="60000"/>
                <a:lumOff val="40000"/>
              </a:schemeClr>
            </a:gs>
            <a:gs pos="83000">
              <a:schemeClr val="accent4">
                <a:lumMod val="20000"/>
                <a:lumOff val="80000"/>
              </a:schemeClr>
            </a:gs>
            <a:gs pos="90000">
              <a:schemeClr val="accent6"/>
            </a:gs>
            <a:gs pos="100000">
              <a:srgbClr val="FFEBFA"/>
            </a:gs>
          </a:gsLst>
          <a:lin ang="13500000" scaled="0"/>
          <a:tileRect/>
        </a:gra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rgbClr val="04617B">
                    <a:shade val="90000"/>
                  </a:srgbClr>
                </a:solidFill>
                <a:latin typeface="+mn-lt"/>
                <a:cs typeface="+mn-cs"/>
              </a:defRPr>
            </a:lvl1pPr>
          </a:lstStyle>
          <a:p>
            <a:pPr>
              <a:defRPr/>
            </a:pPr>
            <a:fld id="{6D334BDC-B5A6-4A8E-A7BB-FDCF40182971}" type="datetimeFigureOut">
              <a:rPr lang="en-US"/>
              <a:pPr>
                <a:defRPr/>
              </a:pPr>
              <a:t>12/9/2015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rgbClr val="04617B">
                    <a:shade val="90000"/>
                  </a:srgbClr>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rgbClr val="04617B">
                    <a:shade val="90000"/>
                  </a:srgbClr>
                </a:solidFill>
                <a:latin typeface="+mn-lt"/>
                <a:cs typeface="+mn-cs"/>
              </a:defRPr>
            </a:lvl1pPr>
          </a:lstStyle>
          <a:p>
            <a:pPr>
              <a:defRPr/>
            </a:pPr>
            <a:fld id="{6020C959-63E8-4D0E-82D4-E4042188718C}"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cs typeface="+mn-cs"/>
              </a:endParaRPr>
            </a:p>
          </p:txBody>
        </p:sp>
      </p:grpSp>
    </p:spTree>
  </p:cSld>
  <p:clrMap bg1="lt1" tx1="dk1" bg2="lt2" tx2="dk2" accent1="accent1" accent2="accent2" accent3="accent3" accent4="accent4" accent5="accent5" accent6="accent6" hlink="hlink" folHlink="folHlink"/>
  <p:sldLayoutIdLst>
    <p:sldLayoutId id="2147483707" r:id="rId1"/>
    <p:sldLayoutId id="2147483706" r:id="rId2"/>
    <p:sldLayoutId id="2147483708" r:id="rId3"/>
    <p:sldLayoutId id="2147483705" r:id="rId4"/>
    <p:sldLayoutId id="2147483704" r:id="rId5"/>
    <p:sldLayoutId id="2147483703" r:id="rId6"/>
    <p:sldLayoutId id="2147483702" r:id="rId7"/>
    <p:sldLayoutId id="2147483701" r:id="rId8"/>
    <p:sldLayoutId id="2147483709" r:id="rId9"/>
    <p:sldLayoutId id="2147483700" r:id="rId10"/>
    <p:sldLayoutId id="2147483699" r:id="rId11"/>
  </p:sldLayoutIdLst>
  <p:transition spd="slow">
    <p:circle/>
  </p:transition>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4000">
              <a:srgbClr val="FFFF00"/>
            </a:gs>
            <a:gs pos="60000">
              <a:schemeClr val="bg2">
                <a:tint val="95000"/>
                <a:shade val="100000"/>
                <a:satMod val="130000"/>
                <a:lumMod val="130000"/>
              </a:schemeClr>
            </a:gs>
            <a:gs pos="58000">
              <a:srgbClr val="F3FCE7"/>
            </a:gs>
            <a:gs pos="82000">
              <a:schemeClr val="accent5"/>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13325" name="Text Placeholder 2"/>
          <p:cNvSpPr>
            <a:spLocks noGrp="1"/>
          </p:cNvSpPr>
          <p:nvPr>
            <p:ph type="body" idx="1"/>
          </p:nvPr>
        </p:nvSpPr>
        <p:spPr bwMode="auto">
          <a:xfrm>
            <a:off x="1143000" y="731838"/>
            <a:ext cx="6400800" cy="34750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smtClean="0">
                <a:solidFill>
                  <a:prstClr val="black">
                    <a:lumMod val="50000"/>
                    <a:lumOff val="50000"/>
                  </a:prstClr>
                </a:solidFill>
                <a:latin typeface="Calibri" pitchFamily="34" charset="0"/>
              </a:defRPr>
            </a:lvl1pPr>
          </a:lstStyle>
          <a:p>
            <a:pPr>
              <a:defRPr/>
            </a:pPr>
            <a:r>
              <a:rPr lang="en-US"/>
              <a:t>31/10/2008</a:t>
            </a:r>
            <a:endParaRPr lang="en-US"/>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a:defRPr sz="1100" b="1">
                <a:solidFill>
                  <a:prstClr val="black">
                    <a:lumMod val="50000"/>
                    <a:lumOff val="50000"/>
                  </a:prstClr>
                </a:solidFill>
                <a:latin typeface="Calibri" pitchFamily="34" charset="0"/>
              </a:defRPr>
            </a:lvl1pPr>
          </a:lstStyle>
          <a:p>
            <a:pPr>
              <a:defRPr/>
            </a:pPr>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smtClean="0">
                <a:solidFill>
                  <a:prstClr val="black">
                    <a:lumMod val="50000"/>
                    <a:lumOff val="50000"/>
                  </a:prstClr>
                </a:solidFill>
                <a:latin typeface="Calibri" pitchFamily="34" charset="0"/>
              </a:defRPr>
            </a:lvl1pPr>
          </a:lstStyle>
          <a:p>
            <a:pPr>
              <a:defRPr/>
            </a:pPr>
            <a:fld id="{33C03419-AB75-4367-AF86-F6DE2A02E7C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ransition spd="slow">
    <p:circle/>
  </p:transition>
  <p:timing>
    <p:tnLst>
      <p:par>
        <p:cTn id="1" dur="indefinite" restart="never" nodeType="tmRoot"/>
      </p:par>
    </p:tnLst>
  </p:timing>
  <p:txStyles>
    <p:titleStyle>
      <a:lvl1pPr marL="319088" indent="-319088" algn="r" rtl="0" fontAlgn="base">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fontAlgn="base">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fontAlgn="base">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fontAlgn="base">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fontAlgn="base">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fontAlgn="base">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l" rtl="0" fontAlgn="base">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l" rtl="0" fontAlgn="base">
        <a:spcBef>
          <a:spcPct val="20000"/>
        </a:spcBef>
        <a:spcAft>
          <a:spcPts val="300"/>
        </a:spcAft>
        <a:buClr>
          <a:srgbClr val="C3260C"/>
        </a:buClr>
        <a:buSzPct val="130000"/>
        <a:buFont typeface="Georgia" pitchFamily="18" charset="0"/>
        <a:buChar char="*"/>
        <a:defRPr kern="1200">
          <a:solidFill>
            <a:srgbClr val="404040"/>
          </a:solidFill>
          <a:latin typeface="+mn-lt"/>
          <a:ea typeface="+mn-ea"/>
          <a:cs typeface="+mn-cs"/>
        </a:defRPr>
      </a:lvl3pPr>
      <a:lvl4pPr marL="1096963" indent="-182563" algn="l" rtl="0" fontAlgn="base">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l" rtl="0" fontAlgn="base">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2.jpeg"/><Relationship Id="rId3" Type="http://schemas.openxmlformats.org/officeDocument/2006/relationships/image" Target="../media/image22.jpeg"/><Relationship Id="rId7" Type="http://schemas.openxmlformats.org/officeDocument/2006/relationships/image" Target="../media/image26.jpeg"/><Relationship Id="rId12" Type="http://schemas.openxmlformats.org/officeDocument/2006/relationships/image" Target="../media/image3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5.jpeg"/><Relationship Id="rId11" Type="http://schemas.openxmlformats.org/officeDocument/2006/relationships/image" Target="../media/image30.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jpeg"/><Relationship Id="rId14" Type="http://schemas.openxmlformats.org/officeDocument/2006/relationships/image" Target="../media/image3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 name="AutoShape 10"/>
          <p:cNvSpPr>
            <a:spLocks noChangeArrowheads="1"/>
          </p:cNvSpPr>
          <p:nvPr/>
        </p:nvSpPr>
        <p:spPr bwMode="auto">
          <a:xfrm>
            <a:off x="5257800" y="5029200"/>
            <a:ext cx="304800" cy="311150"/>
          </a:xfrm>
          <a:prstGeom prst="star4">
            <a:avLst>
              <a:gd name="adj" fmla="val 47662"/>
            </a:avLst>
          </a:prstGeom>
          <a:gradFill rotWithShape="1">
            <a:gsLst>
              <a:gs pos="0">
                <a:srgbClr val="000082"/>
              </a:gs>
              <a:gs pos="100000">
                <a:srgbClr val="FF8200"/>
              </a:gs>
            </a:gsLst>
            <a:path path="shape">
              <a:fillToRect l="50000" t="50000" r="50000" b="50000"/>
            </a:path>
          </a:gradFill>
          <a:ln w="9525">
            <a:noFill/>
            <a:miter lim="800000"/>
            <a:headEnd/>
            <a:tailEnd/>
          </a:ln>
        </p:spPr>
        <p:txBody>
          <a:bodyPr wrap="none" anchor="ctr"/>
          <a:lstStyle/>
          <a:p>
            <a:pPr eaLnBrk="0" hangingPunct="0"/>
            <a:endParaRPr lang="vi-VN" sz="3200">
              <a:solidFill>
                <a:srgbClr val="000000"/>
              </a:solidFill>
              <a:latin typeface="Wingdings" pitchFamily="2" charset="2"/>
            </a:endParaRPr>
          </a:p>
        </p:txBody>
      </p:sp>
      <p:sp>
        <p:nvSpPr>
          <p:cNvPr id="2059" name="AutoShape 11"/>
          <p:cNvSpPr>
            <a:spLocks noChangeArrowheads="1"/>
          </p:cNvSpPr>
          <p:nvPr/>
        </p:nvSpPr>
        <p:spPr bwMode="auto">
          <a:xfrm>
            <a:off x="8382000" y="5791200"/>
            <a:ext cx="457200" cy="457200"/>
          </a:xfrm>
          <a:prstGeom prst="irregularSeal2">
            <a:avLst/>
          </a:prstGeom>
          <a:gradFill rotWithShape="1">
            <a:gsLst>
              <a:gs pos="0">
                <a:srgbClr val="0000FF"/>
              </a:gs>
              <a:gs pos="100000">
                <a:schemeClr val="bg1"/>
              </a:gs>
            </a:gsLst>
            <a:path path="shape">
              <a:fillToRect l="50000" t="50000" r="50000" b="50000"/>
            </a:path>
          </a:gradFill>
          <a:ln w="9525">
            <a:noFill/>
            <a:miter lim="800000"/>
            <a:headEnd/>
            <a:tailEnd/>
          </a:ln>
        </p:spPr>
        <p:txBody>
          <a:bodyPr wrap="none" anchor="ctr"/>
          <a:lstStyle/>
          <a:p>
            <a:pPr eaLnBrk="0" hangingPunct="0"/>
            <a:endParaRPr lang="vi-VN" sz="3200">
              <a:solidFill>
                <a:srgbClr val="000000"/>
              </a:solidFill>
              <a:latin typeface="Wingdings" pitchFamily="2" charset="2"/>
            </a:endParaRPr>
          </a:p>
        </p:txBody>
      </p:sp>
      <p:sp>
        <p:nvSpPr>
          <p:cNvPr id="2061" name="AutoShape 13"/>
          <p:cNvSpPr>
            <a:spLocks noChangeArrowheads="1"/>
          </p:cNvSpPr>
          <p:nvPr/>
        </p:nvSpPr>
        <p:spPr bwMode="auto">
          <a:xfrm rot="3870432" flipH="1">
            <a:off x="800100" y="5981700"/>
            <a:ext cx="304800" cy="381000"/>
          </a:xfrm>
          <a:prstGeom prst="irregularSeal1">
            <a:avLst/>
          </a:prstGeom>
          <a:gradFill rotWithShape="1">
            <a:gsLst>
              <a:gs pos="0">
                <a:srgbClr val="FF0000"/>
              </a:gs>
              <a:gs pos="100000">
                <a:srgbClr val="1907FD"/>
              </a:gs>
            </a:gsLst>
            <a:path path="shape">
              <a:fillToRect l="50000" t="50000" r="50000" b="50000"/>
            </a:path>
          </a:gradFill>
          <a:ln w="9525">
            <a:noFill/>
            <a:miter lim="800000"/>
            <a:headEnd/>
            <a:tailEnd/>
          </a:ln>
        </p:spPr>
        <p:txBody>
          <a:bodyPr wrap="none" anchor="ctr"/>
          <a:lstStyle/>
          <a:p>
            <a:pPr eaLnBrk="0" hangingPunct="0"/>
            <a:endParaRPr lang="vi-VN" sz="3200">
              <a:solidFill>
                <a:srgbClr val="000000"/>
              </a:solidFill>
              <a:latin typeface="Wingdings" pitchFamily="2" charset="2"/>
            </a:endParaRPr>
          </a:p>
        </p:txBody>
      </p:sp>
      <p:sp>
        <p:nvSpPr>
          <p:cNvPr id="2062" name="AutoShape 14"/>
          <p:cNvSpPr>
            <a:spLocks noChangeArrowheads="1"/>
          </p:cNvSpPr>
          <p:nvPr/>
        </p:nvSpPr>
        <p:spPr bwMode="auto">
          <a:xfrm>
            <a:off x="3886200" y="6096000"/>
            <a:ext cx="533400" cy="533400"/>
          </a:xfrm>
          <a:prstGeom prst="irregularSeal1">
            <a:avLst/>
          </a:prstGeom>
          <a:gradFill rotWithShape="1">
            <a:gsLst>
              <a:gs pos="0">
                <a:srgbClr val="FF0000"/>
              </a:gs>
              <a:gs pos="100000">
                <a:schemeClr val="bg1"/>
              </a:gs>
            </a:gsLst>
            <a:path path="shape">
              <a:fillToRect l="50000" t="50000" r="50000" b="50000"/>
            </a:path>
          </a:gradFill>
          <a:ln w="9525">
            <a:noFill/>
            <a:miter lim="800000"/>
            <a:headEnd/>
            <a:tailEnd/>
          </a:ln>
        </p:spPr>
        <p:txBody>
          <a:bodyPr wrap="none" anchor="ctr"/>
          <a:lstStyle/>
          <a:p>
            <a:pPr eaLnBrk="0" hangingPunct="0"/>
            <a:endParaRPr lang="vi-VN" sz="3200">
              <a:solidFill>
                <a:srgbClr val="000000"/>
              </a:solidFill>
              <a:latin typeface="Wingdings" pitchFamily="2" charset="2"/>
            </a:endParaRPr>
          </a:p>
        </p:txBody>
      </p:sp>
      <p:sp>
        <p:nvSpPr>
          <p:cNvPr id="2066" name="AutoShape 18"/>
          <p:cNvSpPr>
            <a:spLocks noChangeArrowheads="1"/>
          </p:cNvSpPr>
          <p:nvPr/>
        </p:nvSpPr>
        <p:spPr bwMode="auto">
          <a:xfrm>
            <a:off x="4038600" y="0"/>
            <a:ext cx="457200" cy="609600"/>
          </a:xfrm>
          <a:prstGeom prst="irregularSeal2">
            <a:avLst/>
          </a:prstGeom>
          <a:gradFill rotWithShape="1">
            <a:gsLst>
              <a:gs pos="0">
                <a:srgbClr val="0000FF"/>
              </a:gs>
              <a:gs pos="100000">
                <a:schemeClr val="bg1"/>
              </a:gs>
            </a:gsLst>
            <a:path path="shape">
              <a:fillToRect l="50000" t="50000" r="50000" b="50000"/>
            </a:path>
          </a:gradFill>
          <a:ln w="9525">
            <a:noFill/>
            <a:miter lim="800000"/>
            <a:headEnd/>
            <a:tailEnd/>
          </a:ln>
        </p:spPr>
        <p:txBody>
          <a:bodyPr wrap="none" anchor="ctr"/>
          <a:lstStyle/>
          <a:p>
            <a:pPr eaLnBrk="0" hangingPunct="0"/>
            <a:endParaRPr lang="vi-VN" sz="3200">
              <a:solidFill>
                <a:srgbClr val="000000"/>
              </a:solidFill>
              <a:latin typeface="Wingdings" pitchFamily="2" charset="2"/>
            </a:endParaRPr>
          </a:p>
        </p:txBody>
      </p:sp>
      <p:sp>
        <p:nvSpPr>
          <p:cNvPr id="2069" name="AutoShape 21"/>
          <p:cNvSpPr>
            <a:spLocks noChangeArrowheads="1"/>
          </p:cNvSpPr>
          <p:nvPr/>
        </p:nvSpPr>
        <p:spPr bwMode="auto">
          <a:xfrm>
            <a:off x="381000" y="533400"/>
            <a:ext cx="533400" cy="533400"/>
          </a:xfrm>
          <a:prstGeom prst="irregularSeal1">
            <a:avLst/>
          </a:prstGeom>
          <a:gradFill rotWithShape="1">
            <a:gsLst>
              <a:gs pos="0">
                <a:srgbClr val="FF0000"/>
              </a:gs>
              <a:gs pos="100000">
                <a:schemeClr val="bg1"/>
              </a:gs>
            </a:gsLst>
            <a:path path="shape">
              <a:fillToRect l="50000" t="50000" r="50000" b="50000"/>
            </a:path>
          </a:gradFill>
          <a:ln w="9525">
            <a:noFill/>
            <a:miter lim="800000"/>
            <a:headEnd/>
            <a:tailEnd/>
          </a:ln>
        </p:spPr>
        <p:txBody>
          <a:bodyPr wrap="none" anchor="ctr"/>
          <a:lstStyle/>
          <a:p>
            <a:pPr eaLnBrk="0" hangingPunct="0"/>
            <a:endParaRPr lang="vi-VN" sz="3200">
              <a:solidFill>
                <a:srgbClr val="000000"/>
              </a:solidFill>
              <a:latin typeface="Wingdings" pitchFamily="2" charset="2"/>
            </a:endParaRPr>
          </a:p>
        </p:txBody>
      </p:sp>
      <p:sp>
        <p:nvSpPr>
          <p:cNvPr id="2070" name="AutoShape 22"/>
          <p:cNvSpPr>
            <a:spLocks noChangeArrowheads="1"/>
          </p:cNvSpPr>
          <p:nvPr/>
        </p:nvSpPr>
        <p:spPr bwMode="auto">
          <a:xfrm rot="3870432" flipH="1">
            <a:off x="8039100" y="571500"/>
            <a:ext cx="304800" cy="381000"/>
          </a:xfrm>
          <a:prstGeom prst="irregularSeal1">
            <a:avLst/>
          </a:prstGeom>
          <a:gradFill rotWithShape="1">
            <a:gsLst>
              <a:gs pos="0">
                <a:srgbClr val="FF0000"/>
              </a:gs>
              <a:gs pos="100000">
                <a:srgbClr val="1907FD"/>
              </a:gs>
            </a:gsLst>
            <a:path path="shape">
              <a:fillToRect l="50000" t="50000" r="50000" b="50000"/>
            </a:path>
          </a:gradFill>
          <a:ln w="9525">
            <a:noFill/>
            <a:miter lim="800000"/>
            <a:headEnd/>
            <a:tailEnd/>
          </a:ln>
        </p:spPr>
        <p:txBody>
          <a:bodyPr wrap="none" anchor="ctr"/>
          <a:lstStyle/>
          <a:p>
            <a:pPr eaLnBrk="0" hangingPunct="0"/>
            <a:endParaRPr lang="vi-VN" sz="3200">
              <a:solidFill>
                <a:srgbClr val="000000"/>
              </a:solidFill>
              <a:latin typeface="Wingdings" pitchFamily="2" charset="2"/>
            </a:endParaRPr>
          </a:p>
        </p:txBody>
      </p:sp>
      <p:sp>
        <p:nvSpPr>
          <p:cNvPr id="2071" name="AutoShape 23"/>
          <p:cNvSpPr>
            <a:spLocks noChangeArrowheads="1"/>
          </p:cNvSpPr>
          <p:nvPr/>
        </p:nvSpPr>
        <p:spPr bwMode="auto">
          <a:xfrm>
            <a:off x="0" y="2971800"/>
            <a:ext cx="304800" cy="311150"/>
          </a:xfrm>
          <a:prstGeom prst="star4">
            <a:avLst>
              <a:gd name="adj" fmla="val 47662"/>
            </a:avLst>
          </a:prstGeom>
          <a:gradFill rotWithShape="1">
            <a:gsLst>
              <a:gs pos="0">
                <a:srgbClr val="000082"/>
              </a:gs>
              <a:gs pos="100000">
                <a:srgbClr val="FF8200"/>
              </a:gs>
            </a:gsLst>
            <a:path path="shape">
              <a:fillToRect l="50000" t="50000" r="50000" b="50000"/>
            </a:path>
          </a:gradFill>
          <a:ln w="9525">
            <a:noFill/>
            <a:miter lim="800000"/>
            <a:headEnd/>
            <a:tailEnd/>
          </a:ln>
        </p:spPr>
        <p:txBody>
          <a:bodyPr wrap="none" anchor="ctr"/>
          <a:lstStyle/>
          <a:p>
            <a:pPr eaLnBrk="0" hangingPunct="0"/>
            <a:endParaRPr lang="vi-VN" sz="3200">
              <a:solidFill>
                <a:srgbClr val="000000"/>
              </a:solidFill>
              <a:latin typeface="Wingdings" pitchFamily="2" charset="2"/>
            </a:endParaRPr>
          </a:p>
        </p:txBody>
      </p:sp>
      <p:sp>
        <p:nvSpPr>
          <p:cNvPr id="2072" name="AutoShape 24"/>
          <p:cNvSpPr>
            <a:spLocks noChangeArrowheads="1"/>
          </p:cNvSpPr>
          <p:nvPr/>
        </p:nvSpPr>
        <p:spPr bwMode="auto">
          <a:xfrm>
            <a:off x="5562600" y="914400"/>
            <a:ext cx="533400" cy="533400"/>
          </a:xfrm>
          <a:prstGeom prst="irregularSeal1">
            <a:avLst/>
          </a:prstGeom>
          <a:gradFill rotWithShape="1">
            <a:gsLst>
              <a:gs pos="0">
                <a:srgbClr val="FF0000"/>
              </a:gs>
              <a:gs pos="100000">
                <a:schemeClr val="bg1"/>
              </a:gs>
            </a:gsLst>
            <a:path path="shape">
              <a:fillToRect l="50000" t="50000" r="50000" b="50000"/>
            </a:path>
          </a:gradFill>
          <a:ln w="9525">
            <a:noFill/>
            <a:miter lim="800000"/>
            <a:headEnd/>
            <a:tailEnd/>
          </a:ln>
        </p:spPr>
        <p:txBody>
          <a:bodyPr wrap="none" anchor="ctr"/>
          <a:lstStyle/>
          <a:p>
            <a:pPr eaLnBrk="0" hangingPunct="0"/>
            <a:endParaRPr lang="vi-VN" sz="3200">
              <a:solidFill>
                <a:srgbClr val="000000"/>
              </a:solidFill>
              <a:latin typeface="Wingdings" pitchFamily="2" charset="2"/>
            </a:endParaRPr>
          </a:p>
        </p:txBody>
      </p:sp>
      <p:sp>
        <p:nvSpPr>
          <p:cNvPr id="2073" name="AutoShape 25"/>
          <p:cNvSpPr>
            <a:spLocks noChangeArrowheads="1"/>
          </p:cNvSpPr>
          <p:nvPr/>
        </p:nvSpPr>
        <p:spPr bwMode="auto">
          <a:xfrm rot="3870432" flipH="1">
            <a:off x="2324100" y="1104900"/>
            <a:ext cx="381000" cy="457200"/>
          </a:xfrm>
          <a:prstGeom prst="irregularSeal1">
            <a:avLst/>
          </a:prstGeom>
          <a:gradFill rotWithShape="1">
            <a:gsLst>
              <a:gs pos="0">
                <a:srgbClr val="FF0000"/>
              </a:gs>
              <a:gs pos="100000">
                <a:srgbClr val="1907FD"/>
              </a:gs>
            </a:gsLst>
            <a:path path="shape">
              <a:fillToRect l="50000" t="50000" r="50000" b="50000"/>
            </a:path>
          </a:gradFill>
          <a:ln w="9525">
            <a:noFill/>
            <a:miter lim="800000"/>
            <a:headEnd/>
            <a:tailEnd/>
          </a:ln>
        </p:spPr>
        <p:txBody>
          <a:bodyPr wrap="none" anchor="ctr"/>
          <a:lstStyle/>
          <a:p>
            <a:pPr eaLnBrk="0" hangingPunct="0"/>
            <a:endParaRPr lang="vi-VN" sz="3200">
              <a:solidFill>
                <a:srgbClr val="000000"/>
              </a:solidFill>
              <a:latin typeface="Wingdings" pitchFamily="2" charset="2"/>
            </a:endParaRPr>
          </a:p>
        </p:txBody>
      </p:sp>
      <p:sp>
        <p:nvSpPr>
          <p:cNvPr id="2074" name="AutoShape 26"/>
          <p:cNvSpPr>
            <a:spLocks noChangeArrowheads="1"/>
          </p:cNvSpPr>
          <p:nvPr/>
        </p:nvSpPr>
        <p:spPr bwMode="auto">
          <a:xfrm>
            <a:off x="7391400" y="4343400"/>
            <a:ext cx="533400" cy="533400"/>
          </a:xfrm>
          <a:prstGeom prst="irregularSeal1">
            <a:avLst/>
          </a:prstGeom>
          <a:gradFill rotWithShape="1">
            <a:gsLst>
              <a:gs pos="0">
                <a:srgbClr val="FF0000"/>
              </a:gs>
              <a:gs pos="100000">
                <a:schemeClr val="bg1"/>
              </a:gs>
            </a:gsLst>
            <a:path path="shape">
              <a:fillToRect l="50000" t="50000" r="50000" b="50000"/>
            </a:path>
          </a:gradFill>
          <a:ln w="9525">
            <a:noFill/>
            <a:miter lim="800000"/>
            <a:headEnd/>
            <a:tailEnd/>
          </a:ln>
        </p:spPr>
        <p:txBody>
          <a:bodyPr wrap="none" anchor="ctr"/>
          <a:lstStyle/>
          <a:p>
            <a:pPr eaLnBrk="0" hangingPunct="0"/>
            <a:endParaRPr lang="vi-VN" sz="3200">
              <a:solidFill>
                <a:srgbClr val="000000"/>
              </a:solidFill>
              <a:latin typeface="Wingdings" pitchFamily="2" charset="2"/>
            </a:endParaRPr>
          </a:p>
        </p:txBody>
      </p:sp>
      <p:sp>
        <p:nvSpPr>
          <p:cNvPr id="2075" name="AutoShape 27"/>
          <p:cNvSpPr>
            <a:spLocks noChangeArrowheads="1"/>
          </p:cNvSpPr>
          <p:nvPr/>
        </p:nvSpPr>
        <p:spPr bwMode="auto">
          <a:xfrm>
            <a:off x="1295400" y="3733800"/>
            <a:ext cx="457200" cy="609600"/>
          </a:xfrm>
          <a:prstGeom prst="irregularSeal2">
            <a:avLst/>
          </a:prstGeom>
          <a:gradFill rotWithShape="1">
            <a:gsLst>
              <a:gs pos="0">
                <a:srgbClr val="0000FF"/>
              </a:gs>
              <a:gs pos="100000">
                <a:schemeClr val="bg1"/>
              </a:gs>
            </a:gsLst>
            <a:path path="shape">
              <a:fillToRect l="50000" t="50000" r="50000" b="50000"/>
            </a:path>
          </a:gradFill>
          <a:ln w="9525">
            <a:noFill/>
            <a:miter lim="800000"/>
            <a:headEnd/>
            <a:tailEnd/>
          </a:ln>
        </p:spPr>
        <p:txBody>
          <a:bodyPr wrap="none" anchor="ctr"/>
          <a:lstStyle/>
          <a:p>
            <a:pPr eaLnBrk="0" hangingPunct="0"/>
            <a:endParaRPr lang="vi-VN" sz="3200">
              <a:solidFill>
                <a:srgbClr val="000000"/>
              </a:solidFill>
              <a:latin typeface="Wingdings" pitchFamily="2" charset="2"/>
            </a:endParaRPr>
          </a:p>
        </p:txBody>
      </p:sp>
      <p:sp>
        <p:nvSpPr>
          <p:cNvPr id="2076" name="AutoShape 28"/>
          <p:cNvSpPr>
            <a:spLocks noChangeArrowheads="1"/>
          </p:cNvSpPr>
          <p:nvPr/>
        </p:nvSpPr>
        <p:spPr bwMode="auto">
          <a:xfrm>
            <a:off x="3733800" y="1066800"/>
            <a:ext cx="304800" cy="311150"/>
          </a:xfrm>
          <a:prstGeom prst="star4">
            <a:avLst>
              <a:gd name="adj" fmla="val 47662"/>
            </a:avLst>
          </a:prstGeom>
          <a:gradFill rotWithShape="1">
            <a:gsLst>
              <a:gs pos="0">
                <a:srgbClr val="000082"/>
              </a:gs>
              <a:gs pos="100000">
                <a:srgbClr val="FF8200"/>
              </a:gs>
            </a:gsLst>
            <a:path path="shape">
              <a:fillToRect l="50000" t="50000" r="50000" b="50000"/>
            </a:path>
          </a:gradFill>
          <a:ln w="9525">
            <a:noFill/>
            <a:miter lim="800000"/>
            <a:headEnd/>
            <a:tailEnd/>
          </a:ln>
        </p:spPr>
        <p:txBody>
          <a:bodyPr wrap="none" anchor="ctr"/>
          <a:lstStyle/>
          <a:p>
            <a:pPr eaLnBrk="0" hangingPunct="0"/>
            <a:endParaRPr lang="vi-VN" sz="3200">
              <a:solidFill>
                <a:srgbClr val="000000"/>
              </a:solidFill>
              <a:latin typeface="Wingdings" pitchFamily="2" charset="2"/>
            </a:endParaRPr>
          </a:p>
        </p:txBody>
      </p:sp>
      <p:sp>
        <p:nvSpPr>
          <p:cNvPr id="2077" name="AutoShape 29"/>
          <p:cNvSpPr>
            <a:spLocks noChangeArrowheads="1"/>
          </p:cNvSpPr>
          <p:nvPr/>
        </p:nvSpPr>
        <p:spPr bwMode="auto">
          <a:xfrm>
            <a:off x="7391400" y="2057400"/>
            <a:ext cx="457200" cy="609600"/>
          </a:xfrm>
          <a:prstGeom prst="irregularSeal2">
            <a:avLst/>
          </a:prstGeom>
          <a:gradFill rotWithShape="1">
            <a:gsLst>
              <a:gs pos="0">
                <a:srgbClr val="0000FF"/>
              </a:gs>
              <a:gs pos="100000">
                <a:schemeClr val="bg1"/>
              </a:gs>
            </a:gsLst>
            <a:path path="shape">
              <a:fillToRect l="50000" t="50000" r="50000" b="50000"/>
            </a:path>
          </a:gradFill>
          <a:ln w="9525">
            <a:noFill/>
            <a:miter lim="800000"/>
            <a:headEnd/>
            <a:tailEnd/>
          </a:ln>
        </p:spPr>
        <p:txBody>
          <a:bodyPr wrap="none" anchor="ctr"/>
          <a:lstStyle/>
          <a:p>
            <a:pPr eaLnBrk="0" hangingPunct="0"/>
            <a:endParaRPr lang="vi-VN" sz="3200">
              <a:solidFill>
                <a:srgbClr val="000000"/>
              </a:solidFill>
              <a:latin typeface="Wingdings" pitchFamily="2" charset="2"/>
            </a:endParaRPr>
          </a:p>
        </p:txBody>
      </p:sp>
      <p:sp>
        <p:nvSpPr>
          <p:cNvPr id="2078" name="AutoShape 30"/>
          <p:cNvSpPr>
            <a:spLocks noChangeArrowheads="1"/>
          </p:cNvSpPr>
          <p:nvPr/>
        </p:nvSpPr>
        <p:spPr bwMode="auto">
          <a:xfrm>
            <a:off x="8839200" y="3048000"/>
            <a:ext cx="304800" cy="311150"/>
          </a:xfrm>
          <a:prstGeom prst="star4">
            <a:avLst>
              <a:gd name="adj" fmla="val 47662"/>
            </a:avLst>
          </a:prstGeom>
          <a:gradFill rotWithShape="1">
            <a:gsLst>
              <a:gs pos="0">
                <a:srgbClr val="000082"/>
              </a:gs>
              <a:gs pos="100000">
                <a:srgbClr val="FF8200"/>
              </a:gs>
            </a:gsLst>
            <a:path path="shape">
              <a:fillToRect l="50000" t="50000" r="50000" b="50000"/>
            </a:path>
          </a:gradFill>
          <a:ln w="9525">
            <a:noFill/>
            <a:miter lim="800000"/>
            <a:headEnd/>
            <a:tailEnd/>
          </a:ln>
        </p:spPr>
        <p:txBody>
          <a:bodyPr wrap="none" anchor="ctr"/>
          <a:lstStyle/>
          <a:p>
            <a:pPr eaLnBrk="0" hangingPunct="0"/>
            <a:endParaRPr lang="vi-VN" sz="3200">
              <a:solidFill>
                <a:srgbClr val="000000"/>
              </a:solidFill>
              <a:latin typeface="Wingdings" pitchFamily="2" charset="2"/>
            </a:endParaRPr>
          </a:p>
        </p:txBody>
      </p:sp>
      <p:sp>
        <p:nvSpPr>
          <p:cNvPr id="2079" name="AutoShape 31"/>
          <p:cNvSpPr>
            <a:spLocks noChangeArrowheads="1"/>
          </p:cNvSpPr>
          <p:nvPr/>
        </p:nvSpPr>
        <p:spPr bwMode="auto">
          <a:xfrm>
            <a:off x="1219200" y="2209800"/>
            <a:ext cx="533400" cy="533400"/>
          </a:xfrm>
          <a:prstGeom prst="irregularSeal1">
            <a:avLst/>
          </a:prstGeom>
          <a:gradFill rotWithShape="1">
            <a:gsLst>
              <a:gs pos="0">
                <a:srgbClr val="FF0000"/>
              </a:gs>
              <a:gs pos="100000">
                <a:schemeClr val="bg1"/>
              </a:gs>
            </a:gsLst>
            <a:path path="shape">
              <a:fillToRect l="50000" t="50000" r="50000" b="50000"/>
            </a:path>
          </a:gradFill>
          <a:ln w="9525">
            <a:noFill/>
            <a:miter lim="800000"/>
            <a:headEnd/>
            <a:tailEnd/>
          </a:ln>
        </p:spPr>
        <p:txBody>
          <a:bodyPr wrap="none" anchor="ctr"/>
          <a:lstStyle/>
          <a:p>
            <a:pPr eaLnBrk="0" hangingPunct="0"/>
            <a:endParaRPr lang="vi-VN" sz="3200">
              <a:solidFill>
                <a:srgbClr val="000000"/>
              </a:solidFill>
              <a:latin typeface="Wingdings" pitchFamily="2" charset="2"/>
            </a:endParaRPr>
          </a:p>
        </p:txBody>
      </p:sp>
      <p:sp>
        <p:nvSpPr>
          <p:cNvPr id="2080" name="AutoShape 32"/>
          <p:cNvSpPr>
            <a:spLocks noChangeArrowheads="1"/>
          </p:cNvSpPr>
          <p:nvPr/>
        </p:nvSpPr>
        <p:spPr bwMode="auto">
          <a:xfrm rot="3870432" flipH="1">
            <a:off x="2857500" y="4838700"/>
            <a:ext cx="304800" cy="381000"/>
          </a:xfrm>
          <a:prstGeom prst="irregularSeal1">
            <a:avLst/>
          </a:prstGeom>
          <a:gradFill rotWithShape="1">
            <a:gsLst>
              <a:gs pos="0">
                <a:srgbClr val="FF0000"/>
              </a:gs>
              <a:gs pos="100000">
                <a:srgbClr val="1907FD"/>
              </a:gs>
            </a:gsLst>
            <a:path path="shape">
              <a:fillToRect l="50000" t="50000" r="50000" b="50000"/>
            </a:path>
          </a:gradFill>
          <a:ln w="9525">
            <a:noFill/>
            <a:miter lim="800000"/>
            <a:headEnd/>
            <a:tailEnd/>
          </a:ln>
        </p:spPr>
        <p:txBody>
          <a:bodyPr wrap="none" anchor="ctr"/>
          <a:lstStyle/>
          <a:p>
            <a:pPr eaLnBrk="0" hangingPunct="0"/>
            <a:endParaRPr lang="vi-VN" sz="3200">
              <a:solidFill>
                <a:srgbClr val="000000"/>
              </a:solidFill>
              <a:latin typeface="Wingdings" pitchFamily="2" charset="2"/>
            </a:endParaRPr>
          </a:p>
        </p:txBody>
      </p:sp>
      <p:sp>
        <p:nvSpPr>
          <p:cNvPr id="2081" name="AutoShape 33"/>
          <p:cNvSpPr>
            <a:spLocks noChangeArrowheads="1"/>
          </p:cNvSpPr>
          <p:nvPr/>
        </p:nvSpPr>
        <p:spPr bwMode="auto">
          <a:xfrm rot="3870432" flipH="1">
            <a:off x="5676900" y="3086100"/>
            <a:ext cx="304800" cy="381000"/>
          </a:xfrm>
          <a:prstGeom prst="irregularSeal1">
            <a:avLst/>
          </a:prstGeom>
          <a:gradFill rotWithShape="1">
            <a:gsLst>
              <a:gs pos="0">
                <a:srgbClr val="FF0000"/>
              </a:gs>
              <a:gs pos="100000">
                <a:srgbClr val="1907FD"/>
              </a:gs>
            </a:gsLst>
            <a:path path="shape">
              <a:fillToRect l="50000" t="50000" r="50000" b="50000"/>
            </a:path>
          </a:gradFill>
          <a:ln w="9525">
            <a:noFill/>
            <a:miter lim="800000"/>
            <a:headEnd/>
            <a:tailEnd/>
          </a:ln>
        </p:spPr>
        <p:txBody>
          <a:bodyPr wrap="none" anchor="ctr"/>
          <a:lstStyle/>
          <a:p>
            <a:pPr eaLnBrk="0" hangingPunct="0"/>
            <a:endParaRPr lang="vi-VN" sz="3200">
              <a:solidFill>
                <a:srgbClr val="000000"/>
              </a:solidFill>
              <a:latin typeface="Wingdings" pitchFamily="2" charset="2"/>
            </a:endParaRPr>
          </a:p>
        </p:txBody>
      </p:sp>
      <p:sp>
        <p:nvSpPr>
          <p:cNvPr id="2082" name="AutoShape 34"/>
          <p:cNvSpPr>
            <a:spLocks noChangeArrowheads="1"/>
          </p:cNvSpPr>
          <p:nvPr/>
        </p:nvSpPr>
        <p:spPr bwMode="auto">
          <a:xfrm>
            <a:off x="3657600" y="2057400"/>
            <a:ext cx="304800" cy="381000"/>
          </a:xfrm>
          <a:prstGeom prst="irregularSeal2">
            <a:avLst/>
          </a:prstGeom>
          <a:gradFill rotWithShape="1">
            <a:gsLst>
              <a:gs pos="0">
                <a:srgbClr val="0000FF"/>
              </a:gs>
              <a:gs pos="100000">
                <a:schemeClr val="bg1"/>
              </a:gs>
            </a:gsLst>
            <a:path path="shape">
              <a:fillToRect l="50000" t="50000" r="50000" b="50000"/>
            </a:path>
          </a:gradFill>
          <a:ln w="9525">
            <a:noFill/>
            <a:miter lim="800000"/>
            <a:headEnd/>
            <a:tailEnd/>
          </a:ln>
        </p:spPr>
        <p:txBody>
          <a:bodyPr wrap="none" anchor="ctr"/>
          <a:lstStyle/>
          <a:p>
            <a:pPr eaLnBrk="0" hangingPunct="0"/>
            <a:endParaRPr lang="vi-VN" sz="3200">
              <a:solidFill>
                <a:srgbClr val="000000"/>
              </a:solidFill>
              <a:latin typeface="Wingdings" pitchFamily="2" charset="2"/>
            </a:endParaRPr>
          </a:p>
        </p:txBody>
      </p:sp>
      <p:sp>
        <p:nvSpPr>
          <p:cNvPr id="2083" name="AutoShape 35"/>
          <p:cNvSpPr>
            <a:spLocks noChangeArrowheads="1"/>
          </p:cNvSpPr>
          <p:nvPr/>
        </p:nvSpPr>
        <p:spPr bwMode="auto">
          <a:xfrm>
            <a:off x="3505200" y="3124200"/>
            <a:ext cx="304800" cy="381000"/>
          </a:xfrm>
          <a:prstGeom prst="irregularSeal1">
            <a:avLst/>
          </a:prstGeom>
          <a:gradFill rotWithShape="1">
            <a:gsLst>
              <a:gs pos="0">
                <a:srgbClr val="FF0000"/>
              </a:gs>
              <a:gs pos="100000">
                <a:schemeClr val="bg1"/>
              </a:gs>
            </a:gsLst>
            <a:path path="shape">
              <a:fillToRect l="50000" t="50000" r="50000" b="50000"/>
            </a:path>
          </a:gradFill>
          <a:ln w="9525">
            <a:noFill/>
            <a:miter lim="800000"/>
            <a:headEnd/>
            <a:tailEnd/>
          </a:ln>
        </p:spPr>
        <p:txBody>
          <a:bodyPr wrap="none" anchor="ctr"/>
          <a:lstStyle/>
          <a:p>
            <a:pPr eaLnBrk="0" hangingPunct="0"/>
            <a:endParaRPr lang="vi-VN" sz="3200">
              <a:solidFill>
                <a:srgbClr val="000000"/>
              </a:solidFill>
              <a:latin typeface="Wingdings" pitchFamily="2" charset="2"/>
            </a:endParaRPr>
          </a:p>
        </p:txBody>
      </p:sp>
      <p:sp>
        <p:nvSpPr>
          <p:cNvPr id="2084" name="AutoShape 36"/>
          <p:cNvSpPr>
            <a:spLocks noChangeArrowheads="1"/>
          </p:cNvSpPr>
          <p:nvPr/>
        </p:nvSpPr>
        <p:spPr bwMode="auto">
          <a:xfrm>
            <a:off x="5410200" y="2362200"/>
            <a:ext cx="304800" cy="381000"/>
          </a:xfrm>
          <a:prstGeom prst="irregularSeal1">
            <a:avLst/>
          </a:prstGeom>
          <a:gradFill rotWithShape="1">
            <a:gsLst>
              <a:gs pos="0">
                <a:srgbClr val="FF0000"/>
              </a:gs>
              <a:gs pos="100000">
                <a:schemeClr val="bg1"/>
              </a:gs>
            </a:gsLst>
            <a:path path="shape">
              <a:fillToRect l="50000" t="50000" r="50000" b="50000"/>
            </a:path>
          </a:gradFill>
          <a:ln w="9525">
            <a:noFill/>
            <a:miter lim="800000"/>
            <a:headEnd/>
            <a:tailEnd/>
          </a:ln>
        </p:spPr>
        <p:txBody>
          <a:bodyPr wrap="none" anchor="ctr"/>
          <a:lstStyle/>
          <a:p>
            <a:pPr eaLnBrk="0" hangingPunct="0"/>
            <a:endParaRPr lang="vi-VN" sz="3200">
              <a:solidFill>
                <a:srgbClr val="000000"/>
              </a:solidFill>
              <a:latin typeface="Wingdings" pitchFamily="2" charset="2"/>
            </a:endParaRPr>
          </a:p>
        </p:txBody>
      </p:sp>
      <p:sp>
        <p:nvSpPr>
          <p:cNvPr id="2085" name="AutoShape 37"/>
          <p:cNvSpPr>
            <a:spLocks noChangeArrowheads="1"/>
          </p:cNvSpPr>
          <p:nvPr/>
        </p:nvSpPr>
        <p:spPr bwMode="auto">
          <a:xfrm rot="3870432" flipH="1">
            <a:off x="4076700" y="3771900"/>
            <a:ext cx="304800" cy="381000"/>
          </a:xfrm>
          <a:prstGeom prst="irregularSeal1">
            <a:avLst/>
          </a:prstGeom>
          <a:gradFill rotWithShape="1">
            <a:gsLst>
              <a:gs pos="0">
                <a:srgbClr val="FF0000"/>
              </a:gs>
              <a:gs pos="100000">
                <a:srgbClr val="1907FD"/>
              </a:gs>
            </a:gsLst>
            <a:path path="shape">
              <a:fillToRect l="50000" t="50000" r="50000" b="50000"/>
            </a:path>
          </a:gradFill>
          <a:ln w="9525">
            <a:noFill/>
            <a:miter lim="800000"/>
            <a:headEnd/>
            <a:tailEnd/>
          </a:ln>
        </p:spPr>
        <p:txBody>
          <a:bodyPr wrap="none" anchor="ctr"/>
          <a:lstStyle/>
          <a:p>
            <a:pPr eaLnBrk="0" hangingPunct="0"/>
            <a:endParaRPr lang="vi-VN" sz="3200">
              <a:solidFill>
                <a:srgbClr val="000000"/>
              </a:solidFill>
              <a:latin typeface="Wingdings" pitchFamily="2" charset="2"/>
            </a:endParaRPr>
          </a:p>
        </p:txBody>
      </p:sp>
      <p:sp>
        <p:nvSpPr>
          <p:cNvPr id="2086" name="AutoShape 38"/>
          <p:cNvSpPr>
            <a:spLocks noChangeArrowheads="1"/>
          </p:cNvSpPr>
          <p:nvPr/>
        </p:nvSpPr>
        <p:spPr bwMode="auto">
          <a:xfrm>
            <a:off x="4800600" y="3657600"/>
            <a:ext cx="304800" cy="381000"/>
          </a:xfrm>
          <a:prstGeom prst="irregularSeal1">
            <a:avLst/>
          </a:prstGeom>
          <a:gradFill rotWithShape="1">
            <a:gsLst>
              <a:gs pos="0">
                <a:srgbClr val="FF0000"/>
              </a:gs>
              <a:gs pos="100000">
                <a:schemeClr val="bg1"/>
              </a:gs>
            </a:gsLst>
            <a:path path="shape">
              <a:fillToRect l="50000" t="50000" r="50000" b="50000"/>
            </a:path>
          </a:gradFill>
          <a:ln w="9525">
            <a:noFill/>
            <a:miter lim="800000"/>
            <a:headEnd/>
            <a:tailEnd/>
          </a:ln>
        </p:spPr>
        <p:txBody>
          <a:bodyPr wrap="none" anchor="ctr"/>
          <a:lstStyle/>
          <a:p>
            <a:pPr eaLnBrk="0" hangingPunct="0"/>
            <a:endParaRPr lang="vi-VN" sz="3200">
              <a:solidFill>
                <a:srgbClr val="000000"/>
              </a:solidFill>
              <a:latin typeface="Wingdings" pitchFamily="2" charset="2"/>
            </a:endParaRPr>
          </a:p>
        </p:txBody>
      </p:sp>
      <p:sp>
        <p:nvSpPr>
          <p:cNvPr id="2055" name="WordArt 7"/>
          <p:cNvSpPr>
            <a:spLocks noChangeArrowheads="1" noChangeShapeType="1" noTextEdit="1"/>
          </p:cNvSpPr>
          <p:nvPr/>
        </p:nvSpPr>
        <p:spPr bwMode="auto">
          <a:xfrm>
            <a:off x="685800" y="-457200"/>
            <a:ext cx="7924800" cy="3276600"/>
          </a:xfrm>
          <a:prstGeom prst="rect">
            <a:avLst/>
          </a:prstGeom>
        </p:spPr>
        <p:txBody>
          <a:bodyPr spcFirstLastPara="1" wrap="none" fromWordArt="1">
            <a:prstTxWarp prst="textArchUp">
              <a:avLst>
                <a:gd name="adj" fmla="val 10800004"/>
              </a:avLst>
            </a:prstTxWarp>
          </a:bodyPr>
          <a:lstStyle/>
          <a:p>
            <a:pPr algn="ctr"/>
            <a:r>
              <a:rPr lang="vi-VN" sz="2800" b="1" kern="10">
                <a:ln w="9525">
                  <a:solidFill>
                    <a:srgbClr val="FF0000"/>
                  </a:solidFill>
                  <a:round/>
                  <a:headEnd/>
                  <a:tailEnd/>
                </a:ln>
                <a:solidFill>
                  <a:srgbClr val="FF0000"/>
                </a:solidFill>
                <a:latin typeface="Times New Roman"/>
                <a:cs typeface="Times New Roman"/>
              </a:rPr>
              <a:t>KÍNH CHÀO QUÝ THẦY CÔ</a:t>
            </a:r>
          </a:p>
        </p:txBody>
      </p:sp>
      <p:sp>
        <p:nvSpPr>
          <p:cNvPr id="2056" name="Text Box 8"/>
          <p:cNvSpPr txBox="1">
            <a:spLocks noChangeArrowheads="1"/>
          </p:cNvSpPr>
          <p:nvPr/>
        </p:nvSpPr>
        <p:spPr bwMode="auto">
          <a:xfrm>
            <a:off x="2133600" y="2133600"/>
            <a:ext cx="5181600" cy="579438"/>
          </a:xfrm>
          <a:prstGeom prst="rect">
            <a:avLst/>
          </a:prstGeom>
          <a:noFill/>
          <a:ln w="9525">
            <a:noFill/>
            <a:miter lim="800000"/>
            <a:headEnd/>
            <a:tailEnd/>
          </a:ln>
        </p:spPr>
        <p:txBody>
          <a:bodyPr>
            <a:spAutoFit/>
          </a:bodyPr>
          <a:lstStyle/>
          <a:p>
            <a:pPr algn="ctr" eaLnBrk="0" hangingPunct="0">
              <a:spcBef>
                <a:spcPct val="50000"/>
              </a:spcBef>
            </a:pPr>
            <a:r>
              <a:rPr lang="en-US" sz="3200" b="1">
                <a:solidFill>
                  <a:srgbClr val="FF3300"/>
                </a:solidFill>
                <a:latin typeface="Times New Roman" pitchFamily="18" charset="0"/>
              </a:rPr>
              <a:t>VỀ THĂM LỚP DỰ GIỜ</a:t>
            </a:r>
          </a:p>
        </p:txBody>
      </p:sp>
      <p:pic>
        <p:nvPicPr>
          <p:cNvPr id="26650" name="Picture 3" descr="POINSET3"/>
          <p:cNvPicPr>
            <a:picLocks noChangeAspect="1" noChangeArrowheads="1"/>
          </p:cNvPicPr>
          <p:nvPr/>
        </p:nvPicPr>
        <p:blipFill>
          <a:blip r:embed="rId2"/>
          <a:srcRect/>
          <a:stretch>
            <a:fillRect/>
          </a:stretch>
        </p:blipFill>
        <p:spPr bwMode="auto">
          <a:xfrm>
            <a:off x="7143750" y="4876800"/>
            <a:ext cx="2000250" cy="1981200"/>
          </a:xfrm>
          <a:prstGeom prst="rect">
            <a:avLst/>
          </a:prstGeom>
          <a:noFill/>
          <a:ln w="9525">
            <a:noFill/>
            <a:miter lim="800000"/>
            <a:headEnd/>
            <a:tailEnd/>
          </a:ln>
        </p:spPr>
      </p:pic>
      <p:pic>
        <p:nvPicPr>
          <p:cNvPr id="26651" name="Picture 4" descr="POINSET2"/>
          <p:cNvPicPr>
            <a:picLocks noChangeAspect="1" noChangeArrowheads="1"/>
          </p:cNvPicPr>
          <p:nvPr/>
        </p:nvPicPr>
        <p:blipFill>
          <a:blip r:embed="rId3"/>
          <a:srcRect/>
          <a:stretch>
            <a:fillRect/>
          </a:stretch>
        </p:blipFill>
        <p:spPr bwMode="auto">
          <a:xfrm rot="-5400000">
            <a:off x="-4762" y="4271962"/>
            <a:ext cx="2590800" cy="2581275"/>
          </a:xfrm>
          <a:prstGeom prst="rect">
            <a:avLst/>
          </a:prstGeom>
          <a:noFill/>
          <a:ln w="9525">
            <a:noFill/>
            <a:miter lim="800000"/>
            <a:headEnd/>
            <a:tailEnd/>
          </a:ln>
        </p:spPr>
      </p:pic>
      <p:pic>
        <p:nvPicPr>
          <p:cNvPr id="26652" name="Picture 4" descr="POINSET2"/>
          <p:cNvPicPr>
            <a:picLocks noChangeAspect="1" noChangeArrowheads="1"/>
          </p:cNvPicPr>
          <p:nvPr/>
        </p:nvPicPr>
        <p:blipFill>
          <a:blip r:embed="rId3"/>
          <a:srcRect/>
          <a:stretch>
            <a:fillRect/>
          </a:stretch>
        </p:blipFill>
        <p:spPr bwMode="auto">
          <a:xfrm>
            <a:off x="-4763" y="4763"/>
            <a:ext cx="2590801" cy="2581275"/>
          </a:xfrm>
          <a:prstGeom prst="rect">
            <a:avLst/>
          </a:prstGeom>
          <a:noFill/>
          <a:ln w="9525">
            <a:noFill/>
            <a:miter lim="800000"/>
            <a:headEnd/>
            <a:tailEnd/>
          </a:ln>
        </p:spPr>
      </p:pic>
      <p:pic>
        <p:nvPicPr>
          <p:cNvPr id="26653" name="Picture 4" descr="POINSET2"/>
          <p:cNvPicPr>
            <a:picLocks noChangeAspect="1" noChangeArrowheads="1"/>
          </p:cNvPicPr>
          <p:nvPr/>
        </p:nvPicPr>
        <p:blipFill>
          <a:blip r:embed="rId3"/>
          <a:srcRect/>
          <a:stretch>
            <a:fillRect/>
          </a:stretch>
        </p:blipFill>
        <p:spPr bwMode="auto">
          <a:xfrm rot="5400000">
            <a:off x="6557963" y="4762"/>
            <a:ext cx="2590800" cy="2581275"/>
          </a:xfrm>
          <a:prstGeom prst="rect">
            <a:avLst/>
          </a:prstGeom>
          <a:noFill/>
          <a:ln w="9525">
            <a:noFill/>
            <a:miter lim="800000"/>
            <a:headEnd/>
            <a:tailEnd/>
          </a:ln>
        </p:spPr>
      </p:pic>
      <p:sp>
        <p:nvSpPr>
          <p:cNvPr id="26654" name="WordArt 36"/>
          <p:cNvSpPr>
            <a:spLocks noChangeArrowheads="1" noChangeShapeType="1" noTextEdit="1"/>
          </p:cNvSpPr>
          <p:nvPr/>
        </p:nvSpPr>
        <p:spPr bwMode="auto">
          <a:xfrm>
            <a:off x="2195513" y="3429000"/>
            <a:ext cx="4324350" cy="800100"/>
          </a:xfrm>
          <a:prstGeom prst="rect">
            <a:avLst/>
          </a:prstGeom>
        </p:spPr>
        <p:txBody>
          <a:bodyPr wrap="none" fromWordArt="1">
            <a:prstTxWarp prst="textPlain">
              <a:avLst>
                <a:gd name="adj" fmla="val 50000"/>
              </a:avLst>
            </a:prstTxWarp>
          </a:bodyPr>
          <a:lstStyle/>
          <a:p>
            <a:pPr algn="ctr"/>
            <a:r>
              <a:rPr lang="vi-VN" sz="2800" b="1" kern="10">
                <a:ln w="9525">
                  <a:solidFill>
                    <a:srgbClr val="008000"/>
                  </a:solidFill>
                  <a:round/>
                  <a:headEnd/>
                  <a:tailEnd/>
                </a:ln>
                <a:solidFill>
                  <a:srgbClr val="FF9900"/>
                </a:solidFill>
                <a:effectLst>
                  <a:outerShdw dist="45791" dir="2021404" algn="ctr" rotWithShape="0">
                    <a:srgbClr val="B2B2B2">
                      <a:alpha val="79999"/>
                    </a:srgbClr>
                  </a:outerShdw>
                </a:effectLst>
                <a:latin typeface="Times New Roman"/>
                <a:cs typeface="Times New Roman"/>
              </a:rPr>
              <a:t>Môn Địa lí - Lớp 5</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repeatCount="indefinite" fill="hold" grpId="0" nodeType="withEffect">
                                  <p:stCondLst>
                                    <p:cond delay="0"/>
                                  </p:stCondLst>
                                  <p:childTnLst>
                                    <p:set>
                                      <p:cBhvr>
                                        <p:cTn id="6" dur="1" fill="hold">
                                          <p:stCondLst>
                                            <p:cond delay="0"/>
                                          </p:stCondLst>
                                        </p:cTn>
                                        <p:tgtEl>
                                          <p:spTgt spid="2055"/>
                                        </p:tgtEl>
                                        <p:attrNameLst>
                                          <p:attrName>style.visibility</p:attrName>
                                        </p:attrNameLst>
                                      </p:cBhvr>
                                      <p:to>
                                        <p:strVal val="visible"/>
                                      </p:to>
                                    </p:set>
                                    <p:anim calcmode="lin" valueType="num">
                                      <p:cBhvr additive="base">
                                        <p:cTn id="7" dur="10000" fill="hold"/>
                                        <p:tgtEl>
                                          <p:spTgt spid="2055"/>
                                        </p:tgtEl>
                                        <p:attrNameLst>
                                          <p:attrName>ppt_x</p:attrName>
                                        </p:attrNameLst>
                                      </p:cBhvr>
                                      <p:tavLst>
                                        <p:tav tm="0">
                                          <p:val>
                                            <p:strVal val="#ppt_x"/>
                                          </p:val>
                                        </p:tav>
                                        <p:tav tm="100000">
                                          <p:val>
                                            <p:strVal val="#ppt_x"/>
                                          </p:val>
                                        </p:tav>
                                      </p:tavLst>
                                    </p:anim>
                                    <p:anim calcmode="lin" valueType="num">
                                      <p:cBhvr additive="base">
                                        <p:cTn id="8" dur="10000" fill="hold"/>
                                        <p:tgtEl>
                                          <p:spTgt spid="2055"/>
                                        </p:tgtEl>
                                        <p:attrNameLst>
                                          <p:attrName>ppt_y</p:attrName>
                                        </p:attrNameLst>
                                      </p:cBhvr>
                                      <p:tavLst>
                                        <p:tav tm="0">
                                          <p:val>
                                            <p:strVal val="1+#ppt_h/2"/>
                                          </p:val>
                                        </p:tav>
                                        <p:tav tm="100000">
                                          <p:val>
                                            <p:strVal val="#ppt_y"/>
                                          </p:val>
                                        </p:tav>
                                      </p:tavLst>
                                    </p:anim>
                                  </p:childTnLst>
                                </p:cTn>
                              </p:par>
                              <p:par>
                                <p:cTn id="9" presetID="2" presetClass="entr" presetSubtype="1" repeatCount="indefinite" fill="hold" grpId="0" nodeType="withEffect">
                                  <p:stCondLst>
                                    <p:cond delay="0"/>
                                  </p:stCondLst>
                                  <p:iterate type="lt">
                                    <p:tmPct val="10000"/>
                                  </p:iterate>
                                  <p:childTnLst>
                                    <p:set>
                                      <p:cBhvr>
                                        <p:cTn id="10" dur="1" fill="hold">
                                          <p:stCondLst>
                                            <p:cond delay="0"/>
                                          </p:stCondLst>
                                        </p:cTn>
                                        <p:tgtEl>
                                          <p:spTgt spid="2056"/>
                                        </p:tgtEl>
                                        <p:attrNameLst>
                                          <p:attrName>style.visibility</p:attrName>
                                        </p:attrNameLst>
                                      </p:cBhvr>
                                      <p:to>
                                        <p:strVal val="visible"/>
                                      </p:to>
                                    </p:set>
                                    <p:anim calcmode="lin" valueType="num">
                                      <p:cBhvr additive="base">
                                        <p:cTn id="11" dur="5000" fill="hold"/>
                                        <p:tgtEl>
                                          <p:spTgt spid="2056"/>
                                        </p:tgtEl>
                                        <p:attrNameLst>
                                          <p:attrName>ppt_x</p:attrName>
                                        </p:attrNameLst>
                                      </p:cBhvr>
                                      <p:tavLst>
                                        <p:tav tm="0">
                                          <p:val>
                                            <p:strVal val="#ppt_x"/>
                                          </p:val>
                                        </p:tav>
                                        <p:tav tm="100000">
                                          <p:val>
                                            <p:strVal val="#ppt_x"/>
                                          </p:val>
                                        </p:tav>
                                      </p:tavLst>
                                    </p:anim>
                                    <p:anim calcmode="lin" valueType="num">
                                      <p:cBhvr additive="base">
                                        <p:cTn id="12" dur="5000" fill="hold"/>
                                        <p:tgtEl>
                                          <p:spTgt spid="2056"/>
                                        </p:tgtEl>
                                        <p:attrNameLst>
                                          <p:attrName>ppt_y</p:attrName>
                                        </p:attrNameLst>
                                      </p:cBhvr>
                                      <p:tavLst>
                                        <p:tav tm="0">
                                          <p:val>
                                            <p:strVal val="0-#ppt_h/2"/>
                                          </p:val>
                                        </p:tav>
                                        <p:tav tm="100000">
                                          <p:val>
                                            <p:strVal val="#ppt_y"/>
                                          </p:val>
                                        </p:tav>
                                      </p:tavLst>
                                    </p:anim>
                                  </p:childTnLst>
                                </p:cTn>
                              </p:par>
                              <p:par>
                                <p:cTn id="13" presetID="23" presetClass="entr" presetSubtype="528" repeatCount="indefinite" fill="hold" grpId="0" nodeType="withEffect">
                                  <p:stCondLst>
                                    <p:cond delay="0"/>
                                  </p:stCondLst>
                                  <p:childTnLst>
                                    <p:set>
                                      <p:cBhvr>
                                        <p:cTn id="14" dur="1" fill="hold">
                                          <p:stCondLst>
                                            <p:cond delay="0"/>
                                          </p:stCondLst>
                                        </p:cTn>
                                        <p:tgtEl>
                                          <p:spTgt spid="2059"/>
                                        </p:tgtEl>
                                        <p:attrNameLst>
                                          <p:attrName>style.visibility</p:attrName>
                                        </p:attrNameLst>
                                      </p:cBhvr>
                                      <p:to>
                                        <p:strVal val="visible"/>
                                      </p:to>
                                    </p:set>
                                    <p:anim calcmode="lin" valueType="num">
                                      <p:cBhvr>
                                        <p:cTn id="15" dur="2000" fill="hold"/>
                                        <p:tgtEl>
                                          <p:spTgt spid="2059"/>
                                        </p:tgtEl>
                                        <p:attrNameLst>
                                          <p:attrName>ppt_w</p:attrName>
                                        </p:attrNameLst>
                                      </p:cBhvr>
                                      <p:tavLst>
                                        <p:tav tm="0">
                                          <p:val>
                                            <p:fltVal val="0"/>
                                          </p:val>
                                        </p:tav>
                                        <p:tav tm="100000">
                                          <p:val>
                                            <p:strVal val="#ppt_w"/>
                                          </p:val>
                                        </p:tav>
                                      </p:tavLst>
                                    </p:anim>
                                    <p:anim calcmode="lin" valueType="num">
                                      <p:cBhvr>
                                        <p:cTn id="16" dur="2000" fill="hold"/>
                                        <p:tgtEl>
                                          <p:spTgt spid="2059"/>
                                        </p:tgtEl>
                                        <p:attrNameLst>
                                          <p:attrName>ppt_h</p:attrName>
                                        </p:attrNameLst>
                                      </p:cBhvr>
                                      <p:tavLst>
                                        <p:tav tm="0">
                                          <p:val>
                                            <p:fltVal val="0"/>
                                          </p:val>
                                        </p:tav>
                                        <p:tav tm="100000">
                                          <p:val>
                                            <p:strVal val="#ppt_h"/>
                                          </p:val>
                                        </p:tav>
                                      </p:tavLst>
                                    </p:anim>
                                    <p:anim calcmode="lin" valueType="num">
                                      <p:cBhvr>
                                        <p:cTn id="17" dur="2000" fill="hold"/>
                                        <p:tgtEl>
                                          <p:spTgt spid="2059"/>
                                        </p:tgtEl>
                                        <p:attrNameLst>
                                          <p:attrName>ppt_x</p:attrName>
                                        </p:attrNameLst>
                                      </p:cBhvr>
                                      <p:tavLst>
                                        <p:tav tm="0">
                                          <p:val>
                                            <p:fltVal val="0.5"/>
                                          </p:val>
                                        </p:tav>
                                        <p:tav tm="100000">
                                          <p:val>
                                            <p:strVal val="#ppt_x"/>
                                          </p:val>
                                        </p:tav>
                                      </p:tavLst>
                                    </p:anim>
                                    <p:anim calcmode="lin" valueType="num">
                                      <p:cBhvr>
                                        <p:cTn id="18" dur="2000" fill="hold"/>
                                        <p:tgtEl>
                                          <p:spTgt spid="2059"/>
                                        </p:tgtEl>
                                        <p:attrNameLst>
                                          <p:attrName>ppt_y</p:attrName>
                                        </p:attrNameLst>
                                      </p:cBhvr>
                                      <p:tavLst>
                                        <p:tav tm="0">
                                          <p:val>
                                            <p:fltVal val="0.5"/>
                                          </p:val>
                                        </p:tav>
                                        <p:tav tm="100000">
                                          <p:val>
                                            <p:strVal val="#ppt_y"/>
                                          </p:val>
                                        </p:tav>
                                      </p:tavLst>
                                    </p:anim>
                                  </p:childTnLst>
                                </p:cTn>
                              </p:par>
                              <p:par>
                                <p:cTn id="19" presetID="23" presetClass="entr" presetSubtype="528" repeatCount="indefinite" fill="hold" grpId="0" nodeType="withEffect">
                                  <p:stCondLst>
                                    <p:cond delay="0"/>
                                  </p:stCondLst>
                                  <p:childTnLst>
                                    <p:set>
                                      <p:cBhvr>
                                        <p:cTn id="20" dur="1" fill="hold">
                                          <p:stCondLst>
                                            <p:cond delay="0"/>
                                          </p:stCondLst>
                                        </p:cTn>
                                        <p:tgtEl>
                                          <p:spTgt spid="2066"/>
                                        </p:tgtEl>
                                        <p:attrNameLst>
                                          <p:attrName>style.visibility</p:attrName>
                                        </p:attrNameLst>
                                      </p:cBhvr>
                                      <p:to>
                                        <p:strVal val="visible"/>
                                      </p:to>
                                    </p:set>
                                    <p:anim calcmode="lin" valueType="num">
                                      <p:cBhvr>
                                        <p:cTn id="21" dur="2000" fill="hold"/>
                                        <p:tgtEl>
                                          <p:spTgt spid="2066"/>
                                        </p:tgtEl>
                                        <p:attrNameLst>
                                          <p:attrName>ppt_w</p:attrName>
                                        </p:attrNameLst>
                                      </p:cBhvr>
                                      <p:tavLst>
                                        <p:tav tm="0">
                                          <p:val>
                                            <p:fltVal val="0"/>
                                          </p:val>
                                        </p:tav>
                                        <p:tav tm="100000">
                                          <p:val>
                                            <p:strVal val="#ppt_w"/>
                                          </p:val>
                                        </p:tav>
                                      </p:tavLst>
                                    </p:anim>
                                    <p:anim calcmode="lin" valueType="num">
                                      <p:cBhvr>
                                        <p:cTn id="22" dur="2000" fill="hold"/>
                                        <p:tgtEl>
                                          <p:spTgt spid="2066"/>
                                        </p:tgtEl>
                                        <p:attrNameLst>
                                          <p:attrName>ppt_h</p:attrName>
                                        </p:attrNameLst>
                                      </p:cBhvr>
                                      <p:tavLst>
                                        <p:tav tm="0">
                                          <p:val>
                                            <p:fltVal val="0"/>
                                          </p:val>
                                        </p:tav>
                                        <p:tav tm="100000">
                                          <p:val>
                                            <p:strVal val="#ppt_h"/>
                                          </p:val>
                                        </p:tav>
                                      </p:tavLst>
                                    </p:anim>
                                    <p:anim calcmode="lin" valueType="num">
                                      <p:cBhvr>
                                        <p:cTn id="23" dur="2000" fill="hold"/>
                                        <p:tgtEl>
                                          <p:spTgt spid="2066"/>
                                        </p:tgtEl>
                                        <p:attrNameLst>
                                          <p:attrName>ppt_x</p:attrName>
                                        </p:attrNameLst>
                                      </p:cBhvr>
                                      <p:tavLst>
                                        <p:tav tm="0">
                                          <p:val>
                                            <p:fltVal val="0.5"/>
                                          </p:val>
                                        </p:tav>
                                        <p:tav tm="100000">
                                          <p:val>
                                            <p:strVal val="#ppt_x"/>
                                          </p:val>
                                        </p:tav>
                                      </p:tavLst>
                                    </p:anim>
                                    <p:anim calcmode="lin" valueType="num">
                                      <p:cBhvr>
                                        <p:cTn id="24" dur="2000" fill="hold"/>
                                        <p:tgtEl>
                                          <p:spTgt spid="2066"/>
                                        </p:tgtEl>
                                        <p:attrNameLst>
                                          <p:attrName>ppt_y</p:attrName>
                                        </p:attrNameLst>
                                      </p:cBhvr>
                                      <p:tavLst>
                                        <p:tav tm="0">
                                          <p:val>
                                            <p:fltVal val="0.5"/>
                                          </p:val>
                                        </p:tav>
                                        <p:tav tm="100000">
                                          <p:val>
                                            <p:strVal val="#ppt_y"/>
                                          </p:val>
                                        </p:tav>
                                      </p:tavLst>
                                    </p:anim>
                                  </p:childTnLst>
                                </p:cTn>
                              </p:par>
                              <p:par>
                                <p:cTn id="25" presetID="23" presetClass="entr" presetSubtype="528" repeatCount="indefinite" fill="hold" grpId="0" nodeType="withEffect">
                                  <p:stCondLst>
                                    <p:cond delay="0"/>
                                  </p:stCondLst>
                                  <p:childTnLst>
                                    <p:set>
                                      <p:cBhvr>
                                        <p:cTn id="26" dur="1" fill="hold">
                                          <p:stCondLst>
                                            <p:cond delay="0"/>
                                          </p:stCondLst>
                                        </p:cTn>
                                        <p:tgtEl>
                                          <p:spTgt spid="2062"/>
                                        </p:tgtEl>
                                        <p:attrNameLst>
                                          <p:attrName>style.visibility</p:attrName>
                                        </p:attrNameLst>
                                      </p:cBhvr>
                                      <p:to>
                                        <p:strVal val="visible"/>
                                      </p:to>
                                    </p:set>
                                    <p:anim calcmode="lin" valueType="num">
                                      <p:cBhvr>
                                        <p:cTn id="27" dur="2000" fill="hold"/>
                                        <p:tgtEl>
                                          <p:spTgt spid="2062"/>
                                        </p:tgtEl>
                                        <p:attrNameLst>
                                          <p:attrName>ppt_w</p:attrName>
                                        </p:attrNameLst>
                                      </p:cBhvr>
                                      <p:tavLst>
                                        <p:tav tm="0">
                                          <p:val>
                                            <p:fltVal val="0"/>
                                          </p:val>
                                        </p:tav>
                                        <p:tav tm="100000">
                                          <p:val>
                                            <p:strVal val="#ppt_w"/>
                                          </p:val>
                                        </p:tav>
                                      </p:tavLst>
                                    </p:anim>
                                    <p:anim calcmode="lin" valueType="num">
                                      <p:cBhvr>
                                        <p:cTn id="28" dur="2000" fill="hold"/>
                                        <p:tgtEl>
                                          <p:spTgt spid="2062"/>
                                        </p:tgtEl>
                                        <p:attrNameLst>
                                          <p:attrName>ppt_h</p:attrName>
                                        </p:attrNameLst>
                                      </p:cBhvr>
                                      <p:tavLst>
                                        <p:tav tm="0">
                                          <p:val>
                                            <p:fltVal val="0"/>
                                          </p:val>
                                        </p:tav>
                                        <p:tav tm="100000">
                                          <p:val>
                                            <p:strVal val="#ppt_h"/>
                                          </p:val>
                                        </p:tav>
                                      </p:tavLst>
                                    </p:anim>
                                    <p:anim calcmode="lin" valueType="num">
                                      <p:cBhvr>
                                        <p:cTn id="29" dur="2000" fill="hold"/>
                                        <p:tgtEl>
                                          <p:spTgt spid="2062"/>
                                        </p:tgtEl>
                                        <p:attrNameLst>
                                          <p:attrName>ppt_x</p:attrName>
                                        </p:attrNameLst>
                                      </p:cBhvr>
                                      <p:tavLst>
                                        <p:tav tm="0">
                                          <p:val>
                                            <p:fltVal val="0.5"/>
                                          </p:val>
                                        </p:tav>
                                        <p:tav tm="100000">
                                          <p:val>
                                            <p:strVal val="#ppt_x"/>
                                          </p:val>
                                        </p:tav>
                                      </p:tavLst>
                                    </p:anim>
                                    <p:anim calcmode="lin" valueType="num">
                                      <p:cBhvr>
                                        <p:cTn id="30" dur="2000" fill="hold"/>
                                        <p:tgtEl>
                                          <p:spTgt spid="2062"/>
                                        </p:tgtEl>
                                        <p:attrNameLst>
                                          <p:attrName>ppt_y</p:attrName>
                                        </p:attrNameLst>
                                      </p:cBhvr>
                                      <p:tavLst>
                                        <p:tav tm="0">
                                          <p:val>
                                            <p:fltVal val="0.5"/>
                                          </p:val>
                                        </p:tav>
                                        <p:tav tm="100000">
                                          <p:val>
                                            <p:strVal val="#ppt_y"/>
                                          </p:val>
                                        </p:tav>
                                      </p:tavLst>
                                    </p:anim>
                                  </p:childTnLst>
                                </p:cTn>
                              </p:par>
                              <p:par>
                                <p:cTn id="31" presetID="23" presetClass="entr" presetSubtype="528" repeatCount="indefinite" fill="hold" grpId="0" nodeType="withEffect">
                                  <p:stCondLst>
                                    <p:cond delay="0"/>
                                  </p:stCondLst>
                                  <p:childTnLst>
                                    <p:set>
                                      <p:cBhvr>
                                        <p:cTn id="32" dur="1" fill="hold">
                                          <p:stCondLst>
                                            <p:cond delay="0"/>
                                          </p:stCondLst>
                                        </p:cTn>
                                        <p:tgtEl>
                                          <p:spTgt spid="2069"/>
                                        </p:tgtEl>
                                        <p:attrNameLst>
                                          <p:attrName>style.visibility</p:attrName>
                                        </p:attrNameLst>
                                      </p:cBhvr>
                                      <p:to>
                                        <p:strVal val="visible"/>
                                      </p:to>
                                    </p:set>
                                    <p:anim calcmode="lin" valueType="num">
                                      <p:cBhvr>
                                        <p:cTn id="33" dur="2000" fill="hold"/>
                                        <p:tgtEl>
                                          <p:spTgt spid="2069"/>
                                        </p:tgtEl>
                                        <p:attrNameLst>
                                          <p:attrName>ppt_w</p:attrName>
                                        </p:attrNameLst>
                                      </p:cBhvr>
                                      <p:tavLst>
                                        <p:tav tm="0">
                                          <p:val>
                                            <p:fltVal val="0"/>
                                          </p:val>
                                        </p:tav>
                                        <p:tav tm="100000">
                                          <p:val>
                                            <p:strVal val="#ppt_w"/>
                                          </p:val>
                                        </p:tav>
                                      </p:tavLst>
                                    </p:anim>
                                    <p:anim calcmode="lin" valueType="num">
                                      <p:cBhvr>
                                        <p:cTn id="34" dur="2000" fill="hold"/>
                                        <p:tgtEl>
                                          <p:spTgt spid="2069"/>
                                        </p:tgtEl>
                                        <p:attrNameLst>
                                          <p:attrName>ppt_h</p:attrName>
                                        </p:attrNameLst>
                                      </p:cBhvr>
                                      <p:tavLst>
                                        <p:tav tm="0">
                                          <p:val>
                                            <p:fltVal val="0"/>
                                          </p:val>
                                        </p:tav>
                                        <p:tav tm="100000">
                                          <p:val>
                                            <p:strVal val="#ppt_h"/>
                                          </p:val>
                                        </p:tav>
                                      </p:tavLst>
                                    </p:anim>
                                    <p:anim calcmode="lin" valueType="num">
                                      <p:cBhvr>
                                        <p:cTn id="35" dur="2000" fill="hold"/>
                                        <p:tgtEl>
                                          <p:spTgt spid="2069"/>
                                        </p:tgtEl>
                                        <p:attrNameLst>
                                          <p:attrName>ppt_x</p:attrName>
                                        </p:attrNameLst>
                                      </p:cBhvr>
                                      <p:tavLst>
                                        <p:tav tm="0">
                                          <p:val>
                                            <p:fltVal val="0.5"/>
                                          </p:val>
                                        </p:tav>
                                        <p:tav tm="100000">
                                          <p:val>
                                            <p:strVal val="#ppt_x"/>
                                          </p:val>
                                        </p:tav>
                                      </p:tavLst>
                                    </p:anim>
                                    <p:anim calcmode="lin" valueType="num">
                                      <p:cBhvr>
                                        <p:cTn id="36" dur="2000" fill="hold"/>
                                        <p:tgtEl>
                                          <p:spTgt spid="2069"/>
                                        </p:tgtEl>
                                        <p:attrNameLst>
                                          <p:attrName>ppt_y</p:attrName>
                                        </p:attrNameLst>
                                      </p:cBhvr>
                                      <p:tavLst>
                                        <p:tav tm="0">
                                          <p:val>
                                            <p:fltVal val="0.5"/>
                                          </p:val>
                                        </p:tav>
                                        <p:tav tm="100000">
                                          <p:val>
                                            <p:strVal val="#ppt_y"/>
                                          </p:val>
                                        </p:tav>
                                      </p:tavLst>
                                    </p:anim>
                                  </p:childTnLst>
                                </p:cTn>
                              </p:par>
                              <p:par>
                                <p:cTn id="37" presetID="23" presetClass="entr" presetSubtype="528" repeatCount="indefinite" fill="hold" grpId="0" nodeType="withEffect">
                                  <p:stCondLst>
                                    <p:cond delay="0"/>
                                  </p:stCondLst>
                                  <p:childTnLst>
                                    <p:set>
                                      <p:cBhvr>
                                        <p:cTn id="38" dur="1" fill="hold">
                                          <p:stCondLst>
                                            <p:cond delay="0"/>
                                          </p:stCondLst>
                                        </p:cTn>
                                        <p:tgtEl>
                                          <p:spTgt spid="2061"/>
                                        </p:tgtEl>
                                        <p:attrNameLst>
                                          <p:attrName>style.visibility</p:attrName>
                                        </p:attrNameLst>
                                      </p:cBhvr>
                                      <p:to>
                                        <p:strVal val="visible"/>
                                      </p:to>
                                    </p:set>
                                    <p:anim calcmode="lin" valueType="num">
                                      <p:cBhvr>
                                        <p:cTn id="39" dur="2000" fill="hold"/>
                                        <p:tgtEl>
                                          <p:spTgt spid="2061"/>
                                        </p:tgtEl>
                                        <p:attrNameLst>
                                          <p:attrName>ppt_w</p:attrName>
                                        </p:attrNameLst>
                                      </p:cBhvr>
                                      <p:tavLst>
                                        <p:tav tm="0">
                                          <p:val>
                                            <p:fltVal val="0"/>
                                          </p:val>
                                        </p:tav>
                                        <p:tav tm="100000">
                                          <p:val>
                                            <p:strVal val="#ppt_w"/>
                                          </p:val>
                                        </p:tav>
                                      </p:tavLst>
                                    </p:anim>
                                    <p:anim calcmode="lin" valueType="num">
                                      <p:cBhvr>
                                        <p:cTn id="40" dur="2000" fill="hold"/>
                                        <p:tgtEl>
                                          <p:spTgt spid="2061"/>
                                        </p:tgtEl>
                                        <p:attrNameLst>
                                          <p:attrName>ppt_h</p:attrName>
                                        </p:attrNameLst>
                                      </p:cBhvr>
                                      <p:tavLst>
                                        <p:tav tm="0">
                                          <p:val>
                                            <p:fltVal val="0"/>
                                          </p:val>
                                        </p:tav>
                                        <p:tav tm="100000">
                                          <p:val>
                                            <p:strVal val="#ppt_h"/>
                                          </p:val>
                                        </p:tav>
                                      </p:tavLst>
                                    </p:anim>
                                    <p:anim calcmode="lin" valueType="num">
                                      <p:cBhvr>
                                        <p:cTn id="41" dur="2000" fill="hold"/>
                                        <p:tgtEl>
                                          <p:spTgt spid="2061"/>
                                        </p:tgtEl>
                                        <p:attrNameLst>
                                          <p:attrName>ppt_x</p:attrName>
                                        </p:attrNameLst>
                                      </p:cBhvr>
                                      <p:tavLst>
                                        <p:tav tm="0">
                                          <p:val>
                                            <p:fltVal val="0.5"/>
                                          </p:val>
                                        </p:tav>
                                        <p:tav tm="100000">
                                          <p:val>
                                            <p:strVal val="#ppt_x"/>
                                          </p:val>
                                        </p:tav>
                                      </p:tavLst>
                                    </p:anim>
                                    <p:anim calcmode="lin" valueType="num">
                                      <p:cBhvr>
                                        <p:cTn id="42" dur="2000" fill="hold"/>
                                        <p:tgtEl>
                                          <p:spTgt spid="2061"/>
                                        </p:tgtEl>
                                        <p:attrNameLst>
                                          <p:attrName>ppt_y</p:attrName>
                                        </p:attrNameLst>
                                      </p:cBhvr>
                                      <p:tavLst>
                                        <p:tav tm="0">
                                          <p:val>
                                            <p:fltVal val="0.5"/>
                                          </p:val>
                                        </p:tav>
                                        <p:tav tm="100000">
                                          <p:val>
                                            <p:strVal val="#ppt_y"/>
                                          </p:val>
                                        </p:tav>
                                      </p:tavLst>
                                    </p:anim>
                                  </p:childTnLst>
                                </p:cTn>
                              </p:par>
                              <p:par>
                                <p:cTn id="43" presetID="23" presetClass="entr" presetSubtype="528" repeatCount="indefinite" fill="hold" grpId="0" nodeType="withEffect">
                                  <p:stCondLst>
                                    <p:cond delay="0"/>
                                  </p:stCondLst>
                                  <p:childTnLst>
                                    <p:set>
                                      <p:cBhvr>
                                        <p:cTn id="44" dur="1" fill="hold">
                                          <p:stCondLst>
                                            <p:cond delay="0"/>
                                          </p:stCondLst>
                                        </p:cTn>
                                        <p:tgtEl>
                                          <p:spTgt spid="2070"/>
                                        </p:tgtEl>
                                        <p:attrNameLst>
                                          <p:attrName>style.visibility</p:attrName>
                                        </p:attrNameLst>
                                      </p:cBhvr>
                                      <p:to>
                                        <p:strVal val="visible"/>
                                      </p:to>
                                    </p:set>
                                    <p:anim calcmode="lin" valueType="num">
                                      <p:cBhvr>
                                        <p:cTn id="45" dur="2000" fill="hold"/>
                                        <p:tgtEl>
                                          <p:spTgt spid="2070"/>
                                        </p:tgtEl>
                                        <p:attrNameLst>
                                          <p:attrName>ppt_w</p:attrName>
                                        </p:attrNameLst>
                                      </p:cBhvr>
                                      <p:tavLst>
                                        <p:tav tm="0">
                                          <p:val>
                                            <p:fltVal val="0"/>
                                          </p:val>
                                        </p:tav>
                                        <p:tav tm="100000">
                                          <p:val>
                                            <p:strVal val="#ppt_w"/>
                                          </p:val>
                                        </p:tav>
                                      </p:tavLst>
                                    </p:anim>
                                    <p:anim calcmode="lin" valueType="num">
                                      <p:cBhvr>
                                        <p:cTn id="46" dur="2000" fill="hold"/>
                                        <p:tgtEl>
                                          <p:spTgt spid="2070"/>
                                        </p:tgtEl>
                                        <p:attrNameLst>
                                          <p:attrName>ppt_h</p:attrName>
                                        </p:attrNameLst>
                                      </p:cBhvr>
                                      <p:tavLst>
                                        <p:tav tm="0">
                                          <p:val>
                                            <p:fltVal val="0"/>
                                          </p:val>
                                        </p:tav>
                                        <p:tav tm="100000">
                                          <p:val>
                                            <p:strVal val="#ppt_h"/>
                                          </p:val>
                                        </p:tav>
                                      </p:tavLst>
                                    </p:anim>
                                    <p:anim calcmode="lin" valueType="num">
                                      <p:cBhvr>
                                        <p:cTn id="47" dur="2000" fill="hold"/>
                                        <p:tgtEl>
                                          <p:spTgt spid="2070"/>
                                        </p:tgtEl>
                                        <p:attrNameLst>
                                          <p:attrName>ppt_x</p:attrName>
                                        </p:attrNameLst>
                                      </p:cBhvr>
                                      <p:tavLst>
                                        <p:tav tm="0">
                                          <p:val>
                                            <p:fltVal val="0.5"/>
                                          </p:val>
                                        </p:tav>
                                        <p:tav tm="100000">
                                          <p:val>
                                            <p:strVal val="#ppt_x"/>
                                          </p:val>
                                        </p:tav>
                                      </p:tavLst>
                                    </p:anim>
                                    <p:anim calcmode="lin" valueType="num">
                                      <p:cBhvr>
                                        <p:cTn id="48" dur="2000" fill="hold"/>
                                        <p:tgtEl>
                                          <p:spTgt spid="2070"/>
                                        </p:tgtEl>
                                        <p:attrNameLst>
                                          <p:attrName>ppt_y</p:attrName>
                                        </p:attrNameLst>
                                      </p:cBhvr>
                                      <p:tavLst>
                                        <p:tav tm="0">
                                          <p:val>
                                            <p:fltVal val="0.5"/>
                                          </p:val>
                                        </p:tav>
                                        <p:tav tm="100000">
                                          <p:val>
                                            <p:strVal val="#ppt_y"/>
                                          </p:val>
                                        </p:tav>
                                      </p:tavLst>
                                    </p:anim>
                                  </p:childTnLst>
                                </p:cTn>
                              </p:par>
                              <p:par>
                                <p:cTn id="49" presetID="23" presetClass="entr" presetSubtype="528" repeatCount="indefinite" fill="hold" grpId="0" nodeType="withEffect">
                                  <p:stCondLst>
                                    <p:cond delay="0"/>
                                  </p:stCondLst>
                                  <p:childTnLst>
                                    <p:set>
                                      <p:cBhvr>
                                        <p:cTn id="50" dur="1" fill="hold">
                                          <p:stCondLst>
                                            <p:cond delay="0"/>
                                          </p:stCondLst>
                                        </p:cTn>
                                        <p:tgtEl>
                                          <p:spTgt spid="2058"/>
                                        </p:tgtEl>
                                        <p:attrNameLst>
                                          <p:attrName>style.visibility</p:attrName>
                                        </p:attrNameLst>
                                      </p:cBhvr>
                                      <p:to>
                                        <p:strVal val="visible"/>
                                      </p:to>
                                    </p:set>
                                    <p:anim calcmode="lin" valueType="num">
                                      <p:cBhvr>
                                        <p:cTn id="51" dur="2000" fill="hold"/>
                                        <p:tgtEl>
                                          <p:spTgt spid="2058"/>
                                        </p:tgtEl>
                                        <p:attrNameLst>
                                          <p:attrName>ppt_w</p:attrName>
                                        </p:attrNameLst>
                                      </p:cBhvr>
                                      <p:tavLst>
                                        <p:tav tm="0">
                                          <p:val>
                                            <p:fltVal val="0"/>
                                          </p:val>
                                        </p:tav>
                                        <p:tav tm="100000">
                                          <p:val>
                                            <p:strVal val="#ppt_w"/>
                                          </p:val>
                                        </p:tav>
                                      </p:tavLst>
                                    </p:anim>
                                    <p:anim calcmode="lin" valueType="num">
                                      <p:cBhvr>
                                        <p:cTn id="52" dur="2000" fill="hold"/>
                                        <p:tgtEl>
                                          <p:spTgt spid="2058"/>
                                        </p:tgtEl>
                                        <p:attrNameLst>
                                          <p:attrName>ppt_h</p:attrName>
                                        </p:attrNameLst>
                                      </p:cBhvr>
                                      <p:tavLst>
                                        <p:tav tm="0">
                                          <p:val>
                                            <p:fltVal val="0"/>
                                          </p:val>
                                        </p:tav>
                                        <p:tav tm="100000">
                                          <p:val>
                                            <p:strVal val="#ppt_h"/>
                                          </p:val>
                                        </p:tav>
                                      </p:tavLst>
                                    </p:anim>
                                    <p:anim calcmode="lin" valueType="num">
                                      <p:cBhvr>
                                        <p:cTn id="53" dur="2000" fill="hold"/>
                                        <p:tgtEl>
                                          <p:spTgt spid="2058"/>
                                        </p:tgtEl>
                                        <p:attrNameLst>
                                          <p:attrName>ppt_x</p:attrName>
                                        </p:attrNameLst>
                                      </p:cBhvr>
                                      <p:tavLst>
                                        <p:tav tm="0">
                                          <p:val>
                                            <p:fltVal val="0.5"/>
                                          </p:val>
                                        </p:tav>
                                        <p:tav tm="100000">
                                          <p:val>
                                            <p:strVal val="#ppt_x"/>
                                          </p:val>
                                        </p:tav>
                                      </p:tavLst>
                                    </p:anim>
                                    <p:anim calcmode="lin" valueType="num">
                                      <p:cBhvr>
                                        <p:cTn id="54" dur="2000" fill="hold"/>
                                        <p:tgtEl>
                                          <p:spTgt spid="2058"/>
                                        </p:tgtEl>
                                        <p:attrNameLst>
                                          <p:attrName>ppt_y</p:attrName>
                                        </p:attrNameLst>
                                      </p:cBhvr>
                                      <p:tavLst>
                                        <p:tav tm="0">
                                          <p:val>
                                            <p:fltVal val="0.5"/>
                                          </p:val>
                                        </p:tav>
                                        <p:tav tm="100000">
                                          <p:val>
                                            <p:strVal val="#ppt_y"/>
                                          </p:val>
                                        </p:tav>
                                      </p:tavLst>
                                    </p:anim>
                                  </p:childTnLst>
                                </p:cTn>
                              </p:par>
                              <p:par>
                                <p:cTn id="55" presetID="23" presetClass="entr" presetSubtype="528" repeatCount="indefinite" fill="hold" grpId="0" nodeType="withEffect">
                                  <p:stCondLst>
                                    <p:cond delay="0"/>
                                  </p:stCondLst>
                                  <p:childTnLst>
                                    <p:set>
                                      <p:cBhvr>
                                        <p:cTn id="56" dur="1" fill="hold">
                                          <p:stCondLst>
                                            <p:cond delay="0"/>
                                          </p:stCondLst>
                                        </p:cTn>
                                        <p:tgtEl>
                                          <p:spTgt spid="2071"/>
                                        </p:tgtEl>
                                        <p:attrNameLst>
                                          <p:attrName>style.visibility</p:attrName>
                                        </p:attrNameLst>
                                      </p:cBhvr>
                                      <p:to>
                                        <p:strVal val="visible"/>
                                      </p:to>
                                    </p:set>
                                    <p:anim calcmode="lin" valueType="num">
                                      <p:cBhvr>
                                        <p:cTn id="57" dur="2000" fill="hold"/>
                                        <p:tgtEl>
                                          <p:spTgt spid="2071"/>
                                        </p:tgtEl>
                                        <p:attrNameLst>
                                          <p:attrName>ppt_w</p:attrName>
                                        </p:attrNameLst>
                                      </p:cBhvr>
                                      <p:tavLst>
                                        <p:tav tm="0">
                                          <p:val>
                                            <p:fltVal val="0"/>
                                          </p:val>
                                        </p:tav>
                                        <p:tav tm="100000">
                                          <p:val>
                                            <p:strVal val="#ppt_w"/>
                                          </p:val>
                                        </p:tav>
                                      </p:tavLst>
                                    </p:anim>
                                    <p:anim calcmode="lin" valueType="num">
                                      <p:cBhvr>
                                        <p:cTn id="58" dur="2000" fill="hold"/>
                                        <p:tgtEl>
                                          <p:spTgt spid="2071"/>
                                        </p:tgtEl>
                                        <p:attrNameLst>
                                          <p:attrName>ppt_h</p:attrName>
                                        </p:attrNameLst>
                                      </p:cBhvr>
                                      <p:tavLst>
                                        <p:tav tm="0">
                                          <p:val>
                                            <p:fltVal val="0"/>
                                          </p:val>
                                        </p:tav>
                                        <p:tav tm="100000">
                                          <p:val>
                                            <p:strVal val="#ppt_h"/>
                                          </p:val>
                                        </p:tav>
                                      </p:tavLst>
                                    </p:anim>
                                    <p:anim calcmode="lin" valueType="num">
                                      <p:cBhvr>
                                        <p:cTn id="59" dur="2000" fill="hold"/>
                                        <p:tgtEl>
                                          <p:spTgt spid="2071"/>
                                        </p:tgtEl>
                                        <p:attrNameLst>
                                          <p:attrName>ppt_x</p:attrName>
                                        </p:attrNameLst>
                                      </p:cBhvr>
                                      <p:tavLst>
                                        <p:tav tm="0">
                                          <p:val>
                                            <p:fltVal val="0.5"/>
                                          </p:val>
                                        </p:tav>
                                        <p:tav tm="100000">
                                          <p:val>
                                            <p:strVal val="#ppt_x"/>
                                          </p:val>
                                        </p:tav>
                                      </p:tavLst>
                                    </p:anim>
                                    <p:anim calcmode="lin" valueType="num">
                                      <p:cBhvr>
                                        <p:cTn id="60" dur="2000" fill="hold"/>
                                        <p:tgtEl>
                                          <p:spTgt spid="2071"/>
                                        </p:tgtEl>
                                        <p:attrNameLst>
                                          <p:attrName>ppt_y</p:attrName>
                                        </p:attrNameLst>
                                      </p:cBhvr>
                                      <p:tavLst>
                                        <p:tav tm="0">
                                          <p:val>
                                            <p:fltVal val="0.5"/>
                                          </p:val>
                                        </p:tav>
                                        <p:tav tm="100000">
                                          <p:val>
                                            <p:strVal val="#ppt_y"/>
                                          </p:val>
                                        </p:tav>
                                      </p:tavLst>
                                    </p:anim>
                                  </p:childTnLst>
                                </p:cTn>
                              </p:par>
                              <p:par>
                                <p:cTn id="61" presetID="23" presetClass="entr" presetSubtype="528" repeatCount="indefinite" fill="hold" grpId="0" nodeType="withEffect">
                                  <p:stCondLst>
                                    <p:cond delay="0"/>
                                  </p:stCondLst>
                                  <p:childTnLst>
                                    <p:set>
                                      <p:cBhvr>
                                        <p:cTn id="62" dur="1" fill="hold">
                                          <p:stCondLst>
                                            <p:cond delay="0"/>
                                          </p:stCondLst>
                                        </p:cTn>
                                        <p:tgtEl>
                                          <p:spTgt spid="2072"/>
                                        </p:tgtEl>
                                        <p:attrNameLst>
                                          <p:attrName>style.visibility</p:attrName>
                                        </p:attrNameLst>
                                      </p:cBhvr>
                                      <p:to>
                                        <p:strVal val="visible"/>
                                      </p:to>
                                    </p:set>
                                    <p:anim calcmode="lin" valueType="num">
                                      <p:cBhvr>
                                        <p:cTn id="63" dur="2000" fill="hold"/>
                                        <p:tgtEl>
                                          <p:spTgt spid="2072"/>
                                        </p:tgtEl>
                                        <p:attrNameLst>
                                          <p:attrName>ppt_w</p:attrName>
                                        </p:attrNameLst>
                                      </p:cBhvr>
                                      <p:tavLst>
                                        <p:tav tm="0">
                                          <p:val>
                                            <p:fltVal val="0"/>
                                          </p:val>
                                        </p:tav>
                                        <p:tav tm="100000">
                                          <p:val>
                                            <p:strVal val="#ppt_w"/>
                                          </p:val>
                                        </p:tav>
                                      </p:tavLst>
                                    </p:anim>
                                    <p:anim calcmode="lin" valueType="num">
                                      <p:cBhvr>
                                        <p:cTn id="64" dur="2000" fill="hold"/>
                                        <p:tgtEl>
                                          <p:spTgt spid="2072"/>
                                        </p:tgtEl>
                                        <p:attrNameLst>
                                          <p:attrName>ppt_h</p:attrName>
                                        </p:attrNameLst>
                                      </p:cBhvr>
                                      <p:tavLst>
                                        <p:tav tm="0">
                                          <p:val>
                                            <p:fltVal val="0"/>
                                          </p:val>
                                        </p:tav>
                                        <p:tav tm="100000">
                                          <p:val>
                                            <p:strVal val="#ppt_h"/>
                                          </p:val>
                                        </p:tav>
                                      </p:tavLst>
                                    </p:anim>
                                    <p:anim calcmode="lin" valueType="num">
                                      <p:cBhvr>
                                        <p:cTn id="65" dur="2000" fill="hold"/>
                                        <p:tgtEl>
                                          <p:spTgt spid="2072"/>
                                        </p:tgtEl>
                                        <p:attrNameLst>
                                          <p:attrName>ppt_x</p:attrName>
                                        </p:attrNameLst>
                                      </p:cBhvr>
                                      <p:tavLst>
                                        <p:tav tm="0">
                                          <p:val>
                                            <p:fltVal val="0.5"/>
                                          </p:val>
                                        </p:tav>
                                        <p:tav tm="100000">
                                          <p:val>
                                            <p:strVal val="#ppt_x"/>
                                          </p:val>
                                        </p:tav>
                                      </p:tavLst>
                                    </p:anim>
                                    <p:anim calcmode="lin" valueType="num">
                                      <p:cBhvr>
                                        <p:cTn id="66" dur="2000" fill="hold"/>
                                        <p:tgtEl>
                                          <p:spTgt spid="2072"/>
                                        </p:tgtEl>
                                        <p:attrNameLst>
                                          <p:attrName>ppt_y</p:attrName>
                                        </p:attrNameLst>
                                      </p:cBhvr>
                                      <p:tavLst>
                                        <p:tav tm="0">
                                          <p:val>
                                            <p:fltVal val="0.5"/>
                                          </p:val>
                                        </p:tav>
                                        <p:tav tm="100000">
                                          <p:val>
                                            <p:strVal val="#ppt_y"/>
                                          </p:val>
                                        </p:tav>
                                      </p:tavLst>
                                    </p:anim>
                                  </p:childTnLst>
                                </p:cTn>
                              </p:par>
                              <p:par>
                                <p:cTn id="67" presetID="23" presetClass="entr" presetSubtype="528" repeatCount="indefinite" fill="hold" grpId="0" nodeType="withEffect">
                                  <p:stCondLst>
                                    <p:cond delay="0"/>
                                  </p:stCondLst>
                                  <p:childTnLst>
                                    <p:set>
                                      <p:cBhvr>
                                        <p:cTn id="68" dur="1" fill="hold">
                                          <p:stCondLst>
                                            <p:cond delay="0"/>
                                          </p:stCondLst>
                                        </p:cTn>
                                        <p:tgtEl>
                                          <p:spTgt spid="2073"/>
                                        </p:tgtEl>
                                        <p:attrNameLst>
                                          <p:attrName>style.visibility</p:attrName>
                                        </p:attrNameLst>
                                      </p:cBhvr>
                                      <p:to>
                                        <p:strVal val="visible"/>
                                      </p:to>
                                    </p:set>
                                    <p:anim calcmode="lin" valueType="num">
                                      <p:cBhvr>
                                        <p:cTn id="69" dur="2000" fill="hold"/>
                                        <p:tgtEl>
                                          <p:spTgt spid="2073"/>
                                        </p:tgtEl>
                                        <p:attrNameLst>
                                          <p:attrName>ppt_w</p:attrName>
                                        </p:attrNameLst>
                                      </p:cBhvr>
                                      <p:tavLst>
                                        <p:tav tm="0">
                                          <p:val>
                                            <p:fltVal val="0"/>
                                          </p:val>
                                        </p:tav>
                                        <p:tav tm="100000">
                                          <p:val>
                                            <p:strVal val="#ppt_w"/>
                                          </p:val>
                                        </p:tav>
                                      </p:tavLst>
                                    </p:anim>
                                    <p:anim calcmode="lin" valueType="num">
                                      <p:cBhvr>
                                        <p:cTn id="70" dur="2000" fill="hold"/>
                                        <p:tgtEl>
                                          <p:spTgt spid="2073"/>
                                        </p:tgtEl>
                                        <p:attrNameLst>
                                          <p:attrName>ppt_h</p:attrName>
                                        </p:attrNameLst>
                                      </p:cBhvr>
                                      <p:tavLst>
                                        <p:tav tm="0">
                                          <p:val>
                                            <p:fltVal val="0"/>
                                          </p:val>
                                        </p:tav>
                                        <p:tav tm="100000">
                                          <p:val>
                                            <p:strVal val="#ppt_h"/>
                                          </p:val>
                                        </p:tav>
                                      </p:tavLst>
                                    </p:anim>
                                    <p:anim calcmode="lin" valueType="num">
                                      <p:cBhvr>
                                        <p:cTn id="71" dur="2000" fill="hold"/>
                                        <p:tgtEl>
                                          <p:spTgt spid="2073"/>
                                        </p:tgtEl>
                                        <p:attrNameLst>
                                          <p:attrName>ppt_x</p:attrName>
                                        </p:attrNameLst>
                                      </p:cBhvr>
                                      <p:tavLst>
                                        <p:tav tm="0">
                                          <p:val>
                                            <p:fltVal val="0.5"/>
                                          </p:val>
                                        </p:tav>
                                        <p:tav tm="100000">
                                          <p:val>
                                            <p:strVal val="#ppt_x"/>
                                          </p:val>
                                        </p:tav>
                                      </p:tavLst>
                                    </p:anim>
                                    <p:anim calcmode="lin" valueType="num">
                                      <p:cBhvr>
                                        <p:cTn id="72" dur="2000" fill="hold"/>
                                        <p:tgtEl>
                                          <p:spTgt spid="2073"/>
                                        </p:tgtEl>
                                        <p:attrNameLst>
                                          <p:attrName>ppt_y</p:attrName>
                                        </p:attrNameLst>
                                      </p:cBhvr>
                                      <p:tavLst>
                                        <p:tav tm="0">
                                          <p:val>
                                            <p:fltVal val="0.5"/>
                                          </p:val>
                                        </p:tav>
                                        <p:tav tm="100000">
                                          <p:val>
                                            <p:strVal val="#ppt_y"/>
                                          </p:val>
                                        </p:tav>
                                      </p:tavLst>
                                    </p:anim>
                                  </p:childTnLst>
                                </p:cTn>
                              </p:par>
                              <p:par>
                                <p:cTn id="73" presetID="23" presetClass="entr" presetSubtype="528" repeatCount="indefinite" fill="hold" grpId="0" nodeType="withEffect">
                                  <p:stCondLst>
                                    <p:cond delay="0"/>
                                  </p:stCondLst>
                                  <p:childTnLst>
                                    <p:set>
                                      <p:cBhvr>
                                        <p:cTn id="74" dur="1" fill="hold">
                                          <p:stCondLst>
                                            <p:cond delay="0"/>
                                          </p:stCondLst>
                                        </p:cTn>
                                        <p:tgtEl>
                                          <p:spTgt spid="2074"/>
                                        </p:tgtEl>
                                        <p:attrNameLst>
                                          <p:attrName>style.visibility</p:attrName>
                                        </p:attrNameLst>
                                      </p:cBhvr>
                                      <p:to>
                                        <p:strVal val="visible"/>
                                      </p:to>
                                    </p:set>
                                    <p:anim calcmode="lin" valueType="num">
                                      <p:cBhvr>
                                        <p:cTn id="75" dur="2000" fill="hold"/>
                                        <p:tgtEl>
                                          <p:spTgt spid="2074"/>
                                        </p:tgtEl>
                                        <p:attrNameLst>
                                          <p:attrName>ppt_w</p:attrName>
                                        </p:attrNameLst>
                                      </p:cBhvr>
                                      <p:tavLst>
                                        <p:tav tm="0">
                                          <p:val>
                                            <p:fltVal val="0"/>
                                          </p:val>
                                        </p:tav>
                                        <p:tav tm="100000">
                                          <p:val>
                                            <p:strVal val="#ppt_w"/>
                                          </p:val>
                                        </p:tav>
                                      </p:tavLst>
                                    </p:anim>
                                    <p:anim calcmode="lin" valueType="num">
                                      <p:cBhvr>
                                        <p:cTn id="76" dur="2000" fill="hold"/>
                                        <p:tgtEl>
                                          <p:spTgt spid="2074"/>
                                        </p:tgtEl>
                                        <p:attrNameLst>
                                          <p:attrName>ppt_h</p:attrName>
                                        </p:attrNameLst>
                                      </p:cBhvr>
                                      <p:tavLst>
                                        <p:tav tm="0">
                                          <p:val>
                                            <p:fltVal val="0"/>
                                          </p:val>
                                        </p:tav>
                                        <p:tav tm="100000">
                                          <p:val>
                                            <p:strVal val="#ppt_h"/>
                                          </p:val>
                                        </p:tav>
                                      </p:tavLst>
                                    </p:anim>
                                    <p:anim calcmode="lin" valueType="num">
                                      <p:cBhvr>
                                        <p:cTn id="77" dur="2000" fill="hold"/>
                                        <p:tgtEl>
                                          <p:spTgt spid="2074"/>
                                        </p:tgtEl>
                                        <p:attrNameLst>
                                          <p:attrName>ppt_x</p:attrName>
                                        </p:attrNameLst>
                                      </p:cBhvr>
                                      <p:tavLst>
                                        <p:tav tm="0">
                                          <p:val>
                                            <p:fltVal val="0.5"/>
                                          </p:val>
                                        </p:tav>
                                        <p:tav tm="100000">
                                          <p:val>
                                            <p:strVal val="#ppt_x"/>
                                          </p:val>
                                        </p:tav>
                                      </p:tavLst>
                                    </p:anim>
                                    <p:anim calcmode="lin" valueType="num">
                                      <p:cBhvr>
                                        <p:cTn id="78" dur="2000" fill="hold"/>
                                        <p:tgtEl>
                                          <p:spTgt spid="2074"/>
                                        </p:tgtEl>
                                        <p:attrNameLst>
                                          <p:attrName>ppt_y</p:attrName>
                                        </p:attrNameLst>
                                      </p:cBhvr>
                                      <p:tavLst>
                                        <p:tav tm="0">
                                          <p:val>
                                            <p:fltVal val="0.5"/>
                                          </p:val>
                                        </p:tav>
                                        <p:tav tm="100000">
                                          <p:val>
                                            <p:strVal val="#ppt_y"/>
                                          </p:val>
                                        </p:tav>
                                      </p:tavLst>
                                    </p:anim>
                                  </p:childTnLst>
                                </p:cTn>
                              </p:par>
                              <p:par>
                                <p:cTn id="79" presetID="23" presetClass="entr" presetSubtype="528" repeatCount="indefinite" fill="hold" grpId="0" nodeType="withEffect">
                                  <p:stCondLst>
                                    <p:cond delay="0"/>
                                  </p:stCondLst>
                                  <p:childTnLst>
                                    <p:set>
                                      <p:cBhvr>
                                        <p:cTn id="80" dur="1" fill="hold">
                                          <p:stCondLst>
                                            <p:cond delay="0"/>
                                          </p:stCondLst>
                                        </p:cTn>
                                        <p:tgtEl>
                                          <p:spTgt spid="2075"/>
                                        </p:tgtEl>
                                        <p:attrNameLst>
                                          <p:attrName>style.visibility</p:attrName>
                                        </p:attrNameLst>
                                      </p:cBhvr>
                                      <p:to>
                                        <p:strVal val="visible"/>
                                      </p:to>
                                    </p:set>
                                    <p:anim calcmode="lin" valueType="num">
                                      <p:cBhvr>
                                        <p:cTn id="81" dur="2000" fill="hold"/>
                                        <p:tgtEl>
                                          <p:spTgt spid="2075"/>
                                        </p:tgtEl>
                                        <p:attrNameLst>
                                          <p:attrName>ppt_w</p:attrName>
                                        </p:attrNameLst>
                                      </p:cBhvr>
                                      <p:tavLst>
                                        <p:tav tm="0">
                                          <p:val>
                                            <p:fltVal val="0"/>
                                          </p:val>
                                        </p:tav>
                                        <p:tav tm="100000">
                                          <p:val>
                                            <p:strVal val="#ppt_w"/>
                                          </p:val>
                                        </p:tav>
                                      </p:tavLst>
                                    </p:anim>
                                    <p:anim calcmode="lin" valueType="num">
                                      <p:cBhvr>
                                        <p:cTn id="82" dur="2000" fill="hold"/>
                                        <p:tgtEl>
                                          <p:spTgt spid="2075"/>
                                        </p:tgtEl>
                                        <p:attrNameLst>
                                          <p:attrName>ppt_h</p:attrName>
                                        </p:attrNameLst>
                                      </p:cBhvr>
                                      <p:tavLst>
                                        <p:tav tm="0">
                                          <p:val>
                                            <p:fltVal val="0"/>
                                          </p:val>
                                        </p:tav>
                                        <p:tav tm="100000">
                                          <p:val>
                                            <p:strVal val="#ppt_h"/>
                                          </p:val>
                                        </p:tav>
                                      </p:tavLst>
                                    </p:anim>
                                    <p:anim calcmode="lin" valueType="num">
                                      <p:cBhvr>
                                        <p:cTn id="83" dur="2000" fill="hold"/>
                                        <p:tgtEl>
                                          <p:spTgt spid="2075"/>
                                        </p:tgtEl>
                                        <p:attrNameLst>
                                          <p:attrName>ppt_x</p:attrName>
                                        </p:attrNameLst>
                                      </p:cBhvr>
                                      <p:tavLst>
                                        <p:tav tm="0">
                                          <p:val>
                                            <p:fltVal val="0.5"/>
                                          </p:val>
                                        </p:tav>
                                        <p:tav tm="100000">
                                          <p:val>
                                            <p:strVal val="#ppt_x"/>
                                          </p:val>
                                        </p:tav>
                                      </p:tavLst>
                                    </p:anim>
                                    <p:anim calcmode="lin" valueType="num">
                                      <p:cBhvr>
                                        <p:cTn id="84" dur="2000" fill="hold"/>
                                        <p:tgtEl>
                                          <p:spTgt spid="2075"/>
                                        </p:tgtEl>
                                        <p:attrNameLst>
                                          <p:attrName>ppt_y</p:attrName>
                                        </p:attrNameLst>
                                      </p:cBhvr>
                                      <p:tavLst>
                                        <p:tav tm="0">
                                          <p:val>
                                            <p:fltVal val="0.5"/>
                                          </p:val>
                                        </p:tav>
                                        <p:tav tm="100000">
                                          <p:val>
                                            <p:strVal val="#ppt_y"/>
                                          </p:val>
                                        </p:tav>
                                      </p:tavLst>
                                    </p:anim>
                                  </p:childTnLst>
                                </p:cTn>
                              </p:par>
                              <p:par>
                                <p:cTn id="85" presetID="23" presetClass="entr" presetSubtype="528" repeatCount="indefinite" fill="hold" grpId="0" nodeType="withEffect">
                                  <p:stCondLst>
                                    <p:cond delay="0"/>
                                  </p:stCondLst>
                                  <p:childTnLst>
                                    <p:set>
                                      <p:cBhvr>
                                        <p:cTn id="86" dur="1" fill="hold">
                                          <p:stCondLst>
                                            <p:cond delay="0"/>
                                          </p:stCondLst>
                                        </p:cTn>
                                        <p:tgtEl>
                                          <p:spTgt spid="2076"/>
                                        </p:tgtEl>
                                        <p:attrNameLst>
                                          <p:attrName>style.visibility</p:attrName>
                                        </p:attrNameLst>
                                      </p:cBhvr>
                                      <p:to>
                                        <p:strVal val="visible"/>
                                      </p:to>
                                    </p:set>
                                    <p:anim calcmode="lin" valueType="num">
                                      <p:cBhvr>
                                        <p:cTn id="87" dur="2000" fill="hold"/>
                                        <p:tgtEl>
                                          <p:spTgt spid="2076"/>
                                        </p:tgtEl>
                                        <p:attrNameLst>
                                          <p:attrName>ppt_w</p:attrName>
                                        </p:attrNameLst>
                                      </p:cBhvr>
                                      <p:tavLst>
                                        <p:tav tm="0">
                                          <p:val>
                                            <p:fltVal val="0"/>
                                          </p:val>
                                        </p:tav>
                                        <p:tav tm="100000">
                                          <p:val>
                                            <p:strVal val="#ppt_w"/>
                                          </p:val>
                                        </p:tav>
                                      </p:tavLst>
                                    </p:anim>
                                    <p:anim calcmode="lin" valueType="num">
                                      <p:cBhvr>
                                        <p:cTn id="88" dur="2000" fill="hold"/>
                                        <p:tgtEl>
                                          <p:spTgt spid="2076"/>
                                        </p:tgtEl>
                                        <p:attrNameLst>
                                          <p:attrName>ppt_h</p:attrName>
                                        </p:attrNameLst>
                                      </p:cBhvr>
                                      <p:tavLst>
                                        <p:tav tm="0">
                                          <p:val>
                                            <p:fltVal val="0"/>
                                          </p:val>
                                        </p:tav>
                                        <p:tav tm="100000">
                                          <p:val>
                                            <p:strVal val="#ppt_h"/>
                                          </p:val>
                                        </p:tav>
                                      </p:tavLst>
                                    </p:anim>
                                    <p:anim calcmode="lin" valueType="num">
                                      <p:cBhvr>
                                        <p:cTn id="89" dur="2000" fill="hold"/>
                                        <p:tgtEl>
                                          <p:spTgt spid="2076"/>
                                        </p:tgtEl>
                                        <p:attrNameLst>
                                          <p:attrName>ppt_x</p:attrName>
                                        </p:attrNameLst>
                                      </p:cBhvr>
                                      <p:tavLst>
                                        <p:tav tm="0">
                                          <p:val>
                                            <p:fltVal val="0.5"/>
                                          </p:val>
                                        </p:tav>
                                        <p:tav tm="100000">
                                          <p:val>
                                            <p:strVal val="#ppt_x"/>
                                          </p:val>
                                        </p:tav>
                                      </p:tavLst>
                                    </p:anim>
                                    <p:anim calcmode="lin" valueType="num">
                                      <p:cBhvr>
                                        <p:cTn id="90" dur="2000" fill="hold"/>
                                        <p:tgtEl>
                                          <p:spTgt spid="2076"/>
                                        </p:tgtEl>
                                        <p:attrNameLst>
                                          <p:attrName>ppt_y</p:attrName>
                                        </p:attrNameLst>
                                      </p:cBhvr>
                                      <p:tavLst>
                                        <p:tav tm="0">
                                          <p:val>
                                            <p:fltVal val="0.5"/>
                                          </p:val>
                                        </p:tav>
                                        <p:tav tm="100000">
                                          <p:val>
                                            <p:strVal val="#ppt_y"/>
                                          </p:val>
                                        </p:tav>
                                      </p:tavLst>
                                    </p:anim>
                                  </p:childTnLst>
                                </p:cTn>
                              </p:par>
                              <p:par>
                                <p:cTn id="91" presetID="23" presetClass="entr" presetSubtype="528" repeatCount="indefinite" fill="hold" grpId="0" nodeType="withEffect">
                                  <p:stCondLst>
                                    <p:cond delay="0"/>
                                  </p:stCondLst>
                                  <p:childTnLst>
                                    <p:set>
                                      <p:cBhvr>
                                        <p:cTn id="92" dur="1" fill="hold">
                                          <p:stCondLst>
                                            <p:cond delay="0"/>
                                          </p:stCondLst>
                                        </p:cTn>
                                        <p:tgtEl>
                                          <p:spTgt spid="2077"/>
                                        </p:tgtEl>
                                        <p:attrNameLst>
                                          <p:attrName>style.visibility</p:attrName>
                                        </p:attrNameLst>
                                      </p:cBhvr>
                                      <p:to>
                                        <p:strVal val="visible"/>
                                      </p:to>
                                    </p:set>
                                    <p:anim calcmode="lin" valueType="num">
                                      <p:cBhvr>
                                        <p:cTn id="93" dur="2000" fill="hold"/>
                                        <p:tgtEl>
                                          <p:spTgt spid="2077"/>
                                        </p:tgtEl>
                                        <p:attrNameLst>
                                          <p:attrName>ppt_w</p:attrName>
                                        </p:attrNameLst>
                                      </p:cBhvr>
                                      <p:tavLst>
                                        <p:tav tm="0">
                                          <p:val>
                                            <p:fltVal val="0"/>
                                          </p:val>
                                        </p:tav>
                                        <p:tav tm="100000">
                                          <p:val>
                                            <p:strVal val="#ppt_w"/>
                                          </p:val>
                                        </p:tav>
                                      </p:tavLst>
                                    </p:anim>
                                    <p:anim calcmode="lin" valueType="num">
                                      <p:cBhvr>
                                        <p:cTn id="94" dur="2000" fill="hold"/>
                                        <p:tgtEl>
                                          <p:spTgt spid="2077"/>
                                        </p:tgtEl>
                                        <p:attrNameLst>
                                          <p:attrName>ppt_h</p:attrName>
                                        </p:attrNameLst>
                                      </p:cBhvr>
                                      <p:tavLst>
                                        <p:tav tm="0">
                                          <p:val>
                                            <p:fltVal val="0"/>
                                          </p:val>
                                        </p:tav>
                                        <p:tav tm="100000">
                                          <p:val>
                                            <p:strVal val="#ppt_h"/>
                                          </p:val>
                                        </p:tav>
                                      </p:tavLst>
                                    </p:anim>
                                    <p:anim calcmode="lin" valueType="num">
                                      <p:cBhvr>
                                        <p:cTn id="95" dur="2000" fill="hold"/>
                                        <p:tgtEl>
                                          <p:spTgt spid="2077"/>
                                        </p:tgtEl>
                                        <p:attrNameLst>
                                          <p:attrName>ppt_x</p:attrName>
                                        </p:attrNameLst>
                                      </p:cBhvr>
                                      <p:tavLst>
                                        <p:tav tm="0">
                                          <p:val>
                                            <p:fltVal val="0.5"/>
                                          </p:val>
                                        </p:tav>
                                        <p:tav tm="100000">
                                          <p:val>
                                            <p:strVal val="#ppt_x"/>
                                          </p:val>
                                        </p:tav>
                                      </p:tavLst>
                                    </p:anim>
                                    <p:anim calcmode="lin" valueType="num">
                                      <p:cBhvr>
                                        <p:cTn id="96" dur="2000" fill="hold"/>
                                        <p:tgtEl>
                                          <p:spTgt spid="2077"/>
                                        </p:tgtEl>
                                        <p:attrNameLst>
                                          <p:attrName>ppt_y</p:attrName>
                                        </p:attrNameLst>
                                      </p:cBhvr>
                                      <p:tavLst>
                                        <p:tav tm="0">
                                          <p:val>
                                            <p:fltVal val="0.5"/>
                                          </p:val>
                                        </p:tav>
                                        <p:tav tm="100000">
                                          <p:val>
                                            <p:strVal val="#ppt_y"/>
                                          </p:val>
                                        </p:tav>
                                      </p:tavLst>
                                    </p:anim>
                                  </p:childTnLst>
                                </p:cTn>
                              </p:par>
                              <p:par>
                                <p:cTn id="97" presetID="23" presetClass="entr" presetSubtype="528" repeatCount="indefinite" fill="hold" grpId="0" nodeType="withEffect">
                                  <p:stCondLst>
                                    <p:cond delay="0"/>
                                  </p:stCondLst>
                                  <p:childTnLst>
                                    <p:set>
                                      <p:cBhvr>
                                        <p:cTn id="98" dur="1" fill="hold">
                                          <p:stCondLst>
                                            <p:cond delay="0"/>
                                          </p:stCondLst>
                                        </p:cTn>
                                        <p:tgtEl>
                                          <p:spTgt spid="2078"/>
                                        </p:tgtEl>
                                        <p:attrNameLst>
                                          <p:attrName>style.visibility</p:attrName>
                                        </p:attrNameLst>
                                      </p:cBhvr>
                                      <p:to>
                                        <p:strVal val="visible"/>
                                      </p:to>
                                    </p:set>
                                    <p:anim calcmode="lin" valueType="num">
                                      <p:cBhvr>
                                        <p:cTn id="99" dur="2000" fill="hold"/>
                                        <p:tgtEl>
                                          <p:spTgt spid="2078"/>
                                        </p:tgtEl>
                                        <p:attrNameLst>
                                          <p:attrName>ppt_w</p:attrName>
                                        </p:attrNameLst>
                                      </p:cBhvr>
                                      <p:tavLst>
                                        <p:tav tm="0">
                                          <p:val>
                                            <p:fltVal val="0"/>
                                          </p:val>
                                        </p:tav>
                                        <p:tav tm="100000">
                                          <p:val>
                                            <p:strVal val="#ppt_w"/>
                                          </p:val>
                                        </p:tav>
                                      </p:tavLst>
                                    </p:anim>
                                    <p:anim calcmode="lin" valueType="num">
                                      <p:cBhvr>
                                        <p:cTn id="100" dur="2000" fill="hold"/>
                                        <p:tgtEl>
                                          <p:spTgt spid="2078"/>
                                        </p:tgtEl>
                                        <p:attrNameLst>
                                          <p:attrName>ppt_h</p:attrName>
                                        </p:attrNameLst>
                                      </p:cBhvr>
                                      <p:tavLst>
                                        <p:tav tm="0">
                                          <p:val>
                                            <p:fltVal val="0"/>
                                          </p:val>
                                        </p:tav>
                                        <p:tav tm="100000">
                                          <p:val>
                                            <p:strVal val="#ppt_h"/>
                                          </p:val>
                                        </p:tav>
                                      </p:tavLst>
                                    </p:anim>
                                    <p:anim calcmode="lin" valueType="num">
                                      <p:cBhvr>
                                        <p:cTn id="101" dur="2000" fill="hold"/>
                                        <p:tgtEl>
                                          <p:spTgt spid="2078"/>
                                        </p:tgtEl>
                                        <p:attrNameLst>
                                          <p:attrName>ppt_x</p:attrName>
                                        </p:attrNameLst>
                                      </p:cBhvr>
                                      <p:tavLst>
                                        <p:tav tm="0">
                                          <p:val>
                                            <p:fltVal val="0.5"/>
                                          </p:val>
                                        </p:tav>
                                        <p:tav tm="100000">
                                          <p:val>
                                            <p:strVal val="#ppt_x"/>
                                          </p:val>
                                        </p:tav>
                                      </p:tavLst>
                                    </p:anim>
                                    <p:anim calcmode="lin" valueType="num">
                                      <p:cBhvr>
                                        <p:cTn id="102" dur="2000" fill="hold"/>
                                        <p:tgtEl>
                                          <p:spTgt spid="2078"/>
                                        </p:tgtEl>
                                        <p:attrNameLst>
                                          <p:attrName>ppt_y</p:attrName>
                                        </p:attrNameLst>
                                      </p:cBhvr>
                                      <p:tavLst>
                                        <p:tav tm="0">
                                          <p:val>
                                            <p:fltVal val="0.5"/>
                                          </p:val>
                                        </p:tav>
                                        <p:tav tm="100000">
                                          <p:val>
                                            <p:strVal val="#ppt_y"/>
                                          </p:val>
                                        </p:tav>
                                      </p:tavLst>
                                    </p:anim>
                                  </p:childTnLst>
                                </p:cTn>
                              </p:par>
                              <p:par>
                                <p:cTn id="103" presetID="23" presetClass="entr" presetSubtype="528" repeatCount="indefinite" fill="hold" grpId="0" nodeType="withEffect">
                                  <p:stCondLst>
                                    <p:cond delay="0"/>
                                  </p:stCondLst>
                                  <p:childTnLst>
                                    <p:set>
                                      <p:cBhvr>
                                        <p:cTn id="104" dur="1" fill="hold">
                                          <p:stCondLst>
                                            <p:cond delay="0"/>
                                          </p:stCondLst>
                                        </p:cTn>
                                        <p:tgtEl>
                                          <p:spTgt spid="2079"/>
                                        </p:tgtEl>
                                        <p:attrNameLst>
                                          <p:attrName>style.visibility</p:attrName>
                                        </p:attrNameLst>
                                      </p:cBhvr>
                                      <p:to>
                                        <p:strVal val="visible"/>
                                      </p:to>
                                    </p:set>
                                    <p:anim calcmode="lin" valueType="num">
                                      <p:cBhvr>
                                        <p:cTn id="105" dur="2000" fill="hold"/>
                                        <p:tgtEl>
                                          <p:spTgt spid="2079"/>
                                        </p:tgtEl>
                                        <p:attrNameLst>
                                          <p:attrName>ppt_w</p:attrName>
                                        </p:attrNameLst>
                                      </p:cBhvr>
                                      <p:tavLst>
                                        <p:tav tm="0">
                                          <p:val>
                                            <p:fltVal val="0"/>
                                          </p:val>
                                        </p:tav>
                                        <p:tav tm="100000">
                                          <p:val>
                                            <p:strVal val="#ppt_w"/>
                                          </p:val>
                                        </p:tav>
                                      </p:tavLst>
                                    </p:anim>
                                    <p:anim calcmode="lin" valueType="num">
                                      <p:cBhvr>
                                        <p:cTn id="106" dur="2000" fill="hold"/>
                                        <p:tgtEl>
                                          <p:spTgt spid="2079"/>
                                        </p:tgtEl>
                                        <p:attrNameLst>
                                          <p:attrName>ppt_h</p:attrName>
                                        </p:attrNameLst>
                                      </p:cBhvr>
                                      <p:tavLst>
                                        <p:tav tm="0">
                                          <p:val>
                                            <p:fltVal val="0"/>
                                          </p:val>
                                        </p:tav>
                                        <p:tav tm="100000">
                                          <p:val>
                                            <p:strVal val="#ppt_h"/>
                                          </p:val>
                                        </p:tav>
                                      </p:tavLst>
                                    </p:anim>
                                    <p:anim calcmode="lin" valueType="num">
                                      <p:cBhvr>
                                        <p:cTn id="107" dur="2000" fill="hold"/>
                                        <p:tgtEl>
                                          <p:spTgt spid="2079"/>
                                        </p:tgtEl>
                                        <p:attrNameLst>
                                          <p:attrName>ppt_x</p:attrName>
                                        </p:attrNameLst>
                                      </p:cBhvr>
                                      <p:tavLst>
                                        <p:tav tm="0">
                                          <p:val>
                                            <p:fltVal val="0.5"/>
                                          </p:val>
                                        </p:tav>
                                        <p:tav tm="100000">
                                          <p:val>
                                            <p:strVal val="#ppt_x"/>
                                          </p:val>
                                        </p:tav>
                                      </p:tavLst>
                                    </p:anim>
                                    <p:anim calcmode="lin" valueType="num">
                                      <p:cBhvr>
                                        <p:cTn id="108" dur="2000" fill="hold"/>
                                        <p:tgtEl>
                                          <p:spTgt spid="2079"/>
                                        </p:tgtEl>
                                        <p:attrNameLst>
                                          <p:attrName>ppt_y</p:attrName>
                                        </p:attrNameLst>
                                      </p:cBhvr>
                                      <p:tavLst>
                                        <p:tav tm="0">
                                          <p:val>
                                            <p:fltVal val="0.5"/>
                                          </p:val>
                                        </p:tav>
                                        <p:tav tm="100000">
                                          <p:val>
                                            <p:strVal val="#ppt_y"/>
                                          </p:val>
                                        </p:tav>
                                      </p:tavLst>
                                    </p:anim>
                                  </p:childTnLst>
                                </p:cTn>
                              </p:par>
                              <p:par>
                                <p:cTn id="109" presetID="23" presetClass="entr" presetSubtype="528" repeatCount="indefinite" fill="hold" grpId="0" nodeType="withEffect">
                                  <p:stCondLst>
                                    <p:cond delay="0"/>
                                  </p:stCondLst>
                                  <p:childTnLst>
                                    <p:set>
                                      <p:cBhvr>
                                        <p:cTn id="110" dur="1" fill="hold">
                                          <p:stCondLst>
                                            <p:cond delay="0"/>
                                          </p:stCondLst>
                                        </p:cTn>
                                        <p:tgtEl>
                                          <p:spTgt spid="2080"/>
                                        </p:tgtEl>
                                        <p:attrNameLst>
                                          <p:attrName>style.visibility</p:attrName>
                                        </p:attrNameLst>
                                      </p:cBhvr>
                                      <p:to>
                                        <p:strVal val="visible"/>
                                      </p:to>
                                    </p:set>
                                    <p:anim calcmode="lin" valueType="num">
                                      <p:cBhvr>
                                        <p:cTn id="111" dur="2000" fill="hold"/>
                                        <p:tgtEl>
                                          <p:spTgt spid="2080"/>
                                        </p:tgtEl>
                                        <p:attrNameLst>
                                          <p:attrName>ppt_w</p:attrName>
                                        </p:attrNameLst>
                                      </p:cBhvr>
                                      <p:tavLst>
                                        <p:tav tm="0">
                                          <p:val>
                                            <p:fltVal val="0"/>
                                          </p:val>
                                        </p:tav>
                                        <p:tav tm="100000">
                                          <p:val>
                                            <p:strVal val="#ppt_w"/>
                                          </p:val>
                                        </p:tav>
                                      </p:tavLst>
                                    </p:anim>
                                    <p:anim calcmode="lin" valueType="num">
                                      <p:cBhvr>
                                        <p:cTn id="112" dur="2000" fill="hold"/>
                                        <p:tgtEl>
                                          <p:spTgt spid="2080"/>
                                        </p:tgtEl>
                                        <p:attrNameLst>
                                          <p:attrName>ppt_h</p:attrName>
                                        </p:attrNameLst>
                                      </p:cBhvr>
                                      <p:tavLst>
                                        <p:tav tm="0">
                                          <p:val>
                                            <p:fltVal val="0"/>
                                          </p:val>
                                        </p:tav>
                                        <p:tav tm="100000">
                                          <p:val>
                                            <p:strVal val="#ppt_h"/>
                                          </p:val>
                                        </p:tav>
                                      </p:tavLst>
                                    </p:anim>
                                    <p:anim calcmode="lin" valueType="num">
                                      <p:cBhvr>
                                        <p:cTn id="113" dur="2000" fill="hold"/>
                                        <p:tgtEl>
                                          <p:spTgt spid="2080"/>
                                        </p:tgtEl>
                                        <p:attrNameLst>
                                          <p:attrName>ppt_x</p:attrName>
                                        </p:attrNameLst>
                                      </p:cBhvr>
                                      <p:tavLst>
                                        <p:tav tm="0">
                                          <p:val>
                                            <p:fltVal val="0.5"/>
                                          </p:val>
                                        </p:tav>
                                        <p:tav tm="100000">
                                          <p:val>
                                            <p:strVal val="#ppt_x"/>
                                          </p:val>
                                        </p:tav>
                                      </p:tavLst>
                                    </p:anim>
                                    <p:anim calcmode="lin" valueType="num">
                                      <p:cBhvr>
                                        <p:cTn id="114" dur="2000" fill="hold"/>
                                        <p:tgtEl>
                                          <p:spTgt spid="2080"/>
                                        </p:tgtEl>
                                        <p:attrNameLst>
                                          <p:attrName>ppt_y</p:attrName>
                                        </p:attrNameLst>
                                      </p:cBhvr>
                                      <p:tavLst>
                                        <p:tav tm="0">
                                          <p:val>
                                            <p:fltVal val="0.5"/>
                                          </p:val>
                                        </p:tav>
                                        <p:tav tm="100000">
                                          <p:val>
                                            <p:strVal val="#ppt_y"/>
                                          </p:val>
                                        </p:tav>
                                      </p:tavLst>
                                    </p:anim>
                                  </p:childTnLst>
                                </p:cTn>
                              </p:par>
                              <p:par>
                                <p:cTn id="115" presetID="23" presetClass="entr" presetSubtype="528" repeatCount="indefinite" fill="hold" grpId="0" nodeType="withEffect">
                                  <p:stCondLst>
                                    <p:cond delay="0"/>
                                  </p:stCondLst>
                                  <p:childTnLst>
                                    <p:set>
                                      <p:cBhvr>
                                        <p:cTn id="116" dur="1" fill="hold">
                                          <p:stCondLst>
                                            <p:cond delay="0"/>
                                          </p:stCondLst>
                                        </p:cTn>
                                        <p:tgtEl>
                                          <p:spTgt spid="2081"/>
                                        </p:tgtEl>
                                        <p:attrNameLst>
                                          <p:attrName>style.visibility</p:attrName>
                                        </p:attrNameLst>
                                      </p:cBhvr>
                                      <p:to>
                                        <p:strVal val="visible"/>
                                      </p:to>
                                    </p:set>
                                    <p:anim calcmode="lin" valueType="num">
                                      <p:cBhvr>
                                        <p:cTn id="117" dur="2000" fill="hold"/>
                                        <p:tgtEl>
                                          <p:spTgt spid="2081"/>
                                        </p:tgtEl>
                                        <p:attrNameLst>
                                          <p:attrName>ppt_w</p:attrName>
                                        </p:attrNameLst>
                                      </p:cBhvr>
                                      <p:tavLst>
                                        <p:tav tm="0">
                                          <p:val>
                                            <p:fltVal val="0"/>
                                          </p:val>
                                        </p:tav>
                                        <p:tav tm="100000">
                                          <p:val>
                                            <p:strVal val="#ppt_w"/>
                                          </p:val>
                                        </p:tav>
                                      </p:tavLst>
                                    </p:anim>
                                    <p:anim calcmode="lin" valueType="num">
                                      <p:cBhvr>
                                        <p:cTn id="118" dur="2000" fill="hold"/>
                                        <p:tgtEl>
                                          <p:spTgt spid="2081"/>
                                        </p:tgtEl>
                                        <p:attrNameLst>
                                          <p:attrName>ppt_h</p:attrName>
                                        </p:attrNameLst>
                                      </p:cBhvr>
                                      <p:tavLst>
                                        <p:tav tm="0">
                                          <p:val>
                                            <p:fltVal val="0"/>
                                          </p:val>
                                        </p:tav>
                                        <p:tav tm="100000">
                                          <p:val>
                                            <p:strVal val="#ppt_h"/>
                                          </p:val>
                                        </p:tav>
                                      </p:tavLst>
                                    </p:anim>
                                    <p:anim calcmode="lin" valueType="num">
                                      <p:cBhvr>
                                        <p:cTn id="119" dur="2000" fill="hold"/>
                                        <p:tgtEl>
                                          <p:spTgt spid="2081"/>
                                        </p:tgtEl>
                                        <p:attrNameLst>
                                          <p:attrName>ppt_x</p:attrName>
                                        </p:attrNameLst>
                                      </p:cBhvr>
                                      <p:tavLst>
                                        <p:tav tm="0">
                                          <p:val>
                                            <p:fltVal val="0.5"/>
                                          </p:val>
                                        </p:tav>
                                        <p:tav tm="100000">
                                          <p:val>
                                            <p:strVal val="#ppt_x"/>
                                          </p:val>
                                        </p:tav>
                                      </p:tavLst>
                                    </p:anim>
                                    <p:anim calcmode="lin" valueType="num">
                                      <p:cBhvr>
                                        <p:cTn id="120" dur="2000" fill="hold"/>
                                        <p:tgtEl>
                                          <p:spTgt spid="2081"/>
                                        </p:tgtEl>
                                        <p:attrNameLst>
                                          <p:attrName>ppt_y</p:attrName>
                                        </p:attrNameLst>
                                      </p:cBhvr>
                                      <p:tavLst>
                                        <p:tav tm="0">
                                          <p:val>
                                            <p:fltVal val="0.5"/>
                                          </p:val>
                                        </p:tav>
                                        <p:tav tm="100000">
                                          <p:val>
                                            <p:strVal val="#ppt_y"/>
                                          </p:val>
                                        </p:tav>
                                      </p:tavLst>
                                    </p:anim>
                                  </p:childTnLst>
                                </p:cTn>
                              </p:par>
                              <p:par>
                                <p:cTn id="121" presetID="23" presetClass="entr" presetSubtype="528" repeatCount="indefinite" fill="hold" grpId="0" nodeType="withEffect">
                                  <p:stCondLst>
                                    <p:cond delay="0"/>
                                  </p:stCondLst>
                                  <p:childTnLst>
                                    <p:set>
                                      <p:cBhvr>
                                        <p:cTn id="122" dur="1" fill="hold">
                                          <p:stCondLst>
                                            <p:cond delay="0"/>
                                          </p:stCondLst>
                                        </p:cTn>
                                        <p:tgtEl>
                                          <p:spTgt spid="2082"/>
                                        </p:tgtEl>
                                        <p:attrNameLst>
                                          <p:attrName>style.visibility</p:attrName>
                                        </p:attrNameLst>
                                      </p:cBhvr>
                                      <p:to>
                                        <p:strVal val="visible"/>
                                      </p:to>
                                    </p:set>
                                    <p:anim calcmode="lin" valueType="num">
                                      <p:cBhvr>
                                        <p:cTn id="123" dur="2000" fill="hold"/>
                                        <p:tgtEl>
                                          <p:spTgt spid="2082"/>
                                        </p:tgtEl>
                                        <p:attrNameLst>
                                          <p:attrName>ppt_w</p:attrName>
                                        </p:attrNameLst>
                                      </p:cBhvr>
                                      <p:tavLst>
                                        <p:tav tm="0">
                                          <p:val>
                                            <p:fltVal val="0"/>
                                          </p:val>
                                        </p:tav>
                                        <p:tav tm="100000">
                                          <p:val>
                                            <p:strVal val="#ppt_w"/>
                                          </p:val>
                                        </p:tav>
                                      </p:tavLst>
                                    </p:anim>
                                    <p:anim calcmode="lin" valueType="num">
                                      <p:cBhvr>
                                        <p:cTn id="124" dur="2000" fill="hold"/>
                                        <p:tgtEl>
                                          <p:spTgt spid="2082"/>
                                        </p:tgtEl>
                                        <p:attrNameLst>
                                          <p:attrName>ppt_h</p:attrName>
                                        </p:attrNameLst>
                                      </p:cBhvr>
                                      <p:tavLst>
                                        <p:tav tm="0">
                                          <p:val>
                                            <p:fltVal val="0"/>
                                          </p:val>
                                        </p:tav>
                                        <p:tav tm="100000">
                                          <p:val>
                                            <p:strVal val="#ppt_h"/>
                                          </p:val>
                                        </p:tav>
                                      </p:tavLst>
                                    </p:anim>
                                    <p:anim calcmode="lin" valueType="num">
                                      <p:cBhvr>
                                        <p:cTn id="125" dur="2000" fill="hold"/>
                                        <p:tgtEl>
                                          <p:spTgt spid="2082"/>
                                        </p:tgtEl>
                                        <p:attrNameLst>
                                          <p:attrName>ppt_x</p:attrName>
                                        </p:attrNameLst>
                                      </p:cBhvr>
                                      <p:tavLst>
                                        <p:tav tm="0">
                                          <p:val>
                                            <p:fltVal val="0.5"/>
                                          </p:val>
                                        </p:tav>
                                        <p:tav tm="100000">
                                          <p:val>
                                            <p:strVal val="#ppt_x"/>
                                          </p:val>
                                        </p:tav>
                                      </p:tavLst>
                                    </p:anim>
                                    <p:anim calcmode="lin" valueType="num">
                                      <p:cBhvr>
                                        <p:cTn id="126" dur="2000" fill="hold"/>
                                        <p:tgtEl>
                                          <p:spTgt spid="2082"/>
                                        </p:tgtEl>
                                        <p:attrNameLst>
                                          <p:attrName>ppt_y</p:attrName>
                                        </p:attrNameLst>
                                      </p:cBhvr>
                                      <p:tavLst>
                                        <p:tav tm="0">
                                          <p:val>
                                            <p:fltVal val="0.5"/>
                                          </p:val>
                                        </p:tav>
                                        <p:tav tm="100000">
                                          <p:val>
                                            <p:strVal val="#ppt_y"/>
                                          </p:val>
                                        </p:tav>
                                      </p:tavLst>
                                    </p:anim>
                                  </p:childTnLst>
                                </p:cTn>
                              </p:par>
                              <p:par>
                                <p:cTn id="127" presetID="23" presetClass="entr" presetSubtype="528" repeatCount="indefinite" fill="hold" grpId="0" nodeType="withEffect">
                                  <p:stCondLst>
                                    <p:cond delay="0"/>
                                  </p:stCondLst>
                                  <p:childTnLst>
                                    <p:set>
                                      <p:cBhvr>
                                        <p:cTn id="128" dur="1" fill="hold">
                                          <p:stCondLst>
                                            <p:cond delay="0"/>
                                          </p:stCondLst>
                                        </p:cTn>
                                        <p:tgtEl>
                                          <p:spTgt spid="2083"/>
                                        </p:tgtEl>
                                        <p:attrNameLst>
                                          <p:attrName>style.visibility</p:attrName>
                                        </p:attrNameLst>
                                      </p:cBhvr>
                                      <p:to>
                                        <p:strVal val="visible"/>
                                      </p:to>
                                    </p:set>
                                    <p:anim calcmode="lin" valueType="num">
                                      <p:cBhvr>
                                        <p:cTn id="129" dur="2000" fill="hold"/>
                                        <p:tgtEl>
                                          <p:spTgt spid="2083"/>
                                        </p:tgtEl>
                                        <p:attrNameLst>
                                          <p:attrName>ppt_w</p:attrName>
                                        </p:attrNameLst>
                                      </p:cBhvr>
                                      <p:tavLst>
                                        <p:tav tm="0">
                                          <p:val>
                                            <p:fltVal val="0"/>
                                          </p:val>
                                        </p:tav>
                                        <p:tav tm="100000">
                                          <p:val>
                                            <p:strVal val="#ppt_w"/>
                                          </p:val>
                                        </p:tav>
                                      </p:tavLst>
                                    </p:anim>
                                    <p:anim calcmode="lin" valueType="num">
                                      <p:cBhvr>
                                        <p:cTn id="130" dur="2000" fill="hold"/>
                                        <p:tgtEl>
                                          <p:spTgt spid="2083"/>
                                        </p:tgtEl>
                                        <p:attrNameLst>
                                          <p:attrName>ppt_h</p:attrName>
                                        </p:attrNameLst>
                                      </p:cBhvr>
                                      <p:tavLst>
                                        <p:tav tm="0">
                                          <p:val>
                                            <p:fltVal val="0"/>
                                          </p:val>
                                        </p:tav>
                                        <p:tav tm="100000">
                                          <p:val>
                                            <p:strVal val="#ppt_h"/>
                                          </p:val>
                                        </p:tav>
                                      </p:tavLst>
                                    </p:anim>
                                    <p:anim calcmode="lin" valueType="num">
                                      <p:cBhvr>
                                        <p:cTn id="131" dur="2000" fill="hold"/>
                                        <p:tgtEl>
                                          <p:spTgt spid="2083"/>
                                        </p:tgtEl>
                                        <p:attrNameLst>
                                          <p:attrName>ppt_x</p:attrName>
                                        </p:attrNameLst>
                                      </p:cBhvr>
                                      <p:tavLst>
                                        <p:tav tm="0">
                                          <p:val>
                                            <p:fltVal val="0.5"/>
                                          </p:val>
                                        </p:tav>
                                        <p:tav tm="100000">
                                          <p:val>
                                            <p:strVal val="#ppt_x"/>
                                          </p:val>
                                        </p:tav>
                                      </p:tavLst>
                                    </p:anim>
                                    <p:anim calcmode="lin" valueType="num">
                                      <p:cBhvr>
                                        <p:cTn id="132" dur="2000" fill="hold"/>
                                        <p:tgtEl>
                                          <p:spTgt spid="2083"/>
                                        </p:tgtEl>
                                        <p:attrNameLst>
                                          <p:attrName>ppt_y</p:attrName>
                                        </p:attrNameLst>
                                      </p:cBhvr>
                                      <p:tavLst>
                                        <p:tav tm="0">
                                          <p:val>
                                            <p:fltVal val="0.5"/>
                                          </p:val>
                                        </p:tav>
                                        <p:tav tm="100000">
                                          <p:val>
                                            <p:strVal val="#ppt_y"/>
                                          </p:val>
                                        </p:tav>
                                      </p:tavLst>
                                    </p:anim>
                                  </p:childTnLst>
                                </p:cTn>
                              </p:par>
                              <p:par>
                                <p:cTn id="133" presetID="23" presetClass="entr" presetSubtype="528" repeatCount="indefinite" fill="hold" grpId="0" nodeType="withEffect">
                                  <p:stCondLst>
                                    <p:cond delay="0"/>
                                  </p:stCondLst>
                                  <p:childTnLst>
                                    <p:set>
                                      <p:cBhvr>
                                        <p:cTn id="134" dur="1" fill="hold">
                                          <p:stCondLst>
                                            <p:cond delay="0"/>
                                          </p:stCondLst>
                                        </p:cTn>
                                        <p:tgtEl>
                                          <p:spTgt spid="2084"/>
                                        </p:tgtEl>
                                        <p:attrNameLst>
                                          <p:attrName>style.visibility</p:attrName>
                                        </p:attrNameLst>
                                      </p:cBhvr>
                                      <p:to>
                                        <p:strVal val="visible"/>
                                      </p:to>
                                    </p:set>
                                    <p:anim calcmode="lin" valueType="num">
                                      <p:cBhvr>
                                        <p:cTn id="135" dur="2000" fill="hold"/>
                                        <p:tgtEl>
                                          <p:spTgt spid="2084"/>
                                        </p:tgtEl>
                                        <p:attrNameLst>
                                          <p:attrName>ppt_w</p:attrName>
                                        </p:attrNameLst>
                                      </p:cBhvr>
                                      <p:tavLst>
                                        <p:tav tm="0">
                                          <p:val>
                                            <p:fltVal val="0"/>
                                          </p:val>
                                        </p:tav>
                                        <p:tav tm="100000">
                                          <p:val>
                                            <p:strVal val="#ppt_w"/>
                                          </p:val>
                                        </p:tav>
                                      </p:tavLst>
                                    </p:anim>
                                    <p:anim calcmode="lin" valueType="num">
                                      <p:cBhvr>
                                        <p:cTn id="136" dur="2000" fill="hold"/>
                                        <p:tgtEl>
                                          <p:spTgt spid="2084"/>
                                        </p:tgtEl>
                                        <p:attrNameLst>
                                          <p:attrName>ppt_h</p:attrName>
                                        </p:attrNameLst>
                                      </p:cBhvr>
                                      <p:tavLst>
                                        <p:tav tm="0">
                                          <p:val>
                                            <p:fltVal val="0"/>
                                          </p:val>
                                        </p:tav>
                                        <p:tav tm="100000">
                                          <p:val>
                                            <p:strVal val="#ppt_h"/>
                                          </p:val>
                                        </p:tav>
                                      </p:tavLst>
                                    </p:anim>
                                    <p:anim calcmode="lin" valueType="num">
                                      <p:cBhvr>
                                        <p:cTn id="137" dur="2000" fill="hold"/>
                                        <p:tgtEl>
                                          <p:spTgt spid="2084"/>
                                        </p:tgtEl>
                                        <p:attrNameLst>
                                          <p:attrName>ppt_x</p:attrName>
                                        </p:attrNameLst>
                                      </p:cBhvr>
                                      <p:tavLst>
                                        <p:tav tm="0">
                                          <p:val>
                                            <p:fltVal val="0.5"/>
                                          </p:val>
                                        </p:tav>
                                        <p:tav tm="100000">
                                          <p:val>
                                            <p:strVal val="#ppt_x"/>
                                          </p:val>
                                        </p:tav>
                                      </p:tavLst>
                                    </p:anim>
                                    <p:anim calcmode="lin" valueType="num">
                                      <p:cBhvr>
                                        <p:cTn id="138" dur="2000" fill="hold"/>
                                        <p:tgtEl>
                                          <p:spTgt spid="2084"/>
                                        </p:tgtEl>
                                        <p:attrNameLst>
                                          <p:attrName>ppt_y</p:attrName>
                                        </p:attrNameLst>
                                      </p:cBhvr>
                                      <p:tavLst>
                                        <p:tav tm="0">
                                          <p:val>
                                            <p:fltVal val="0.5"/>
                                          </p:val>
                                        </p:tav>
                                        <p:tav tm="100000">
                                          <p:val>
                                            <p:strVal val="#ppt_y"/>
                                          </p:val>
                                        </p:tav>
                                      </p:tavLst>
                                    </p:anim>
                                  </p:childTnLst>
                                </p:cTn>
                              </p:par>
                              <p:par>
                                <p:cTn id="139" presetID="23" presetClass="entr" presetSubtype="528" repeatCount="indefinite" fill="hold" grpId="0" nodeType="withEffect">
                                  <p:stCondLst>
                                    <p:cond delay="0"/>
                                  </p:stCondLst>
                                  <p:childTnLst>
                                    <p:set>
                                      <p:cBhvr>
                                        <p:cTn id="140" dur="1" fill="hold">
                                          <p:stCondLst>
                                            <p:cond delay="0"/>
                                          </p:stCondLst>
                                        </p:cTn>
                                        <p:tgtEl>
                                          <p:spTgt spid="2085"/>
                                        </p:tgtEl>
                                        <p:attrNameLst>
                                          <p:attrName>style.visibility</p:attrName>
                                        </p:attrNameLst>
                                      </p:cBhvr>
                                      <p:to>
                                        <p:strVal val="visible"/>
                                      </p:to>
                                    </p:set>
                                    <p:anim calcmode="lin" valueType="num">
                                      <p:cBhvr>
                                        <p:cTn id="141" dur="2000" fill="hold"/>
                                        <p:tgtEl>
                                          <p:spTgt spid="2085"/>
                                        </p:tgtEl>
                                        <p:attrNameLst>
                                          <p:attrName>ppt_w</p:attrName>
                                        </p:attrNameLst>
                                      </p:cBhvr>
                                      <p:tavLst>
                                        <p:tav tm="0">
                                          <p:val>
                                            <p:fltVal val="0"/>
                                          </p:val>
                                        </p:tav>
                                        <p:tav tm="100000">
                                          <p:val>
                                            <p:strVal val="#ppt_w"/>
                                          </p:val>
                                        </p:tav>
                                      </p:tavLst>
                                    </p:anim>
                                    <p:anim calcmode="lin" valueType="num">
                                      <p:cBhvr>
                                        <p:cTn id="142" dur="2000" fill="hold"/>
                                        <p:tgtEl>
                                          <p:spTgt spid="2085"/>
                                        </p:tgtEl>
                                        <p:attrNameLst>
                                          <p:attrName>ppt_h</p:attrName>
                                        </p:attrNameLst>
                                      </p:cBhvr>
                                      <p:tavLst>
                                        <p:tav tm="0">
                                          <p:val>
                                            <p:fltVal val="0"/>
                                          </p:val>
                                        </p:tav>
                                        <p:tav tm="100000">
                                          <p:val>
                                            <p:strVal val="#ppt_h"/>
                                          </p:val>
                                        </p:tav>
                                      </p:tavLst>
                                    </p:anim>
                                    <p:anim calcmode="lin" valueType="num">
                                      <p:cBhvr>
                                        <p:cTn id="143" dur="2000" fill="hold"/>
                                        <p:tgtEl>
                                          <p:spTgt spid="2085"/>
                                        </p:tgtEl>
                                        <p:attrNameLst>
                                          <p:attrName>ppt_x</p:attrName>
                                        </p:attrNameLst>
                                      </p:cBhvr>
                                      <p:tavLst>
                                        <p:tav tm="0">
                                          <p:val>
                                            <p:fltVal val="0.5"/>
                                          </p:val>
                                        </p:tav>
                                        <p:tav tm="100000">
                                          <p:val>
                                            <p:strVal val="#ppt_x"/>
                                          </p:val>
                                        </p:tav>
                                      </p:tavLst>
                                    </p:anim>
                                    <p:anim calcmode="lin" valueType="num">
                                      <p:cBhvr>
                                        <p:cTn id="144" dur="2000" fill="hold"/>
                                        <p:tgtEl>
                                          <p:spTgt spid="2085"/>
                                        </p:tgtEl>
                                        <p:attrNameLst>
                                          <p:attrName>ppt_y</p:attrName>
                                        </p:attrNameLst>
                                      </p:cBhvr>
                                      <p:tavLst>
                                        <p:tav tm="0">
                                          <p:val>
                                            <p:fltVal val="0.5"/>
                                          </p:val>
                                        </p:tav>
                                        <p:tav tm="100000">
                                          <p:val>
                                            <p:strVal val="#ppt_y"/>
                                          </p:val>
                                        </p:tav>
                                      </p:tavLst>
                                    </p:anim>
                                  </p:childTnLst>
                                </p:cTn>
                              </p:par>
                              <p:par>
                                <p:cTn id="145" presetID="23" presetClass="entr" presetSubtype="528" repeatCount="indefinite" fill="hold" grpId="0" nodeType="withEffect">
                                  <p:stCondLst>
                                    <p:cond delay="0"/>
                                  </p:stCondLst>
                                  <p:childTnLst>
                                    <p:set>
                                      <p:cBhvr>
                                        <p:cTn id="146" dur="1" fill="hold">
                                          <p:stCondLst>
                                            <p:cond delay="0"/>
                                          </p:stCondLst>
                                        </p:cTn>
                                        <p:tgtEl>
                                          <p:spTgt spid="2086"/>
                                        </p:tgtEl>
                                        <p:attrNameLst>
                                          <p:attrName>style.visibility</p:attrName>
                                        </p:attrNameLst>
                                      </p:cBhvr>
                                      <p:to>
                                        <p:strVal val="visible"/>
                                      </p:to>
                                    </p:set>
                                    <p:anim calcmode="lin" valueType="num">
                                      <p:cBhvr>
                                        <p:cTn id="147" dur="2000" fill="hold"/>
                                        <p:tgtEl>
                                          <p:spTgt spid="2086"/>
                                        </p:tgtEl>
                                        <p:attrNameLst>
                                          <p:attrName>ppt_w</p:attrName>
                                        </p:attrNameLst>
                                      </p:cBhvr>
                                      <p:tavLst>
                                        <p:tav tm="0">
                                          <p:val>
                                            <p:fltVal val="0"/>
                                          </p:val>
                                        </p:tav>
                                        <p:tav tm="100000">
                                          <p:val>
                                            <p:strVal val="#ppt_w"/>
                                          </p:val>
                                        </p:tav>
                                      </p:tavLst>
                                    </p:anim>
                                    <p:anim calcmode="lin" valueType="num">
                                      <p:cBhvr>
                                        <p:cTn id="148" dur="2000" fill="hold"/>
                                        <p:tgtEl>
                                          <p:spTgt spid="2086"/>
                                        </p:tgtEl>
                                        <p:attrNameLst>
                                          <p:attrName>ppt_h</p:attrName>
                                        </p:attrNameLst>
                                      </p:cBhvr>
                                      <p:tavLst>
                                        <p:tav tm="0">
                                          <p:val>
                                            <p:fltVal val="0"/>
                                          </p:val>
                                        </p:tav>
                                        <p:tav tm="100000">
                                          <p:val>
                                            <p:strVal val="#ppt_h"/>
                                          </p:val>
                                        </p:tav>
                                      </p:tavLst>
                                    </p:anim>
                                    <p:anim calcmode="lin" valueType="num">
                                      <p:cBhvr>
                                        <p:cTn id="149" dur="2000" fill="hold"/>
                                        <p:tgtEl>
                                          <p:spTgt spid="2086"/>
                                        </p:tgtEl>
                                        <p:attrNameLst>
                                          <p:attrName>ppt_x</p:attrName>
                                        </p:attrNameLst>
                                      </p:cBhvr>
                                      <p:tavLst>
                                        <p:tav tm="0">
                                          <p:val>
                                            <p:fltVal val="0.5"/>
                                          </p:val>
                                        </p:tav>
                                        <p:tav tm="100000">
                                          <p:val>
                                            <p:strVal val="#ppt_x"/>
                                          </p:val>
                                        </p:tav>
                                      </p:tavLst>
                                    </p:anim>
                                    <p:anim calcmode="lin" valueType="num">
                                      <p:cBhvr>
                                        <p:cTn id="150" dur="2000" fill="hold"/>
                                        <p:tgtEl>
                                          <p:spTgt spid="208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animBg="1"/>
      <p:bldP spid="2059" grpId="0" animBg="1"/>
      <p:bldP spid="2061" grpId="0" animBg="1"/>
      <p:bldP spid="2062" grpId="0" animBg="1"/>
      <p:bldP spid="2066" grpId="0" animBg="1"/>
      <p:bldP spid="2069" grpId="0" animBg="1"/>
      <p:bldP spid="2070" grpId="0" animBg="1"/>
      <p:bldP spid="2071" grpId="0" animBg="1"/>
      <p:bldP spid="2072" grpId="0" animBg="1"/>
      <p:bldP spid="2073" grpId="0" animBg="1"/>
      <p:bldP spid="2074" grpId="0" animBg="1"/>
      <p:bldP spid="2075" grpId="0" animBg="1"/>
      <p:bldP spid="2076" grpId="0" animBg="1"/>
      <p:bldP spid="2077" grpId="0" animBg="1"/>
      <p:bldP spid="2078" grpId="0" animBg="1"/>
      <p:bldP spid="2079" grpId="0" animBg="1"/>
      <p:bldP spid="2080" grpId="0" animBg="1"/>
      <p:bldP spid="2081" grpId="0" animBg="1"/>
      <p:bldP spid="2082" grpId="0" animBg="1"/>
      <p:bldP spid="2083" grpId="0" animBg="1"/>
      <p:bldP spid="2084" grpId="0" animBg="1"/>
      <p:bldP spid="2085" grpId="0" animBg="1"/>
      <p:bldP spid="2086" grpId="0" animBg="1"/>
      <p:bldP spid="2055" grpId="0" animBg="1"/>
      <p:bldP spid="205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ubtitle 2"/>
          <p:cNvSpPr txBox="1">
            <a:spLocks/>
          </p:cNvSpPr>
          <p:nvPr/>
        </p:nvSpPr>
        <p:spPr bwMode="auto">
          <a:xfrm>
            <a:off x="217488" y="228600"/>
            <a:ext cx="8686800" cy="620713"/>
          </a:xfrm>
          <a:prstGeom prst="rect">
            <a:avLst/>
          </a:prstGeom>
          <a:noFill/>
          <a:ln w="9525">
            <a:noFill/>
            <a:miter lim="800000"/>
            <a:headEnd/>
            <a:tailEnd/>
          </a:ln>
        </p:spPr>
        <p:txBody>
          <a:bodyPr/>
          <a:lstStyle/>
          <a:p>
            <a:pPr algn="just">
              <a:spcBef>
                <a:spcPct val="20000"/>
              </a:spcBef>
              <a:buFont typeface="Arial" charset="0"/>
              <a:buNone/>
            </a:pPr>
            <a:r>
              <a:rPr lang="en-US" sz="2200" b="1">
                <a:solidFill>
                  <a:srgbClr val="002060"/>
                </a:solidFill>
                <a:latin typeface="Times New Roman" pitchFamily="18" charset="0"/>
                <a:cs typeface="Times New Roman" pitchFamily="18" charset="0"/>
              </a:rPr>
              <a:t>    Dựa vào bảng số liệu dưới đây, em hãy nêu nhận xét về sự thay đổi diện tích rừng của nước ta?</a:t>
            </a:r>
          </a:p>
        </p:txBody>
      </p:sp>
      <p:graphicFrame>
        <p:nvGraphicFramePr>
          <p:cNvPr id="8" name="Table 7"/>
          <p:cNvGraphicFramePr>
            <a:graphicFrameLocks noGrp="1"/>
          </p:cNvGraphicFramePr>
          <p:nvPr/>
        </p:nvGraphicFramePr>
        <p:xfrm>
          <a:off x="304800" y="1066800"/>
          <a:ext cx="8147052" cy="1280160"/>
        </p:xfrm>
        <a:graphic>
          <a:graphicData uri="http://schemas.openxmlformats.org/drawingml/2006/table">
            <a:tbl>
              <a:tblPr firstRow="1" bandRow="1">
                <a:effectLst>
                  <a:outerShdw blurRad="50800" dist="50800" dir="5400000" algn="ctr" rotWithShape="0">
                    <a:srgbClr val="FF0000"/>
                  </a:outerShdw>
                </a:effectLst>
                <a:tableStyleId>{F5AB1C69-6EDB-4FF4-983F-18BD219EF322}</a:tableStyleId>
              </a:tblPr>
              <a:tblGrid>
                <a:gridCol w="2514601"/>
                <a:gridCol w="1558925"/>
                <a:gridCol w="2036763"/>
                <a:gridCol w="2036763"/>
              </a:tblGrid>
              <a:tr h="228600">
                <a:tc>
                  <a:txBody>
                    <a:bodyPr/>
                    <a:lstStyle/>
                    <a:p>
                      <a:pPr algn="ctr"/>
                      <a:r>
                        <a:rPr lang="en-US" sz="2400" dirty="0" err="1" smtClean="0">
                          <a:latin typeface="Times New Roman" pitchFamily="18" charset="0"/>
                          <a:cs typeface="Times New Roman" pitchFamily="18" charset="0"/>
                        </a:rPr>
                        <a:t>Năm</a:t>
                      </a:r>
                      <a:r>
                        <a:rPr lang="en-US" sz="2400" baseline="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a:txBody>
                  <a:tcPr>
                    <a:solidFill>
                      <a:schemeClr val="accent4"/>
                    </a:solidFill>
                  </a:tcPr>
                </a:tc>
                <a:tc>
                  <a:txBody>
                    <a:bodyPr/>
                    <a:lstStyle/>
                    <a:p>
                      <a:pPr algn="ctr"/>
                      <a:r>
                        <a:rPr lang="en-US" sz="2400" dirty="0" smtClean="0">
                          <a:latin typeface="Times New Roman" pitchFamily="18" charset="0"/>
                          <a:cs typeface="Times New Roman" pitchFamily="18" charset="0"/>
                        </a:rPr>
                        <a:t>1980</a:t>
                      </a:r>
                      <a:endParaRPr lang="en-US" sz="2400" dirty="0">
                        <a:latin typeface="Times New Roman" pitchFamily="18" charset="0"/>
                        <a:cs typeface="Times New Roman" pitchFamily="18" charset="0"/>
                      </a:endParaRPr>
                    </a:p>
                  </a:txBody>
                  <a:tcPr>
                    <a:solidFill>
                      <a:schemeClr val="accent4"/>
                    </a:solidFill>
                  </a:tcPr>
                </a:tc>
                <a:tc>
                  <a:txBody>
                    <a:bodyPr/>
                    <a:lstStyle/>
                    <a:p>
                      <a:pPr algn="ctr"/>
                      <a:r>
                        <a:rPr lang="en-US" sz="2400" dirty="0" smtClean="0">
                          <a:latin typeface="Times New Roman" pitchFamily="18" charset="0"/>
                          <a:cs typeface="Times New Roman" pitchFamily="18" charset="0"/>
                        </a:rPr>
                        <a:t>1995</a:t>
                      </a:r>
                      <a:endParaRPr lang="en-US" sz="2400" dirty="0">
                        <a:latin typeface="Times New Roman" pitchFamily="18" charset="0"/>
                        <a:cs typeface="Times New Roman" pitchFamily="18" charset="0"/>
                      </a:endParaRPr>
                    </a:p>
                  </a:txBody>
                  <a:tcPr>
                    <a:solidFill>
                      <a:schemeClr val="accent4"/>
                    </a:solidFill>
                  </a:tcPr>
                </a:tc>
                <a:tc>
                  <a:txBody>
                    <a:bodyPr/>
                    <a:lstStyle/>
                    <a:p>
                      <a:pPr algn="ctr"/>
                      <a:r>
                        <a:rPr lang="en-US" sz="2400" dirty="0" smtClean="0">
                          <a:latin typeface="Times New Roman" pitchFamily="18" charset="0"/>
                          <a:cs typeface="Times New Roman" pitchFamily="18" charset="0"/>
                        </a:rPr>
                        <a:t>2004</a:t>
                      </a:r>
                      <a:endParaRPr lang="en-US" sz="2400" dirty="0">
                        <a:latin typeface="Times New Roman" pitchFamily="18" charset="0"/>
                        <a:cs typeface="Times New Roman" pitchFamily="18" charset="0"/>
                      </a:endParaRPr>
                    </a:p>
                  </a:txBody>
                  <a:tcPr>
                    <a:solidFill>
                      <a:schemeClr val="accent4"/>
                    </a:solidFill>
                  </a:tcPr>
                </a:tc>
              </a:tr>
              <a:tr h="762000">
                <a:tc>
                  <a:txBody>
                    <a:bodyPr/>
                    <a:lstStyle/>
                    <a:p>
                      <a:r>
                        <a:rPr lang="en-US" sz="2400" dirty="0" err="1" smtClean="0">
                          <a:latin typeface="Times New Roman" pitchFamily="18" charset="0"/>
                          <a:cs typeface="Times New Roman" pitchFamily="18" charset="0"/>
                        </a:rPr>
                        <a:t>Tổng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diện</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tích</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Triệu</a:t>
                      </a:r>
                      <a:r>
                        <a:rPr lang="en-US" sz="2400" baseline="0" dirty="0" smtClean="0">
                          <a:latin typeface="Times New Roman" pitchFamily="18" charset="0"/>
                          <a:cs typeface="Times New Roman" pitchFamily="18" charset="0"/>
                        </a:rPr>
                        <a:t> ha)</a:t>
                      </a:r>
                      <a:endParaRPr lang="en-US" sz="2400" dirty="0">
                        <a:latin typeface="Times New Roman" pitchFamily="18" charset="0"/>
                        <a:cs typeface="Times New Roman" pitchFamily="18" charset="0"/>
                      </a:endParaRPr>
                    </a:p>
                  </a:txBody>
                  <a:tcPr>
                    <a:solidFill>
                      <a:srgbClr val="92D050"/>
                    </a:solidFill>
                  </a:tcPr>
                </a:tc>
                <a:tc>
                  <a:txBody>
                    <a:bodyPr/>
                    <a:lstStyle/>
                    <a:p>
                      <a:pPr algn="ctr"/>
                      <a:r>
                        <a:rPr lang="en-US" sz="2400" dirty="0" smtClean="0">
                          <a:latin typeface="Times New Roman" pitchFamily="18" charset="0"/>
                          <a:cs typeface="Times New Roman" pitchFamily="18" charset="0"/>
                        </a:rPr>
                        <a:t>10,6</a:t>
                      </a:r>
                      <a:endParaRPr lang="en-US" sz="2400" dirty="0">
                        <a:latin typeface="Times New Roman" pitchFamily="18" charset="0"/>
                        <a:cs typeface="Times New Roman" pitchFamily="18" charset="0"/>
                      </a:endParaRPr>
                    </a:p>
                  </a:txBody>
                  <a:tcPr>
                    <a:solidFill>
                      <a:srgbClr val="92D050"/>
                    </a:solidFill>
                  </a:tcPr>
                </a:tc>
                <a:tc>
                  <a:txBody>
                    <a:bodyPr/>
                    <a:lstStyle/>
                    <a:p>
                      <a:pPr algn="ctr"/>
                      <a:r>
                        <a:rPr lang="en-US" sz="2400" dirty="0" smtClean="0">
                          <a:latin typeface="Times New Roman" pitchFamily="18" charset="0"/>
                          <a:cs typeface="Times New Roman" pitchFamily="18" charset="0"/>
                        </a:rPr>
                        <a:t>9,3</a:t>
                      </a:r>
                      <a:endParaRPr lang="en-US" sz="2400" dirty="0">
                        <a:latin typeface="Times New Roman" pitchFamily="18" charset="0"/>
                        <a:cs typeface="Times New Roman" pitchFamily="18" charset="0"/>
                      </a:endParaRPr>
                    </a:p>
                  </a:txBody>
                  <a:tcPr>
                    <a:solidFill>
                      <a:srgbClr val="92D050"/>
                    </a:solidFill>
                  </a:tcPr>
                </a:tc>
                <a:tc>
                  <a:txBody>
                    <a:bodyPr/>
                    <a:lstStyle/>
                    <a:p>
                      <a:pPr algn="ctr"/>
                      <a:r>
                        <a:rPr lang="en-US" sz="2400" dirty="0" smtClean="0">
                          <a:latin typeface="Times New Roman" pitchFamily="18" charset="0"/>
                          <a:cs typeface="Times New Roman" pitchFamily="18" charset="0"/>
                        </a:rPr>
                        <a:t>12,2</a:t>
                      </a:r>
                      <a:endParaRPr lang="en-US" sz="2400" dirty="0">
                        <a:latin typeface="Times New Roman" pitchFamily="18" charset="0"/>
                        <a:cs typeface="Times New Roman" pitchFamily="18" charset="0"/>
                      </a:endParaRPr>
                    </a:p>
                  </a:txBody>
                  <a:tcPr>
                    <a:solidFill>
                      <a:srgbClr val="92D050"/>
                    </a:solidFill>
                  </a:tcPr>
                </a:tc>
              </a:tr>
            </a:tbl>
          </a:graphicData>
        </a:graphic>
      </p:graphicFrame>
      <p:sp>
        <p:nvSpPr>
          <p:cNvPr id="36867" name="Subtitle 2"/>
          <p:cNvSpPr txBox="1">
            <a:spLocks/>
          </p:cNvSpPr>
          <p:nvPr/>
        </p:nvSpPr>
        <p:spPr bwMode="auto">
          <a:xfrm>
            <a:off x="1306513" y="2438400"/>
            <a:ext cx="5715000" cy="419100"/>
          </a:xfrm>
          <a:prstGeom prst="rect">
            <a:avLst/>
          </a:prstGeom>
          <a:noFill/>
          <a:ln w="9525">
            <a:noFill/>
            <a:miter lim="800000"/>
            <a:headEnd/>
            <a:tailEnd/>
          </a:ln>
        </p:spPr>
        <p:txBody>
          <a:bodyPr/>
          <a:lstStyle/>
          <a:p>
            <a:pPr>
              <a:spcBef>
                <a:spcPct val="20000"/>
              </a:spcBef>
              <a:buFont typeface="Arial" charset="0"/>
              <a:buNone/>
            </a:pPr>
            <a:r>
              <a:rPr lang="en-US" sz="2200" b="1" i="1">
                <a:solidFill>
                  <a:srgbClr val="002060"/>
                </a:solidFill>
                <a:latin typeface="Times New Roman" pitchFamily="18" charset="0"/>
                <a:cs typeface="Times New Roman" pitchFamily="18" charset="0"/>
              </a:rPr>
              <a:t>Bảng số liệu về diện tích rừng của nước ta</a:t>
            </a:r>
          </a:p>
        </p:txBody>
      </p:sp>
      <p:sp>
        <p:nvSpPr>
          <p:cNvPr id="36868" name="Subtitle 2"/>
          <p:cNvSpPr txBox="1">
            <a:spLocks/>
          </p:cNvSpPr>
          <p:nvPr/>
        </p:nvSpPr>
        <p:spPr bwMode="auto">
          <a:xfrm>
            <a:off x="217488" y="3009900"/>
            <a:ext cx="8686800" cy="2324100"/>
          </a:xfrm>
          <a:prstGeom prst="rect">
            <a:avLst/>
          </a:prstGeom>
          <a:noFill/>
          <a:ln w="9525">
            <a:noFill/>
            <a:miter lim="800000"/>
            <a:headEnd/>
            <a:tailEnd/>
          </a:ln>
        </p:spPr>
        <p:txBody>
          <a:bodyPr/>
          <a:lstStyle/>
          <a:p>
            <a:pPr algn="just">
              <a:spcBef>
                <a:spcPct val="20000"/>
              </a:spcBef>
              <a:buFont typeface="Arial" charset="0"/>
              <a:buNone/>
            </a:pPr>
            <a:r>
              <a:rPr lang="en-US" sz="2800" b="1">
                <a:solidFill>
                  <a:srgbClr val="00B0F0"/>
                </a:solidFill>
                <a:latin typeface="Times New Roman" pitchFamily="18" charset="0"/>
                <a:cs typeface="Times New Roman" pitchFamily="18" charset="0"/>
              </a:rPr>
              <a:t>        Trước đây nước ta có rất nhiều rừng. Do khai thác bừa bãi, hàng triệu ha rừng trở thành đất trống, đồi núi trọc. Nhà nước đã và đang vận động nhân dân trồng và bảo vệ rừng nên diện tích rừng nước ta đã tăng lên đáng kể.</a:t>
            </a:r>
          </a:p>
        </p:txBody>
      </p:sp>
      <p:sp>
        <p:nvSpPr>
          <p:cNvPr id="19" name="Subtitle 2"/>
          <p:cNvSpPr txBox="1">
            <a:spLocks/>
          </p:cNvSpPr>
          <p:nvPr/>
        </p:nvSpPr>
        <p:spPr bwMode="auto">
          <a:xfrm>
            <a:off x="476250" y="5334000"/>
            <a:ext cx="8515350" cy="457200"/>
          </a:xfrm>
          <a:prstGeom prst="rect">
            <a:avLst/>
          </a:prstGeom>
          <a:noFill/>
          <a:ln w="9525">
            <a:noFill/>
            <a:miter lim="800000"/>
            <a:headEnd/>
            <a:tailEnd/>
          </a:ln>
        </p:spPr>
        <p:txBody>
          <a:bodyPr/>
          <a:lstStyle/>
          <a:p>
            <a:pPr>
              <a:spcBef>
                <a:spcPct val="20000"/>
              </a:spcBef>
              <a:buFont typeface="Arial" charset="0"/>
              <a:buNone/>
            </a:pPr>
            <a:r>
              <a:rPr lang="en-US" sz="2800" b="1">
                <a:solidFill>
                  <a:srgbClr val="31859C"/>
                </a:solidFill>
                <a:latin typeface="Times New Roman" pitchFamily="18" charset="0"/>
                <a:cs typeface="Times New Roman" pitchFamily="18" charset="0"/>
              </a:rPr>
              <a:t>- Bảng thống kê rừng nước ta vào những năm nào?</a:t>
            </a:r>
          </a:p>
        </p:txBody>
      </p:sp>
      <p:sp>
        <p:nvSpPr>
          <p:cNvPr id="20" name="Subtitle 2"/>
          <p:cNvSpPr txBox="1">
            <a:spLocks/>
          </p:cNvSpPr>
          <p:nvPr/>
        </p:nvSpPr>
        <p:spPr bwMode="auto">
          <a:xfrm>
            <a:off x="609600" y="5900738"/>
            <a:ext cx="8294688" cy="457200"/>
          </a:xfrm>
          <a:prstGeom prst="rect">
            <a:avLst/>
          </a:prstGeom>
          <a:noFill/>
          <a:ln w="9525">
            <a:noFill/>
            <a:miter lim="800000"/>
            <a:headEnd/>
            <a:tailEnd/>
          </a:ln>
        </p:spPr>
        <p:txBody>
          <a:bodyPr/>
          <a:lstStyle/>
          <a:p>
            <a:pPr>
              <a:buFont typeface="Arial" charset="0"/>
              <a:buNone/>
            </a:pPr>
            <a:r>
              <a:rPr lang="en-US" sz="2800" b="1">
                <a:solidFill>
                  <a:srgbClr val="31859C"/>
                </a:solidFill>
                <a:latin typeface="Times New Roman" pitchFamily="18" charset="0"/>
                <a:cs typeface="Times New Roman" pitchFamily="18" charset="0"/>
              </a:rPr>
              <a:t>- Nêu diện tích rừng của từng năm đó?</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fltVal val="0"/>
                                          </p:val>
                                        </p:tav>
                                        <p:tav tm="100000">
                                          <p:val>
                                            <p:strVal val="#ppt_w"/>
                                          </p:val>
                                        </p:tav>
                                      </p:tavLst>
                                    </p:anim>
                                    <p:anim calcmode="lin" valueType="num">
                                      <p:cBhvr>
                                        <p:cTn id="15" dur="500" fill="hold"/>
                                        <p:tgtEl>
                                          <p:spTgt spid="20"/>
                                        </p:tgtEl>
                                        <p:attrNameLst>
                                          <p:attrName>ppt_h</p:attrName>
                                        </p:attrNameLst>
                                      </p:cBhvr>
                                      <p:tavLst>
                                        <p:tav tm="0">
                                          <p:val>
                                            <p:fltVal val="0"/>
                                          </p:val>
                                        </p:tav>
                                        <p:tav tm="100000">
                                          <p:val>
                                            <p:strVal val="#ppt_h"/>
                                          </p:val>
                                        </p:tav>
                                      </p:tavLst>
                                    </p:anim>
                                    <p:animEffect transition="in" filter="fade">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ubtitle 2"/>
          <p:cNvSpPr txBox="1">
            <a:spLocks/>
          </p:cNvSpPr>
          <p:nvPr/>
        </p:nvSpPr>
        <p:spPr bwMode="auto">
          <a:xfrm>
            <a:off x="228600" y="304800"/>
            <a:ext cx="8686800" cy="838200"/>
          </a:xfrm>
          <a:prstGeom prst="rect">
            <a:avLst/>
          </a:prstGeom>
          <a:noFill/>
          <a:ln w="9525">
            <a:noFill/>
            <a:miter lim="800000"/>
            <a:headEnd/>
            <a:tailEnd/>
          </a:ln>
        </p:spPr>
        <p:txBody>
          <a:bodyPr/>
          <a:lstStyle/>
          <a:p>
            <a:pPr algn="just">
              <a:spcBef>
                <a:spcPct val="20000"/>
              </a:spcBef>
              <a:buFont typeface="Arial" charset="0"/>
              <a:buNone/>
            </a:pPr>
            <a:r>
              <a:rPr lang="en-US" sz="2400" b="1">
                <a:solidFill>
                  <a:srgbClr val="002060"/>
                </a:solidFill>
                <a:latin typeface="Times New Roman" pitchFamily="18" charset="0"/>
                <a:cs typeface="Times New Roman" pitchFamily="18" charset="0"/>
              </a:rPr>
              <a:t>    Dựa vào bảng số liệu dưới đây, em hãy nêu nhận xét về sự thay đổi diện tích rừng của nước ta?</a:t>
            </a:r>
          </a:p>
        </p:txBody>
      </p:sp>
      <p:graphicFrame>
        <p:nvGraphicFramePr>
          <p:cNvPr id="8" name="Table 7"/>
          <p:cNvGraphicFramePr>
            <a:graphicFrameLocks noGrp="1"/>
          </p:cNvGraphicFramePr>
          <p:nvPr/>
        </p:nvGraphicFramePr>
        <p:xfrm>
          <a:off x="381000" y="1371600"/>
          <a:ext cx="8147052" cy="1280160"/>
        </p:xfrm>
        <a:graphic>
          <a:graphicData uri="http://schemas.openxmlformats.org/drawingml/2006/table">
            <a:tbl>
              <a:tblPr firstRow="1" bandRow="1">
                <a:effectLst>
                  <a:outerShdw blurRad="50800" dist="50800" dir="5400000" algn="ctr" rotWithShape="0">
                    <a:srgbClr val="FF0000"/>
                  </a:outerShdw>
                </a:effectLst>
                <a:tableStyleId>{F5AB1C69-6EDB-4FF4-983F-18BD219EF322}</a:tableStyleId>
              </a:tblPr>
              <a:tblGrid>
                <a:gridCol w="2514601"/>
                <a:gridCol w="1558925"/>
                <a:gridCol w="2036763"/>
                <a:gridCol w="2036763"/>
              </a:tblGrid>
              <a:tr h="228600">
                <a:tc>
                  <a:txBody>
                    <a:bodyPr/>
                    <a:lstStyle/>
                    <a:p>
                      <a:pPr algn="ctr"/>
                      <a:r>
                        <a:rPr lang="en-US" sz="2400" dirty="0" err="1" smtClean="0">
                          <a:latin typeface="Times New Roman" pitchFamily="18" charset="0"/>
                          <a:cs typeface="Times New Roman" pitchFamily="18" charset="0"/>
                        </a:rPr>
                        <a:t>Năm</a:t>
                      </a:r>
                      <a:r>
                        <a:rPr lang="en-US" sz="2400" baseline="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a:txBody>
                  <a:tcPr>
                    <a:solidFill>
                      <a:schemeClr val="accent4"/>
                    </a:solidFill>
                  </a:tcPr>
                </a:tc>
                <a:tc>
                  <a:txBody>
                    <a:bodyPr/>
                    <a:lstStyle/>
                    <a:p>
                      <a:pPr algn="ctr"/>
                      <a:r>
                        <a:rPr lang="en-US" sz="2400" dirty="0" smtClean="0">
                          <a:latin typeface="Times New Roman" pitchFamily="18" charset="0"/>
                          <a:cs typeface="Times New Roman" pitchFamily="18" charset="0"/>
                        </a:rPr>
                        <a:t>1980</a:t>
                      </a:r>
                      <a:endParaRPr lang="en-US" sz="2400" dirty="0">
                        <a:latin typeface="Times New Roman" pitchFamily="18" charset="0"/>
                        <a:cs typeface="Times New Roman" pitchFamily="18" charset="0"/>
                      </a:endParaRPr>
                    </a:p>
                  </a:txBody>
                  <a:tcPr>
                    <a:solidFill>
                      <a:schemeClr val="accent4"/>
                    </a:solidFill>
                  </a:tcPr>
                </a:tc>
                <a:tc>
                  <a:txBody>
                    <a:bodyPr/>
                    <a:lstStyle/>
                    <a:p>
                      <a:pPr algn="ctr"/>
                      <a:r>
                        <a:rPr lang="en-US" sz="2400" dirty="0" smtClean="0">
                          <a:latin typeface="Times New Roman" pitchFamily="18" charset="0"/>
                          <a:cs typeface="Times New Roman" pitchFamily="18" charset="0"/>
                        </a:rPr>
                        <a:t>1995</a:t>
                      </a:r>
                      <a:endParaRPr lang="en-US" sz="2400" dirty="0">
                        <a:latin typeface="Times New Roman" pitchFamily="18" charset="0"/>
                        <a:cs typeface="Times New Roman" pitchFamily="18" charset="0"/>
                      </a:endParaRPr>
                    </a:p>
                  </a:txBody>
                  <a:tcPr>
                    <a:solidFill>
                      <a:schemeClr val="accent4"/>
                    </a:solidFill>
                  </a:tcPr>
                </a:tc>
                <a:tc>
                  <a:txBody>
                    <a:bodyPr/>
                    <a:lstStyle/>
                    <a:p>
                      <a:pPr algn="ctr"/>
                      <a:r>
                        <a:rPr lang="en-US" sz="2400" dirty="0" smtClean="0">
                          <a:latin typeface="Times New Roman" pitchFamily="18" charset="0"/>
                          <a:cs typeface="Times New Roman" pitchFamily="18" charset="0"/>
                        </a:rPr>
                        <a:t>2004</a:t>
                      </a:r>
                      <a:endParaRPr lang="en-US" sz="2400" dirty="0">
                        <a:latin typeface="Times New Roman" pitchFamily="18" charset="0"/>
                        <a:cs typeface="Times New Roman" pitchFamily="18" charset="0"/>
                      </a:endParaRPr>
                    </a:p>
                  </a:txBody>
                  <a:tcPr>
                    <a:solidFill>
                      <a:schemeClr val="accent4"/>
                    </a:solidFill>
                  </a:tcPr>
                </a:tc>
              </a:tr>
              <a:tr h="762000">
                <a:tc>
                  <a:txBody>
                    <a:bodyPr/>
                    <a:lstStyle/>
                    <a:p>
                      <a:r>
                        <a:rPr lang="en-US" sz="2400" dirty="0" err="1" smtClean="0">
                          <a:latin typeface="Times New Roman" pitchFamily="18" charset="0"/>
                          <a:cs typeface="Times New Roman" pitchFamily="18" charset="0"/>
                        </a:rPr>
                        <a:t>Tổng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diện</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tích</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Triệu</a:t>
                      </a:r>
                      <a:r>
                        <a:rPr lang="en-US" sz="2400" baseline="0" dirty="0" smtClean="0">
                          <a:latin typeface="Times New Roman" pitchFamily="18" charset="0"/>
                          <a:cs typeface="Times New Roman" pitchFamily="18" charset="0"/>
                        </a:rPr>
                        <a:t> ha)</a:t>
                      </a:r>
                      <a:endParaRPr lang="en-US" sz="2400" dirty="0">
                        <a:latin typeface="Times New Roman" pitchFamily="18" charset="0"/>
                        <a:cs typeface="Times New Roman" pitchFamily="18" charset="0"/>
                      </a:endParaRPr>
                    </a:p>
                  </a:txBody>
                  <a:tcPr>
                    <a:solidFill>
                      <a:srgbClr val="92D050"/>
                    </a:solidFill>
                  </a:tcPr>
                </a:tc>
                <a:tc>
                  <a:txBody>
                    <a:bodyPr/>
                    <a:lstStyle/>
                    <a:p>
                      <a:pPr algn="ctr"/>
                      <a:r>
                        <a:rPr lang="en-US" sz="2400" dirty="0" smtClean="0">
                          <a:latin typeface="Times New Roman" pitchFamily="18" charset="0"/>
                          <a:cs typeface="Times New Roman" pitchFamily="18" charset="0"/>
                        </a:rPr>
                        <a:t>10,6</a:t>
                      </a:r>
                      <a:endParaRPr lang="en-US" sz="2400" dirty="0">
                        <a:latin typeface="Times New Roman" pitchFamily="18" charset="0"/>
                        <a:cs typeface="Times New Roman" pitchFamily="18" charset="0"/>
                      </a:endParaRPr>
                    </a:p>
                  </a:txBody>
                  <a:tcPr>
                    <a:solidFill>
                      <a:srgbClr val="92D050"/>
                    </a:solidFill>
                  </a:tcPr>
                </a:tc>
                <a:tc>
                  <a:txBody>
                    <a:bodyPr/>
                    <a:lstStyle/>
                    <a:p>
                      <a:pPr algn="ctr"/>
                      <a:r>
                        <a:rPr lang="en-US" sz="2400" dirty="0" smtClean="0">
                          <a:latin typeface="Times New Roman" pitchFamily="18" charset="0"/>
                          <a:cs typeface="Times New Roman" pitchFamily="18" charset="0"/>
                        </a:rPr>
                        <a:t>9,3</a:t>
                      </a:r>
                      <a:endParaRPr lang="en-US" sz="2400" dirty="0">
                        <a:latin typeface="Times New Roman" pitchFamily="18" charset="0"/>
                        <a:cs typeface="Times New Roman" pitchFamily="18" charset="0"/>
                      </a:endParaRPr>
                    </a:p>
                  </a:txBody>
                  <a:tcPr>
                    <a:solidFill>
                      <a:srgbClr val="92D050"/>
                    </a:solidFill>
                  </a:tcPr>
                </a:tc>
                <a:tc>
                  <a:txBody>
                    <a:bodyPr/>
                    <a:lstStyle/>
                    <a:p>
                      <a:pPr algn="ctr"/>
                      <a:r>
                        <a:rPr lang="en-US" sz="2400" dirty="0" smtClean="0">
                          <a:latin typeface="Times New Roman" pitchFamily="18" charset="0"/>
                          <a:cs typeface="Times New Roman" pitchFamily="18" charset="0"/>
                        </a:rPr>
                        <a:t>12,2</a:t>
                      </a:r>
                      <a:endParaRPr lang="en-US" sz="2400" dirty="0">
                        <a:latin typeface="Times New Roman" pitchFamily="18" charset="0"/>
                        <a:cs typeface="Times New Roman" pitchFamily="18" charset="0"/>
                      </a:endParaRPr>
                    </a:p>
                  </a:txBody>
                  <a:tcPr>
                    <a:solidFill>
                      <a:srgbClr val="92D050"/>
                    </a:solidFill>
                  </a:tcPr>
                </a:tc>
              </a:tr>
            </a:tbl>
          </a:graphicData>
        </a:graphic>
      </p:graphicFrame>
      <p:sp>
        <p:nvSpPr>
          <p:cNvPr id="37891" name="Subtitle 2"/>
          <p:cNvSpPr txBox="1">
            <a:spLocks/>
          </p:cNvSpPr>
          <p:nvPr/>
        </p:nvSpPr>
        <p:spPr bwMode="auto">
          <a:xfrm>
            <a:off x="1295400" y="2895600"/>
            <a:ext cx="5715000" cy="419100"/>
          </a:xfrm>
          <a:prstGeom prst="rect">
            <a:avLst/>
          </a:prstGeom>
          <a:noFill/>
          <a:ln w="9525">
            <a:noFill/>
            <a:miter lim="800000"/>
            <a:headEnd/>
            <a:tailEnd/>
          </a:ln>
        </p:spPr>
        <p:txBody>
          <a:bodyPr/>
          <a:lstStyle/>
          <a:p>
            <a:pPr>
              <a:spcBef>
                <a:spcPct val="20000"/>
              </a:spcBef>
              <a:buFont typeface="Arial" charset="0"/>
              <a:buNone/>
            </a:pPr>
            <a:r>
              <a:rPr lang="en-US" sz="2200" b="1" i="1">
                <a:solidFill>
                  <a:srgbClr val="002060"/>
                </a:solidFill>
                <a:latin typeface="Times New Roman" pitchFamily="18" charset="0"/>
                <a:cs typeface="Times New Roman" pitchFamily="18" charset="0"/>
              </a:rPr>
              <a:t>Bảng số liệu về diện tích rừng của nước ta</a:t>
            </a:r>
          </a:p>
        </p:txBody>
      </p:sp>
      <p:sp>
        <p:nvSpPr>
          <p:cNvPr id="37892" name="Subtitle 2"/>
          <p:cNvSpPr txBox="1">
            <a:spLocks/>
          </p:cNvSpPr>
          <p:nvPr/>
        </p:nvSpPr>
        <p:spPr bwMode="auto">
          <a:xfrm>
            <a:off x="217488" y="3429000"/>
            <a:ext cx="8686800" cy="1752600"/>
          </a:xfrm>
          <a:prstGeom prst="rect">
            <a:avLst/>
          </a:prstGeom>
          <a:noFill/>
          <a:ln w="9525">
            <a:noFill/>
            <a:miter lim="800000"/>
            <a:headEnd/>
            <a:tailEnd/>
          </a:ln>
        </p:spPr>
        <p:txBody>
          <a:bodyPr/>
          <a:lstStyle/>
          <a:p>
            <a:pPr algn="just">
              <a:spcBef>
                <a:spcPct val="20000"/>
              </a:spcBef>
              <a:buFont typeface="Arial" charset="0"/>
              <a:buNone/>
            </a:pPr>
            <a:r>
              <a:rPr lang="en-US" sz="2800" b="1">
                <a:solidFill>
                  <a:srgbClr val="00B0F0"/>
                </a:solidFill>
                <a:latin typeface="Times New Roman" pitchFamily="18" charset="0"/>
                <a:cs typeface="Times New Roman" pitchFamily="18" charset="0"/>
              </a:rPr>
              <a:t>        Trước đây nước ta có rất nhiều rừng. Do khai thác bừa bãi, hàng triệu ha rừng trở thành đất trống, đồi núi trọc. Nhà nước đã và đang vận động nhân dân trồng và bảo vệ rừng nên diện tích rừng nước ta đã tăng lên đáng kể.</a:t>
            </a:r>
          </a:p>
        </p:txBody>
      </p:sp>
      <p:sp>
        <p:nvSpPr>
          <p:cNvPr id="9" name="Subtitle 2"/>
          <p:cNvSpPr txBox="1">
            <a:spLocks/>
          </p:cNvSpPr>
          <p:nvPr/>
        </p:nvSpPr>
        <p:spPr bwMode="auto">
          <a:xfrm>
            <a:off x="195263" y="5867400"/>
            <a:ext cx="8686800" cy="792163"/>
          </a:xfrm>
          <a:prstGeom prst="rect">
            <a:avLst/>
          </a:prstGeom>
          <a:noFill/>
          <a:ln w="9525">
            <a:noFill/>
            <a:miter lim="800000"/>
            <a:headEnd/>
            <a:tailEnd/>
          </a:ln>
        </p:spPr>
        <p:txBody>
          <a:bodyPr/>
          <a:lstStyle/>
          <a:p>
            <a:pPr algn="just">
              <a:buFont typeface="Arial" charset="0"/>
              <a:buNone/>
            </a:pPr>
            <a:r>
              <a:rPr lang="en-US" sz="2400" b="1" i="1">
                <a:solidFill>
                  <a:srgbClr val="160CD6"/>
                </a:solidFill>
                <a:latin typeface="Times New Roman" pitchFamily="18" charset="0"/>
                <a:cs typeface="Times New Roman" pitchFamily="18" charset="0"/>
              </a:rPr>
              <a:t>Từ năm 1980 đến năm 1995 diện tích rừng nước ta tăng hay giảm bao nhiêu triệu ha?</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6324600"/>
            <a:ext cx="2057400" cy="533400"/>
          </a:xfrm>
        </p:spPr>
        <p:txBody>
          <a:bodyPr/>
          <a:lstStyle/>
          <a:p>
            <a:r>
              <a:rPr lang="en-US" sz="2800" b="1" smtClean="0">
                <a:solidFill>
                  <a:srgbClr val="FFFF00"/>
                </a:solidFill>
                <a:latin typeface="Times New Roman" pitchFamily="18" charset="0"/>
                <a:cs typeface="Times New Roman" pitchFamily="18" charset="0"/>
              </a:rPr>
              <a:t>Cháy rừng</a:t>
            </a:r>
          </a:p>
        </p:txBody>
      </p:sp>
      <p:pic>
        <p:nvPicPr>
          <p:cNvPr id="4" name="Content Placeholder 3"/>
          <p:cNvPicPr>
            <a:picLocks noGrp="1" noChangeAspect="1"/>
          </p:cNvPicPr>
          <p:nvPr>
            <p:ph idx="1"/>
          </p:nvPr>
        </p:nvPicPr>
        <p:blipFill>
          <a:blip r:embed="rId2"/>
          <a:srcRect/>
          <a:stretch>
            <a:fillRect/>
          </a:stretch>
        </p:blipFill>
        <p:spPr>
          <a:xfrm>
            <a:off x="42863" y="0"/>
            <a:ext cx="9067800" cy="6324600"/>
          </a:xfrm>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13" y="6172200"/>
            <a:ext cx="8915401" cy="533400"/>
          </a:xfrm>
        </p:spPr>
        <p:txBody>
          <a:bodyPr>
            <a:normAutofit fontScale="90000"/>
          </a:bodyPr>
          <a:lstStyle/>
          <a:p>
            <a:pPr fontAlgn="auto">
              <a:spcAft>
                <a:spcPts val="0"/>
              </a:spcAft>
              <a:defRPr/>
            </a:pPr>
            <a:r>
              <a:rPr lang="en-US" sz="2800" b="1" dirty="0" err="1" smtClean="0">
                <a:solidFill>
                  <a:srgbClr val="FFFF00"/>
                </a:solidFill>
                <a:latin typeface="Times New Roman" pitchFamily="18" charset="0"/>
                <a:cs typeface="Times New Roman" pitchFamily="18" charset="0"/>
              </a:rPr>
              <a:t>Đốt</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rừng</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chặt</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phá</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rừng</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Bảo</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vệ</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rừng</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chưa</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được</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quan</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tâm</a:t>
            </a:r>
            <a:r>
              <a:rPr lang="en-US" sz="2800" b="1" dirty="0" smtClean="0">
                <a:solidFill>
                  <a:srgbClr val="FFFF00"/>
                </a:solidFill>
                <a:latin typeface="Times New Roman" pitchFamily="18" charset="0"/>
                <a:cs typeface="Times New Roman" pitchFamily="18" charset="0"/>
              </a:rPr>
              <a:t>.</a:t>
            </a:r>
            <a:endParaRPr lang="en-US" sz="2800" b="1" dirty="0">
              <a:solidFill>
                <a:srgbClr val="FFFF00"/>
              </a:solidFill>
              <a:latin typeface="Times New Roman" pitchFamily="18" charset="0"/>
              <a:cs typeface="Times New Roman" pitchFamily="18" charset="0"/>
            </a:endParaRPr>
          </a:p>
        </p:txBody>
      </p:sp>
      <p:pic>
        <p:nvPicPr>
          <p:cNvPr id="6" name="Content Placeholder 5"/>
          <p:cNvPicPr>
            <a:picLocks noGrp="1" noChangeAspect="1"/>
          </p:cNvPicPr>
          <p:nvPr>
            <p:ph idx="1"/>
          </p:nvPr>
        </p:nvPicPr>
        <p:blipFill>
          <a:blip r:embed="rId2"/>
          <a:srcRect/>
          <a:stretch>
            <a:fillRect/>
          </a:stretch>
        </p:blipFill>
        <p:spPr>
          <a:xfrm>
            <a:off x="0" y="0"/>
            <a:ext cx="9144000" cy="6315075"/>
          </a:xfrm>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6019800"/>
            <a:ext cx="3962400" cy="609600"/>
          </a:xfrm>
        </p:spPr>
        <p:txBody>
          <a:bodyPr/>
          <a:lstStyle/>
          <a:p>
            <a:r>
              <a:rPr lang="en-US" sz="2800" b="1" smtClean="0">
                <a:solidFill>
                  <a:srgbClr val="FFFF00"/>
                </a:solidFill>
                <a:latin typeface="Times New Roman" pitchFamily="18" charset="0"/>
                <a:cs typeface="Times New Roman" pitchFamily="18" charset="0"/>
              </a:rPr>
              <a:t>Phá rừng làm nương rẫy</a:t>
            </a:r>
          </a:p>
        </p:txBody>
      </p:sp>
      <p:pic>
        <p:nvPicPr>
          <p:cNvPr id="4" name="Content Placeholder 3"/>
          <p:cNvPicPr>
            <a:picLocks noGrp="1" noChangeAspect="1"/>
          </p:cNvPicPr>
          <p:nvPr>
            <p:ph idx="1"/>
          </p:nvPr>
        </p:nvPicPr>
        <p:blipFill>
          <a:blip r:embed="rId2"/>
          <a:srcRect/>
          <a:stretch>
            <a:fillRect/>
          </a:stretch>
        </p:blipFill>
        <p:spPr>
          <a:xfrm>
            <a:off x="25400" y="0"/>
            <a:ext cx="9067800" cy="6096000"/>
          </a:xfrm>
        </p:spPr>
      </p:pic>
      <p:sp>
        <p:nvSpPr>
          <p:cNvPr id="6" name="Rectangle 5"/>
          <p:cNvSpPr/>
          <p:nvPr/>
        </p:nvSpPr>
        <p:spPr>
          <a:xfrm>
            <a:off x="457200" y="157018"/>
            <a:ext cx="4343400" cy="923330"/>
          </a:xfrm>
          <a:prstGeom prst="rect">
            <a:avLst/>
          </a:prstGeom>
        </p:spPr>
        <p:style>
          <a:lnRef idx="2">
            <a:schemeClr val="accent2"/>
          </a:lnRef>
          <a:fillRef idx="1">
            <a:schemeClr val="lt1"/>
          </a:fillRef>
          <a:effectRef idx="0">
            <a:schemeClr val="accent2"/>
          </a:effectRef>
          <a:fontRef idx="minor">
            <a:schemeClr val="dk1"/>
          </a:fontRef>
        </p:style>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Rừng</a:t>
            </a: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5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Bác</a:t>
            </a: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5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Ái</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5E9EFF"/>
            </a:gs>
            <a:gs pos="39999">
              <a:srgbClr val="85C2FF"/>
            </a:gs>
            <a:gs pos="70000">
              <a:srgbClr val="C4D6EB"/>
            </a:gs>
            <a:gs pos="100000">
              <a:srgbClr val="FFEBFA"/>
            </a:gs>
          </a:gsLst>
          <a:lin ang="135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6324600"/>
            <a:ext cx="7315200" cy="447675"/>
          </a:xfrm>
        </p:spPr>
        <p:txBody>
          <a:bodyPr/>
          <a:lstStyle/>
          <a:p>
            <a:r>
              <a:rPr lang="en-US" sz="2400" b="1" smtClean="0">
                <a:solidFill>
                  <a:srgbClr val="FF0000"/>
                </a:solidFill>
                <a:latin typeface="Times New Roman" pitchFamily="18" charset="0"/>
                <a:cs typeface="Times New Roman" pitchFamily="18" charset="0"/>
              </a:rPr>
              <a:t>Đất trống đồi trọc: Việc trồng rừng chưa được chú ý.</a:t>
            </a:r>
          </a:p>
        </p:txBody>
      </p:sp>
      <p:pic>
        <p:nvPicPr>
          <p:cNvPr id="4" name="Content Placeholder 3"/>
          <p:cNvPicPr>
            <a:picLocks noGrp="1" noChangeAspect="1"/>
          </p:cNvPicPr>
          <p:nvPr>
            <p:ph idx="1"/>
          </p:nvPr>
        </p:nvPicPr>
        <p:blipFill>
          <a:blip r:embed="rId2"/>
          <a:srcRect/>
          <a:stretch>
            <a:fillRect/>
          </a:stretch>
        </p:blipFill>
        <p:spPr>
          <a:xfrm>
            <a:off x="0" y="76200"/>
            <a:ext cx="9144000" cy="6172200"/>
          </a:xfrm>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ubtitle 2"/>
          <p:cNvSpPr txBox="1">
            <a:spLocks/>
          </p:cNvSpPr>
          <p:nvPr/>
        </p:nvSpPr>
        <p:spPr bwMode="auto">
          <a:xfrm>
            <a:off x="228600" y="304800"/>
            <a:ext cx="8686800" cy="838200"/>
          </a:xfrm>
          <a:prstGeom prst="rect">
            <a:avLst/>
          </a:prstGeom>
          <a:noFill/>
          <a:ln w="9525">
            <a:noFill/>
            <a:miter lim="800000"/>
            <a:headEnd/>
            <a:tailEnd/>
          </a:ln>
        </p:spPr>
        <p:txBody>
          <a:bodyPr/>
          <a:lstStyle/>
          <a:p>
            <a:pPr algn="just">
              <a:spcBef>
                <a:spcPct val="20000"/>
              </a:spcBef>
              <a:buFont typeface="Arial" charset="0"/>
              <a:buNone/>
            </a:pPr>
            <a:r>
              <a:rPr lang="en-US" sz="2400" b="1">
                <a:solidFill>
                  <a:srgbClr val="002060"/>
                </a:solidFill>
                <a:latin typeface="Times New Roman" pitchFamily="18" charset="0"/>
                <a:cs typeface="Times New Roman" pitchFamily="18" charset="0"/>
              </a:rPr>
              <a:t>    Dựa vào bảng số liệu dưới đây, em hãy nêu nhận xét về sự thay đổi diện tích rừng của nước ta?</a:t>
            </a:r>
          </a:p>
        </p:txBody>
      </p:sp>
      <p:graphicFrame>
        <p:nvGraphicFramePr>
          <p:cNvPr id="8" name="Table 7"/>
          <p:cNvGraphicFramePr>
            <a:graphicFrameLocks noGrp="1"/>
          </p:cNvGraphicFramePr>
          <p:nvPr/>
        </p:nvGraphicFramePr>
        <p:xfrm>
          <a:off x="381000" y="1371600"/>
          <a:ext cx="8147052" cy="1280160"/>
        </p:xfrm>
        <a:graphic>
          <a:graphicData uri="http://schemas.openxmlformats.org/drawingml/2006/table">
            <a:tbl>
              <a:tblPr firstRow="1" bandRow="1">
                <a:effectLst>
                  <a:outerShdw blurRad="50800" dist="50800" dir="5400000" algn="ctr" rotWithShape="0">
                    <a:srgbClr val="FF0000"/>
                  </a:outerShdw>
                </a:effectLst>
                <a:tableStyleId>{F5AB1C69-6EDB-4FF4-983F-18BD219EF322}</a:tableStyleId>
              </a:tblPr>
              <a:tblGrid>
                <a:gridCol w="2514601"/>
                <a:gridCol w="1558925"/>
                <a:gridCol w="2036763"/>
                <a:gridCol w="2036763"/>
              </a:tblGrid>
              <a:tr h="228600">
                <a:tc>
                  <a:txBody>
                    <a:bodyPr/>
                    <a:lstStyle/>
                    <a:p>
                      <a:pPr algn="ctr"/>
                      <a:r>
                        <a:rPr lang="en-US" sz="2400" dirty="0" err="1" smtClean="0">
                          <a:latin typeface="Times New Roman" pitchFamily="18" charset="0"/>
                          <a:cs typeface="Times New Roman" pitchFamily="18" charset="0"/>
                        </a:rPr>
                        <a:t>Năm</a:t>
                      </a:r>
                      <a:r>
                        <a:rPr lang="en-US" sz="2400" baseline="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a:txBody>
                  <a:tcPr>
                    <a:solidFill>
                      <a:schemeClr val="accent4"/>
                    </a:solidFill>
                  </a:tcPr>
                </a:tc>
                <a:tc>
                  <a:txBody>
                    <a:bodyPr/>
                    <a:lstStyle/>
                    <a:p>
                      <a:pPr algn="ctr"/>
                      <a:r>
                        <a:rPr lang="en-US" sz="2400" dirty="0" smtClean="0">
                          <a:latin typeface="Times New Roman" pitchFamily="18" charset="0"/>
                          <a:cs typeface="Times New Roman" pitchFamily="18" charset="0"/>
                        </a:rPr>
                        <a:t>1980</a:t>
                      </a:r>
                      <a:endParaRPr lang="en-US" sz="2400" dirty="0">
                        <a:latin typeface="Times New Roman" pitchFamily="18" charset="0"/>
                        <a:cs typeface="Times New Roman" pitchFamily="18" charset="0"/>
                      </a:endParaRPr>
                    </a:p>
                  </a:txBody>
                  <a:tcPr>
                    <a:solidFill>
                      <a:schemeClr val="accent4"/>
                    </a:solidFill>
                  </a:tcPr>
                </a:tc>
                <a:tc>
                  <a:txBody>
                    <a:bodyPr/>
                    <a:lstStyle/>
                    <a:p>
                      <a:pPr algn="ctr"/>
                      <a:r>
                        <a:rPr lang="en-US" sz="2400" dirty="0" smtClean="0">
                          <a:latin typeface="Times New Roman" pitchFamily="18" charset="0"/>
                          <a:cs typeface="Times New Roman" pitchFamily="18" charset="0"/>
                        </a:rPr>
                        <a:t>1995</a:t>
                      </a:r>
                      <a:endParaRPr lang="en-US" sz="2400" dirty="0">
                        <a:latin typeface="Times New Roman" pitchFamily="18" charset="0"/>
                        <a:cs typeface="Times New Roman" pitchFamily="18" charset="0"/>
                      </a:endParaRPr>
                    </a:p>
                  </a:txBody>
                  <a:tcPr>
                    <a:solidFill>
                      <a:schemeClr val="accent4"/>
                    </a:solidFill>
                  </a:tcPr>
                </a:tc>
                <a:tc>
                  <a:txBody>
                    <a:bodyPr/>
                    <a:lstStyle/>
                    <a:p>
                      <a:pPr algn="ctr"/>
                      <a:r>
                        <a:rPr lang="en-US" sz="2400" dirty="0" smtClean="0">
                          <a:latin typeface="Times New Roman" pitchFamily="18" charset="0"/>
                          <a:cs typeface="Times New Roman" pitchFamily="18" charset="0"/>
                        </a:rPr>
                        <a:t>2004</a:t>
                      </a:r>
                      <a:endParaRPr lang="en-US" sz="2400" dirty="0">
                        <a:latin typeface="Times New Roman" pitchFamily="18" charset="0"/>
                        <a:cs typeface="Times New Roman" pitchFamily="18" charset="0"/>
                      </a:endParaRPr>
                    </a:p>
                  </a:txBody>
                  <a:tcPr>
                    <a:solidFill>
                      <a:schemeClr val="accent4"/>
                    </a:solidFill>
                  </a:tcPr>
                </a:tc>
              </a:tr>
              <a:tr h="762000">
                <a:tc>
                  <a:txBody>
                    <a:bodyPr/>
                    <a:lstStyle/>
                    <a:p>
                      <a:r>
                        <a:rPr lang="en-US" sz="2400" dirty="0" err="1" smtClean="0">
                          <a:latin typeface="Times New Roman" pitchFamily="18" charset="0"/>
                          <a:cs typeface="Times New Roman" pitchFamily="18" charset="0"/>
                        </a:rPr>
                        <a:t>Tổng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diện</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tích</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Triệu</a:t>
                      </a:r>
                      <a:r>
                        <a:rPr lang="en-US" sz="2400" baseline="0" dirty="0" smtClean="0">
                          <a:latin typeface="Times New Roman" pitchFamily="18" charset="0"/>
                          <a:cs typeface="Times New Roman" pitchFamily="18" charset="0"/>
                        </a:rPr>
                        <a:t> ha)</a:t>
                      </a:r>
                      <a:endParaRPr lang="en-US" sz="2400" dirty="0">
                        <a:latin typeface="Times New Roman" pitchFamily="18" charset="0"/>
                        <a:cs typeface="Times New Roman" pitchFamily="18" charset="0"/>
                      </a:endParaRPr>
                    </a:p>
                  </a:txBody>
                  <a:tcPr>
                    <a:solidFill>
                      <a:srgbClr val="92D050"/>
                    </a:solidFill>
                  </a:tcPr>
                </a:tc>
                <a:tc>
                  <a:txBody>
                    <a:bodyPr/>
                    <a:lstStyle/>
                    <a:p>
                      <a:pPr algn="ctr"/>
                      <a:r>
                        <a:rPr lang="en-US" sz="2400" dirty="0" smtClean="0">
                          <a:latin typeface="Times New Roman" pitchFamily="18" charset="0"/>
                          <a:cs typeface="Times New Roman" pitchFamily="18" charset="0"/>
                        </a:rPr>
                        <a:t>10,6</a:t>
                      </a:r>
                      <a:endParaRPr lang="en-US" sz="2400" dirty="0">
                        <a:latin typeface="Times New Roman" pitchFamily="18" charset="0"/>
                        <a:cs typeface="Times New Roman" pitchFamily="18" charset="0"/>
                      </a:endParaRPr>
                    </a:p>
                  </a:txBody>
                  <a:tcPr>
                    <a:solidFill>
                      <a:srgbClr val="92D050"/>
                    </a:solidFill>
                  </a:tcPr>
                </a:tc>
                <a:tc>
                  <a:txBody>
                    <a:bodyPr/>
                    <a:lstStyle/>
                    <a:p>
                      <a:pPr algn="ctr"/>
                      <a:r>
                        <a:rPr lang="en-US" sz="2400" dirty="0" smtClean="0">
                          <a:latin typeface="Times New Roman" pitchFamily="18" charset="0"/>
                          <a:cs typeface="Times New Roman" pitchFamily="18" charset="0"/>
                        </a:rPr>
                        <a:t>9,3</a:t>
                      </a:r>
                      <a:endParaRPr lang="en-US" sz="2400" dirty="0">
                        <a:latin typeface="Times New Roman" pitchFamily="18" charset="0"/>
                        <a:cs typeface="Times New Roman" pitchFamily="18" charset="0"/>
                      </a:endParaRPr>
                    </a:p>
                  </a:txBody>
                  <a:tcPr>
                    <a:solidFill>
                      <a:srgbClr val="92D050"/>
                    </a:solidFill>
                  </a:tcPr>
                </a:tc>
                <a:tc>
                  <a:txBody>
                    <a:bodyPr/>
                    <a:lstStyle/>
                    <a:p>
                      <a:pPr algn="ctr"/>
                      <a:r>
                        <a:rPr lang="en-US" sz="2400" dirty="0" smtClean="0">
                          <a:latin typeface="Times New Roman" pitchFamily="18" charset="0"/>
                          <a:cs typeface="Times New Roman" pitchFamily="18" charset="0"/>
                        </a:rPr>
                        <a:t>12,2</a:t>
                      </a:r>
                      <a:endParaRPr lang="en-US" sz="2400" dirty="0">
                        <a:latin typeface="Times New Roman" pitchFamily="18" charset="0"/>
                        <a:cs typeface="Times New Roman" pitchFamily="18" charset="0"/>
                      </a:endParaRPr>
                    </a:p>
                  </a:txBody>
                  <a:tcPr>
                    <a:solidFill>
                      <a:srgbClr val="92D050"/>
                    </a:solidFill>
                  </a:tcPr>
                </a:tc>
              </a:tr>
            </a:tbl>
          </a:graphicData>
        </a:graphic>
      </p:graphicFrame>
      <p:sp>
        <p:nvSpPr>
          <p:cNvPr id="16" name="Subtitle 2"/>
          <p:cNvSpPr txBox="1">
            <a:spLocks/>
          </p:cNvSpPr>
          <p:nvPr/>
        </p:nvSpPr>
        <p:spPr bwMode="auto">
          <a:xfrm>
            <a:off x="1295400" y="2895600"/>
            <a:ext cx="5715000" cy="419100"/>
          </a:xfrm>
          <a:prstGeom prst="rect">
            <a:avLst/>
          </a:prstGeom>
          <a:noFill/>
          <a:ln w="9525">
            <a:noFill/>
            <a:miter lim="800000"/>
            <a:headEnd/>
            <a:tailEnd/>
          </a:ln>
        </p:spPr>
        <p:txBody>
          <a:bodyPr/>
          <a:lstStyle/>
          <a:p>
            <a:pPr>
              <a:spcBef>
                <a:spcPct val="20000"/>
              </a:spcBef>
              <a:buFont typeface="Arial" charset="0"/>
              <a:buNone/>
            </a:pPr>
            <a:r>
              <a:rPr lang="en-US" sz="2200" b="1" i="1">
                <a:solidFill>
                  <a:srgbClr val="002060"/>
                </a:solidFill>
                <a:latin typeface="Times New Roman" pitchFamily="18" charset="0"/>
                <a:cs typeface="Times New Roman" pitchFamily="18" charset="0"/>
              </a:rPr>
              <a:t>Bảng số liệu về diện tích rừng của nước ta</a:t>
            </a:r>
          </a:p>
        </p:txBody>
      </p:sp>
      <p:sp>
        <p:nvSpPr>
          <p:cNvPr id="18" name="Subtitle 2"/>
          <p:cNvSpPr txBox="1">
            <a:spLocks/>
          </p:cNvSpPr>
          <p:nvPr/>
        </p:nvSpPr>
        <p:spPr bwMode="auto">
          <a:xfrm>
            <a:off x="217488" y="3429000"/>
            <a:ext cx="8686800" cy="1752600"/>
          </a:xfrm>
          <a:prstGeom prst="rect">
            <a:avLst/>
          </a:prstGeom>
          <a:noFill/>
          <a:ln w="9525">
            <a:noFill/>
            <a:miter lim="800000"/>
            <a:headEnd/>
            <a:tailEnd/>
          </a:ln>
        </p:spPr>
        <p:txBody>
          <a:bodyPr/>
          <a:lstStyle/>
          <a:p>
            <a:pPr algn="just">
              <a:spcBef>
                <a:spcPct val="20000"/>
              </a:spcBef>
              <a:buFont typeface="Arial" charset="0"/>
              <a:buNone/>
            </a:pPr>
            <a:r>
              <a:rPr lang="en-US" sz="2800">
                <a:solidFill>
                  <a:srgbClr val="002060"/>
                </a:solidFill>
                <a:latin typeface="Times New Roman" pitchFamily="18" charset="0"/>
                <a:cs typeface="Times New Roman" pitchFamily="18" charset="0"/>
              </a:rPr>
              <a:t>        Trước đây nước ta có rất nhiều rừng. Do khai thác bừa bãi, hàng triệu ha rừng trở thành đất trống, đồi núi trọc. Nhà nước đã và đang vận động nhân dân trồng và bảo vệ rừng nên diện tích rừng nước ta đã tăng lên đáng kể.</a:t>
            </a:r>
          </a:p>
        </p:txBody>
      </p:sp>
      <p:sp>
        <p:nvSpPr>
          <p:cNvPr id="7" name="Subtitle 2"/>
          <p:cNvSpPr txBox="1">
            <a:spLocks/>
          </p:cNvSpPr>
          <p:nvPr/>
        </p:nvSpPr>
        <p:spPr bwMode="auto">
          <a:xfrm>
            <a:off x="457200" y="5486400"/>
            <a:ext cx="8458200" cy="838200"/>
          </a:xfrm>
          <a:prstGeom prst="rect">
            <a:avLst/>
          </a:prstGeom>
          <a:noFill/>
          <a:ln w="9525">
            <a:noFill/>
            <a:miter lim="800000"/>
            <a:headEnd/>
            <a:tailEnd/>
          </a:ln>
        </p:spPr>
        <p:txBody>
          <a:bodyPr/>
          <a:lstStyle/>
          <a:p>
            <a:pPr algn="just">
              <a:buFont typeface="Arial" charset="0"/>
              <a:buNone/>
            </a:pPr>
            <a:r>
              <a:rPr lang="en-US" sz="2400" b="1">
                <a:solidFill>
                  <a:srgbClr val="160CD6"/>
                </a:solidFill>
                <a:latin typeface="Times New Roman" pitchFamily="18" charset="0"/>
                <a:cs typeface="Times New Roman" pitchFamily="18" charset="0"/>
              </a:rPr>
              <a:t>- Từ năm 1995 đến năm 2004, diện tích rừng nước ta thay đổi như thế nào?</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6" grpId="0"/>
      <p:bldP spid="18"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rgbClr val="5E9EFF"/>
            </a:gs>
            <a:gs pos="39999">
              <a:srgbClr val="85C2FF"/>
            </a:gs>
            <a:gs pos="70000">
              <a:srgbClr val="C4D6EB"/>
            </a:gs>
            <a:gs pos="100000">
              <a:srgbClr val="FFEBFA"/>
            </a:gs>
          </a:gsLst>
          <a:lin ang="8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19800"/>
            <a:ext cx="4800600" cy="533400"/>
          </a:xfrm>
        </p:spPr>
        <p:txBody>
          <a:bodyPr/>
          <a:lstStyle/>
          <a:p>
            <a:r>
              <a:rPr lang="en-US" sz="2800" b="1" smtClean="0">
                <a:solidFill>
                  <a:srgbClr val="FF0000"/>
                </a:solidFill>
                <a:latin typeface="Times New Roman" pitchFamily="18" charset="0"/>
                <a:cs typeface="Times New Roman" pitchFamily="18" charset="0"/>
              </a:rPr>
              <a:t>Trồng rừng phủ xanh đồi trọc</a:t>
            </a:r>
          </a:p>
        </p:txBody>
      </p:sp>
      <p:pic>
        <p:nvPicPr>
          <p:cNvPr id="6" name="Content Placeholder 5"/>
          <p:cNvPicPr>
            <a:picLocks noGrp="1" noChangeAspect="1"/>
          </p:cNvPicPr>
          <p:nvPr>
            <p:ph idx="1"/>
          </p:nvPr>
        </p:nvPicPr>
        <p:blipFill>
          <a:blip r:embed="rId2"/>
          <a:srcRect/>
          <a:stretch>
            <a:fillRect/>
          </a:stretch>
        </p:blipFill>
        <p:spPr>
          <a:xfrm>
            <a:off x="76200" y="228600"/>
            <a:ext cx="4419600" cy="5638800"/>
          </a:xfrm>
        </p:spPr>
      </p:pic>
      <p:pic>
        <p:nvPicPr>
          <p:cNvPr id="1026" name="Picture 2"/>
          <p:cNvPicPr>
            <a:picLocks noChangeAspect="1" noChangeArrowheads="1"/>
          </p:cNvPicPr>
          <p:nvPr/>
        </p:nvPicPr>
        <p:blipFill>
          <a:blip r:embed="rId3"/>
          <a:srcRect/>
          <a:stretch>
            <a:fillRect/>
          </a:stretch>
        </p:blipFill>
        <p:spPr bwMode="auto">
          <a:xfrm>
            <a:off x="4648200" y="228600"/>
            <a:ext cx="4419600" cy="5638800"/>
          </a:xfrm>
          <a:prstGeom prst="rect">
            <a:avLst/>
          </a:prstGeom>
          <a:noFill/>
          <a:ln w="9525">
            <a:noFill/>
            <a:miter lim="800000"/>
            <a:headEnd/>
            <a:tailEnd/>
          </a:ln>
        </p:spPr>
      </p:pic>
      <p:pic>
        <p:nvPicPr>
          <p:cNvPr id="5" name="Content Placeholder 5"/>
          <p:cNvPicPr>
            <a:picLocks noChangeAspect="1"/>
          </p:cNvPicPr>
          <p:nvPr/>
        </p:nvPicPr>
        <p:blipFill>
          <a:blip r:embed="rId2"/>
          <a:srcRect/>
          <a:stretch>
            <a:fillRect/>
          </a:stretch>
        </p:blipFill>
        <p:spPr bwMode="auto">
          <a:xfrm>
            <a:off x="0" y="228600"/>
            <a:ext cx="4419600" cy="5638800"/>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ircle(in)">
                                      <p:cBhvr>
                                        <p:cTn id="12" dur="20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ircle(in)">
                                      <p:cBhvr>
                                        <p:cTn id="2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gs>
            <a:gs pos="7001">
              <a:srgbClr val="E6E6E6"/>
            </a:gs>
            <a:gs pos="32001">
              <a:srgbClr val="7D8496"/>
            </a:gs>
            <a:gs pos="47000">
              <a:srgbClr val="E6E6E6"/>
            </a:gs>
            <a:gs pos="85001">
              <a:srgbClr val="7D8496"/>
            </a:gs>
            <a:gs pos="100000">
              <a:srgbClr val="E6E6E6"/>
            </a:gs>
          </a:gsLst>
          <a:lin ang="135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6324600"/>
            <a:ext cx="4191000" cy="381000"/>
          </a:xfrm>
        </p:spPr>
        <p:txBody>
          <a:bodyPr/>
          <a:lstStyle/>
          <a:p>
            <a:r>
              <a:rPr lang="en-US" sz="3200" b="1" smtClean="0">
                <a:solidFill>
                  <a:srgbClr val="FF0000"/>
                </a:solidFill>
                <a:latin typeface="Times New Roman" pitchFamily="18" charset="0"/>
                <a:cs typeface="Times New Roman" pitchFamily="18" charset="0"/>
              </a:rPr>
              <a:t>Tuần tra bảo vệ rừng</a:t>
            </a:r>
          </a:p>
        </p:txBody>
      </p:sp>
      <p:pic>
        <p:nvPicPr>
          <p:cNvPr id="4" name="Content Placeholder 3"/>
          <p:cNvPicPr>
            <a:picLocks noGrp="1" noChangeAspect="1"/>
          </p:cNvPicPr>
          <p:nvPr>
            <p:ph idx="1"/>
          </p:nvPr>
        </p:nvPicPr>
        <p:blipFill>
          <a:blip r:embed="rId2"/>
          <a:srcRect/>
          <a:stretch>
            <a:fillRect/>
          </a:stretch>
        </p:blipFill>
        <p:spPr>
          <a:xfrm>
            <a:off x="76200" y="30163"/>
            <a:ext cx="8991600" cy="6202362"/>
          </a:xfrm>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1219200"/>
            <a:ext cx="838200" cy="381000"/>
          </a:xfrm>
        </p:spPr>
        <p:txBody>
          <a:bodyPr>
            <a:normAutofit/>
          </a:bodyPr>
          <a:lstStyle/>
          <a:p>
            <a:pPr marR="0">
              <a:lnSpc>
                <a:spcPct val="80000"/>
              </a:lnSpc>
            </a:pPr>
            <a:r>
              <a:rPr lang="en-US" sz="2200" b="1" smtClean="0">
                <a:solidFill>
                  <a:srgbClr val="FF0000"/>
                </a:solidFill>
                <a:latin typeface="Times New Roman" pitchFamily="18" charset="0"/>
                <a:cs typeface="Times New Roman" pitchFamily="18" charset="0"/>
              </a:rPr>
              <a:t>Môn</a:t>
            </a:r>
            <a:r>
              <a:rPr lang="en-US" sz="2200" smtClean="0">
                <a:latin typeface="Times New Roman" pitchFamily="18" charset="0"/>
                <a:cs typeface="Times New Roman" pitchFamily="18" charset="0"/>
              </a:rPr>
              <a:t>: </a:t>
            </a:r>
          </a:p>
        </p:txBody>
      </p:sp>
      <p:sp>
        <p:nvSpPr>
          <p:cNvPr id="4" name="Rectangle 3"/>
          <p:cNvSpPr/>
          <p:nvPr/>
        </p:nvSpPr>
        <p:spPr>
          <a:xfrm>
            <a:off x="2362200" y="1524000"/>
            <a:ext cx="4754507" cy="52756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none">
            <a:prstTxWarp prst="textPlain">
              <a:avLst/>
            </a:prstTxWarp>
            <a:spAutoFit/>
          </a:bodyPr>
          <a:lstStyle/>
          <a:p>
            <a:pPr algn="ctr" fontAlgn="auto">
              <a:spcBef>
                <a:spcPts val="0"/>
              </a:spcBef>
              <a:spcAft>
                <a:spcPts val="0"/>
              </a:spcAft>
              <a:defRPr/>
            </a:pPr>
            <a:r>
              <a:rPr lang="en-US" sz="3600" b="1" dirty="0">
                <a:ln w="12700">
                  <a:solidFill>
                    <a:srgbClr val="FF0000"/>
                  </a:solidFill>
                  <a:prstDash val="solid"/>
                </a:ln>
                <a:solidFill>
                  <a:srgbClr val="FF0000"/>
                </a:solidFill>
                <a:latin typeface="Times New Roman" pitchFamily="18" charset="0"/>
                <a:cs typeface="Times New Roman" pitchFamily="18" charset="0"/>
              </a:rPr>
              <a:t>LÂM NGHIỆP VÀ THỦY SẢN</a:t>
            </a:r>
          </a:p>
        </p:txBody>
      </p:sp>
      <p:sp>
        <p:nvSpPr>
          <p:cNvPr id="5" name="Subtitle 2"/>
          <p:cNvSpPr txBox="1">
            <a:spLocks/>
          </p:cNvSpPr>
          <p:nvPr/>
        </p:nvSpPr>
        <p:spPr>
          <a:xfrm>
            <a:off x="3182938" y="1054100"/>
            <a:ext cx="1295400" cy="381000"/>
          </a:xfrm>
          <a:prstGeom prst="rect">
            <a:avLst/>
          </a:prstGeom>
        </p:spPr>
        <p:txBody>
          <a:bodyPr>
            <a:normAutofit fontScale="70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defRPr/>
            </a:pPr>
            <a:r>
              <a:rPr lang="en-US" b="1" dirty="0" err="1" smtClean="0">
                <a:solidFill>
                  <a:srgbClr val="804A86"/>
                </a:solidFill>
                <a:latin typeface="Times New Roman" pitchFamily="18" charset="0"/>
                <a:cs typeface="Times New Roman" pitchFamily="18" charset="0"/>
              </a:rPr>
              <a:t>Địa</a:t>
            </a:r>
            <a:r>
              <a:rPr lang="en-US" b="1" dirty="0" smtClean="0">
                <a:solidFill>
                  <a:srgbClr val="804A86"/>
                </a:solidFill>
                <a:latin typeface="Times New Roman" pitchFamily="18" charset="0"/>
                <a:cs typeface="Times New Roman" pitchFamily="18" charset="0"/>
              </a:rPr>
              <a:t> </a:t>
            </a:r>
            <a:r>
              <a:rPr lang="en-US" b="1" dirty="0" err="1" smtClean="0">
                <a:solidFill>
                  <a:srgbClr val="804A86"/>
                </a:solidFill>
                <a:latin typeface="Times New Roman" pitchFamily="18" charset="0"/>
                <a:cs typeface="Times New Roman" pitchFamily="18" charset="0"/>
              </a:rPr>
              <a:t>lí</a:t>
            </a:r>
            <a:r>
              <a:rPr lang="en-US" b="1" dirty="0" smtClean="0">
                <a:solidFill>
                  <a:srgbClr val="804A86"/>
                </a:solidFill>
                <a:latin typeface="Times New Roman" pitchFamily="18" charset="0"/>
                <a:cs typeface="Times New Roman" pitchFamily="18" charset="0"/>
              </a:rPr>
              <a:t>: </a:t>
            </a:r>
            <a:endParaRPr lang="en-US" b="1" dirty="0">
              <a:solidFill>
                <a:srgbClr val="804A86"/>
              </a:solidFill>
              <a:latin typeface="Times New Roman" pitchFamily="18" charset="0"/>
              <a:cs typeface="Times New Roman" pitchFamily="18" charset="0"/>
            </a:endParaRPr>
          </a:p>
        </p:txBody>
      </p:sp>
      <p:sp>
        <p:nvSpPr>
          <p:cNvPr id="6" name="Subtitle 2"/>
          <p:cNvSpPr txBox="1">
            <a:spLocks/>
          </p:cNvSpPr>
          <p:nvPr/>
        </p:nvSpPr>
        <p:spPr>
          <a:xfrm>
            <a:off x="571500" y="1676400"/>
            <a:ext cx="1295400" cy="381000"/>
          </a:xfrm>
          <a:prstGeom prst="rect">
            <a:avLst/>
          </a:prstGeom>
        </p:spPr>
        <p:txBody>
          <a:bodyPr>
            <a:normAutofit fontScale="70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defRPr/>
            </a:pPr>
            <a:r>
              <a:rPr lang="en-US" dirty="0" err="1" smtClean="0">
                <a:solidFill>
                  <a:srgbClr val="FF0000"/>
                </a:solidFill>
                <a:latin typeface="Times New Roman" pitchFamily="18" charset="0"/>
                <a:cs typeface="Times New Roman" pitchFamily="18" charset="0"/>
              </a:rPr>
              <a:t>Bài</a:t>
            </a:r>
            <a:r>
              <a:rPr lang="en-US" dirty="0" smtClean="0">
                <a:solidFill>
                  <a:srgbClr val="FF0000"/>
                </a:solidFill>
                <a:latin typeface="Times New Roman" pitchFamily="18" charset="0"/>
                <a:cs typeface="Times New Roman" pitchFamily="18" charset="0"/>
              </a:rPr>
              <a:t> </a:t>
            </a:r>
            <a:r>
              <a:rPr lang="en-US" dirty="0" smtClean="0">
                <a:solidFill>
                  <a:prstClr val="black">
                    <a:tint val="75000"/>
                  </a:prstClr>
                </a:solidFill>
                <a:latin typeface="Times New Roman" pitchFamily="18" charset="0"/>
                <a:cs typeface="Times New Roman" pitchFamily="18" charset="0"/>
              </a:rPr>
              <a:t>: </a:t>
            </a:r>
            <a:endParaRPr lang="en-US" dirty="0">
              <a:solidFill>
                <a:prstClr val="black">
                  <a:tint val="75000"/>
                </a:prstClr>
              </a:solidFill>
              <a:latin typeface="Times New Roman" pitchFamily="18" charset="0"/>
              <a:cs typeface="Times New Roman" pitchFamily="18" charset="0"/>
            </a:endParaRPr>
          </a:p>
        </p:txBody>
      </p:sp>
      <p:sp>
        <p:nvSpPr>
          <p:cNvPr id="46085" name="Subtitle 2"/>
          <p:cNvSpPr txBox="1">
            <a:spLocks/>
          </p:cNvSpPr>
          <p:nvPr/>
        </p:nvSpPr>
        <p:spPr bwMode="auto">
          <a:xfrm>
            <a:off x="1163638" y="2062163"/>
            <a:ext cx="2874962" cy="452437"/>
          </a:xfrm>
          <a:prstGeom prst="rect">
            <a:avLst/>
          </a:prstGeom>
          <a:noFill/>
          <a:ln w="9525">
            <a:noFill/>
            <a:miter lim="800000"/>
            <a:headEnd/>
            <a:tailEnd/>
          </a:ln>
        </p:spPr>
        <p:txBody>
          <a:bodyPr/>
          <a:lstStyle/>
          <a:p>
            <a:pPr algn="ctr">
              <a:spcBef>
                <a:spcPct val="20000"/>
              </a:spcBef>
              <a:buFont typeface="Arial" charset="0"/>
              <a:buNone/>
            </a:pPr>
            <a:r>
              <a:rPr lang="en-US" sz="2400" b="1">
                <a:solidFill>
                  <a:srgbClr val="7030A0"/>
                </a:solidFill>
                <a:latin typeface="Times New Roman" pitchFamily="18" charset="0"/>
                <a:cs typeface="Times New Roman" pitchFamily="18" charset="0"/>
              </a:rPr>
              <a:t>I. </a:t>
            </a:r>
            <a:r>
              <a:rPr lang="en-US" sz="2400" b="1" u="sng">
                <a:solidFill>
                  <a:srgbClr val="7030A0"/>
                </a:solidFill>
                <a:latin typeface="Times New Roman" pitchFamily="18" charset="0"/>
                <a:cs typeface="Times New Roman" pitchFamily="18" charset="0"/>
              </a:rPr>
              <a:t>LÂM NGHIỆP</a:t>
            </a:r>
            <a:r>
              <a:rPr lang="en-US" sz="2400" b="1">
                <a:solidFill>
                  <a:srgbClr val="7030A0"/>
                </a:solidFill>
                <a:latin typeface="Times New Roman" pitchFamily="18" charset="0"/>
                <a:cs typeface="Times New Roman" pitchFamily="18" charset="0"/>
              </a:rPr>
              <a:t>:</a:t>
            </a:r>
          </a:p>
        </p:txBody>
      </p:sp>
      <p:sp>
        <p:nvSpPr>
          <p:cNvPr id="17" name="Subtitle 2"/>
          <p:cNvSpPr txBox="1">
            <a:spLocks/>
          </p:cNvSpPr>
          <p:nvPr/>
        </p:nvSpPr>
        <p:spPr>
          <a:xfrm>
            <a:off x="690563" y="4114800"/>
            <a:ext cx="7353300" cy="838200"/>
          </a:xfrm>
          <a:prstGeom prst="rect">
            <a:avLst/>
          </a:prstGeom>
        </p:spPr>
        <p:txBody>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fontAlgn="auto">
              <a:spcAft>
                <a:spcPts val="0"/>
              </a:spcAft>
              <a:defRPr/>
            </a:pPr>
            <a:r>
              <a:rPr lang="en-US" sz="2400" b="1" dirty="0" smtClean="0">
                <a:solidFill>
                  <a:schemeClr val="bg1">
                    <a:lumMod val="95000"/>
                    <a:lumOff val="5000"/>
                  </a:schemeClr>
                </a:solidFill>
                <a:latin typeface="Times New Roman" pitchFamily="18" charset="0"/>
                <a:cs typeface="Times New Roman" pitchFamily="18" charset="0"/>
              </a:rPr>
              <a:t>- </a:t>
            </a:r>
            <a:r>
              <a:rPr lang="en-US" sz="2400" b="1" dirty="0" err="1" smtClean="0">
                <a:solidFill>
                  <a:schemeClr val="bg1">
                    <a:lumMod val="95000"/>
                    <a:lumOff val="5000"/>
                  </a:schemeClr>
                </a:solidFill>
                <a:latin typeface="Times New Roman" pitchFamily="18" charset="0"/>
                <a:cs typeface="Times New Roman" pitchFamily="18" charset="0"/>
              </a:rPr>
              <a:t>Điều</a:t>
            </a:r>
            <a:r>
              <a:rPr lang="en-US" sz="2400" b="1" dirty="0" smtClean="0">
                <a:solidFill>
                  <a:schemeClr val="bg1">
                    <a:lumMod val="95000"/>
                    <a:lumOff val="5000"/>
                  </a:schemeClr>
                </a:solidFill>
                <a:latin typeface="Times New Roman" pitchFamily="18" charset="0"/>
                <a:cs typeface="Times New Roman" pitchFamily="18" charset="0"/>
              </a:rPr>
              <a:t> </a:t>
            </a:r>
            <a:r>
              <a:rPr lang="en-US" sz="2400" b="1" dirty="0" err="1" smtClean="0">
                <a:solidFill>
                  <a:schemeClr val="bg1">
                    <a:lumMod val="95000"/>
                    <a:lumOff val="5000"/>
                  </a:schemeClr>
                </a:solidFill>
                <a:latin typeface="Times New Roman" pitchFamily="18" charset="0"/>
                <a:cs typeface="Times New Roman" pitchFamily="18" charset="0"/>
              </a:rPr>
              <a:t>này</a:t>
            </a:r>
            <a:r>
              <a:rPr lang="en-US" sz="2400" b="1" dirty="0" smtClean="0">
                <a:solidFill>
                  <a:schemeClr val="bg1">
                    <a:lumMod val="95000"/>
                    <a:lumOff val="5000"/>
                  </a:schemeClr>
                </a:solidFill>
                <a:latin typeface="Times New Roman" pitchFamily="18" charset="0"/>
                <a:cs typeface="Times New Roman" pitchFamily="18" charset="0"/>
              </a:rPr>
              <a:t> </a:t>
            </a:r>
            <a:r>
              <a:rPr lang="en-US" sz="2400" b="1" dirty="0" err="1" smtClean="0">
                <a:solidFill>
                  <a:schemeClr val="bg1">
                    <a:lumMod val="95000"/>
                    <a:lumOff val="5000"/>
                  </a:schemeClr>
                </a:solidFill>
                <a:latin typeface="Times New Roman" pitchFamily="18" charset="0"/>
                <a:cs typeface="Times New Roman" pitchFamily="18" charset="0"/>
              </a:rPr>
              <a:t>gây</a:t>
            </a:r>
            <a:r>
              <a:rPr lang="en-US" sz="2400" b="1" dirty="0" smtClean="0">
                <a:solidFill>
                  <a:schemeClr val="bg1">
                    <a:lumMod val="95000"/>
                    <a:lumOff val="5000"/>
                  </a:schemeClr>
                </a:solidFill>
                <a:latin typeface="Times New Roman" pitchFamily="18" charset="0"/>
                <a:cs typeface="Times New Roman" pitchFamily="18" charset="0"/>
              </a:rPr>
              <a:t> </a:t>
            </a:r>
            <a:r>
              <a:rPr lang="en-US" sz="2400" b="1" dirty="0" err="1" smtClean="0">
                <a:solidFill>
                  <a:schemeClr val="bg1">
                    <a:lumMod val="95000"/>
                    <a:lumOff val="5000"/>
                  </a:schemeClr>
                </a:solidFill>
                <a:latin typeface="Times New Roman" pitchFamily="18" charset="0"/>
                <a:cs typeface="Times New Roman" pitchFamily="18" charset="0"/>
              </a:rPr>
              <a:t>khó</a:t>
            </a:r>
            <a:r>
              <a:rPr lang="en-US" sz="2400" b="1" dirty="0" smtClean="0">
                <a:solidFill>
                  <a:schemeClr val="bg1">
                    <a:lumMod val="95000"/>
                    <a:lumOff val="5000"/>
                  </a:schemeClr>
                </a:solidFill>
                <a:latin typeface="Times New Roman" pitchFamily="18" charset="0"/>
                <a:cs typeface="Times New Roman" pitchFamily="18" charset="0"/>
              </a:rPr>
              <a:t> </a:t>
            </a:r>
            <a:r>
              <a:rPr lang="en-US" sz="2400" b="1" dirty="0" err="1" smtClean="0">
                <a:solidFill>
                  <a:schemeClr val="bg1">
                    <a:lumMod val="95000"/>
                    <a:lumOff val="5000"/>
                  </a:schemeClr>
                </a:solidFill>
                <a:latin typeface="Times New Roman" pitchFamily="18" charset="0"/>
                <a:cs typeface="Times New Roman" pitchFamily="18" charset="0"/>
              </a:rPr>
              <a:t>khăn</a:t>
            </a:r>
            <a:r>
              <a:rPr lang="en-US" sz="2400" b="1" dirty="0" smtClean="0">
                <a:solidFill>
                  <a:schemeClr val="bg1">
                    <a:lumMod val="95000"/>
                    <a:lumOff val="5000"/>
                  </a:schemeClr>
                </a:solidFill>
                <a:latin typeface="Times New Roman" pitchFamily="18" charset="0"/>
                <a:cs typeface="Times New Roman" pitchFamily="18" charset="0"/>
              </a:rPr>
              <a:t> </a:t>
            </a:r>
            <a:r>
              <a:rPr lang="en-US" sz="2400" b="1" dirty="0" err="1" smtClean="0">
                <a:solidFill>
                  <a:schemeClr val="bg1">
                    <a:lumMod val="95000"/>
                    <a:lumOff val="5000"/>
                  </a:schemeClr>
                </a:solidFill>
                <a:latin typeface="Times New Roman" pitchFamily="18" charset="0"/>
                <a:cs typeface="Times New Roman" pitchFamily="18" charset="0"/>
              </a:rPr>
              <a:t>gì</a:t>
            </a:r>
            <a:r>
              <a:rPr lang="en-US" sz="2400" b="1" dirty="0" smtClean="0">
                <a:solidFill>
                  <a:schemeClr val="bg1">
                    <a:lumMod val="95000"/>
                    <a:lumOff val="5000"/>
                  </a:schemeClr>
                </a:solidFill>
                <a:latin typeface="Times New Roman" pitchFamily="18" charset="0"/>
                <a:cs typeface="Times New Roman" pitchFamily="18" charset="0"/>
              </a:rPr>
              <a:t> </a:t>
            </a:r>
            <a:r>
              <a:rPr lang="en-US" sz="2400" b="1" dirty="0" err="1" smtClean="0">
                <a:solidFill>
                  <a:schemeClr val="bg1">
                    <a:lumMod val="95000"/>
                    <a:lumOff val="5000"/>
                  </a:schemeClr>
                </a:solidFill>
                <a:latin typeface="Times New Roman" pitchFamily="18" charset="0"/>
                <a:cs typeface="Times New Roman" pitchFamily="18" charset="0"/>
              </a:rPr>
              <a:t>cho</a:t>
            </a:r>
            <a:r>
              <a:rPr lang="en-US" sz="2400" b="1" dirty="0" smtClean="0">
                <a:solidFill>
                  <a:schemeClr val="bg1">
                    <a:lumMod val="95000"/>
                    <a:lumOff val="5000"/>
                  </a:schemeClr>
                </a:solidFill>
                <a:latin typeface="Times New Roman" pitchFamily="18" charset="0"/>
                <a:cs typeface="Times New Roman" pitchFamily="18" charset="0"/>
              </a:rPr>
              <a:t> </a:t>
            </a:r>
            <a:r>
              <a:rPr lang="en-US" sz="2400" b="1" dirty="0" err="1" smtClean="0">
                <a:solidFill>
                  <a:schemeClr val="bg1">
                    <a:lumMod val="95000"/>
                    <a:lumOff val="5000"/>
                  </a:schemeClr>
                </a:solidFill>
                <a:latin typeface="Times New Roman" pitchFamily="18" charset="0"/>
                <a:cs typeface="Times New Roman" pitchFamily="18" charset="0"/>
              </a:rPr>
              <a:t>công</a:t>
            </a:r>
            <a:r>
              <a:rPr lang="en-US" sz="2400" b="1" dirty="0" smtClean="0">
                <a:solidFill>
                  <a:schemeClr val="bg1">
                    <a:lumMod val="95000"/>
                    <a:lumOff val="5000"/>
                  </a:schemeClr>
                </a:solidFill>
                <a:latin typeface="Times New Roman" pitchFamily="18" charset="0"/>
                <a:cs typeface="Times New Roman" pitchFamily="18" charset="0"/>
              </a:rPr>
              <a:t> </a:t>
            </a:r>
            <a:r>
              <a:rPr lang="en-US" sz="2400" b="1" dirty="0" err="1" smtClean="0">
                <a:solidFill>
                  <a:schemeClr val="bg1">
                    <a:lumMod val="95000"/>
                    <a:lumOff val="5000"/>
                  </a:schemeClr>
                </a:solidFill>
                <a:latin typeface="Times New Roman" pitchFamily="18" charset="0"/>
                <a:cs typeface="Times New Roman" pitchFamily="18" charset="0"/>
              </a:rPr>
              <a:t>tác</a:t>
            </a:r>
            <a:r>
              <a:rPr lang="en-US" sz="2400" b="1" dirty="0" smtClean="0">
                <a:solidFill>
                  <a:schemeClr val="bg1">
                    <a:lumMod val="95000"/>
                    <a:lumOff val="5000"/>
                  </a:schemeClr>
                </a:solidFill>
                <a:latin typeface="Times New Roman" pitchFamily="18" charset="0"/>
                <a:cs typeface="Times New Roman" pitchFamily="18" charset="0"/>
              </a:rPr>
              <a:t> </a:t>
            </a:r>
            <a:r>
              <a:rPr lang="en-US" sz="2400" b="1" dirty="0" err="1" smtClean="0">
                <a:solidFill>
                  <a:schemeClr val="bg1">
                    <a:lumMod val="95000"/>
                    <a:lumOff val="5000"/>
                  </a:schemeClr>
                </a:solidFill>
                <a:latin typeface="Times New Roman" pitchFamily="18" charset="0"/>
                <a:cs typeface="Times New Roman" pitchFamily="18" charset="0"/>
              </a:rPr>
              <a:t>bảo</a:t>
            </a:r>
            <a:r>
              <a:rPr lang="en-US" sz="2400" b="1" dirty="0" smtClean="0">
                <a:solidFill>
                  <a:schemeClr val="bg1">
                    <a:lumMod val="95000"/>
                    <a:lumOff val="5000"/>
                  </a:schemeClr>
                </a:solidFill>
                <a:latin typeface="Times New Roman" pitchFamily="18" charset="0"/>
                <a:cs typeface="Times New Roman" pitchFamily="18" charset="0"/>
              </a:rPr>
              <a:t> </a:t>
            </a:r>
            <a:r>
              <a:rPr lang="en-US" sz="2400" b="1" dirty="0" err="1" smtClean="0">
                <a:solidFill>
                  <a:schemeClr val="bg1">
                    <a:lumMod val="95000"/>
                    <a:lumOff val="5000"/>
                  </a:schemeClr>
                </a:solidFill>
                <a:latin typeface="Times New Roman" pitchFamily="18" charset="0"/>
                <a:cs typeface="Times New Roman" pitchFamily="18" charset="0"/>
              </a:rPr>
              <a:t>vệ</a:t>
            </a:r>
            <a:r>
              <a:rPr lang="en-US" sz="2400" b="1" dirty="0" smtClean="0">
                <a:solidFill>
                  <a:schemeClr val="bg1">
                    <a:lumMod val="95000"/>
                    <a:lumOff val="5000"/>
                  </a:schemeClr>
                </a:solidFill>
                <a:latin typeface="Times New Roman" pitchFamily="18" charset="0"/>
                <a:cs typeface="Times New Roman" pitchFamily="18" charset="0"/>
              </a:rPr>
              <a:t> </a:t>
            </a:r>
            <a:r>
              <a:rPr lang="en-US" sz="2400" b="1" dirty="0" err="1" smtClean="0">
                <a:solidFill>
                  <a:schemeClr val="bg1">
                    <a:lumMod val="95000"/>
                    <a:lumOff val="5000"/>
                  </a:schemeClr>
                </a:solidFill>
                <a:latin typeface="Times New Roman" pitchFamily="18" charset="0"/>
                <a:cs typeface="Times New Roman" pitchFamily="18" charset="0"/>
              </a:rPr>
              <a:t>và</a:t>
            </a:r>
            <a:r>
              <a:rPr lang="en-US" sz="2400" b="1" dirty="0" smtClean="0">
                <a:solidFill>
                  <a:schemeClr val="bg1">
                    <a:lumMod val="95000"/>
                    <a:lumOff val="5000"/>
                  </a:schemeClr>
                </a:solidFill>
                <a:latin typeface="Times New Roman" pitchFamily="18" charset="0"/>
                <a:cs typeface="Times New Roman" pitchFamily="18" charset="0"/>
              </a:rPr>
              <a:t> </a:t>
            </a:r>
            <a:r>
              <a:rPr lang="en-US" sz="2400" b="1" dirty="0" err="1" smtClean="0">
                <a:solidFill>
                  <a:schemeClr val="bg1">
                    <a:lumMod val="95000"/>
                    <a:lumOff val="5000"/>
                  </a:schemeClr>
                </a:solidFill>
                <a:latin typeface="Times New Roman" pitchFamily="18" charset="0"/>
                <a:cs typeface="Times New Roman" pitchFamily="18" charset="0"/>
              </a:rPr>
              <a:t>trồng</a:t>
            </a:r>
            <a:r>
              <a:rPr lang="en-US" sz="2400" b="1" dirty="0" smtClean="0">
                <a:solidFill>
                  <a:schemeClr val="bg1">
                    <a:lumMod val="95000"/>
                    <a:lumOff val="5000"/>
                  </a:schemeClr>
                </a:solidFill>
                <a:latin typeface="Times New Roman" pitchFamily="18" charset="0"/>
                <a:cs typeface="Times New Roman" pitchFamily="18" charset="0"/>
              </a:rPr>
              <a:t> </a:t>
            </a:r>
            <a:r>
              <a:rPr lang="en-US" sz="2400" b="1" dirty="0" err="1" smtClean="0">
                <a:solidFill>
                  <a:schemeClr val="bg1">
                    <a:lumMod val="95000"/>
                    <a:lumOff val="5000"/>
                  </a:schemeClr>
                </a:solidFill>
                <a:latin typeface="Times New Roman" pitchFamily="18" charset="0"/>
                <a:cs typeface="Times New Roman" pitchFamily="18" charset="0"/>
              </a:rPr>
              <a:t>rừng</a:t>
            </a:r>
            <a:r>
              <a:rPr lang="en-US" sz="2400" b="1" dirty="0" smtClean="0">
                <a:solidFill>
                  <a:schemeClr val="bg1">
                    <a:lumMod val="95000"/>
                    <a:lumOff val="5000"/>
                  </a:schemeClr>
                </a:solidFill>
                <a:latin typeface="Times New Roman" pitchFamily="18" charset="0"/>
                <a:cs typeface="Times New Roman" pitchFamily="18" charset="0"/>
              </a:rPr>
              <a:t>?</a:t>
            </a:r>
          </a:p>
        </p:txBody>
      </p:sp>
      <p:sp>
        <p:nvSpPr>
          <p:cNvPr id="12" name="Subtitle 2"/>
          <p:cNvSpPr txBox="1">
            <a:spLocks/>
          </p:cNvSpPr>
          <p:nvPr/>
        </p:nvSpPr>
        <p:spPr bwMode="auto">
          <a:xfrm>
            <a:off x="811213" y="3514725"/>
            <a:ext cx="3556000" cy="457200"/>
          </a:xfrm>
          <a:prstGeom prst="rect">
            <a:avLst/>
          </a:prstGeom>
          <a:noFill/>
          <a:ln w="9525">
            <a:noFill/>
            <a:miter lim="800000"/>
            <a:headEnd/>
            <a:tailEnd/>
          </a:ln>
        </p:spPr>
        <p:txBody>
          <a:bodyPr/>
          <a:lstStyle/>
          <a:p>
            <a:pPr>
              <a:spcBef>
                <a:spcPct val="20000"/>
              </a:spcBef>
              <a:buFont typeface="Arial" charset="0"/>
              <a:buNone/>
            </a:pPr>
            <a:r>
              <a:rPr lang="en-US" sz="2400" b="1">
                <a:solidFill>
                  <a:srgbClr val="7030A0"/>
                </a:solidFill>
                <a:latin typeface="Times New Roman" pitchFamily="18" charset="0"/>
                <a:cs typeface="Times New Roman" pitchFamily="18" charset="0"/>
              </a:rPr>
              <a:t>Vùng núi và trung du.</a:t>
            </a:r>
          </a:p>
        </p:txBody>
      </p:sp>
      <p:sp>
        <p:nvSpPr>
          <p:cNvPr id="14" name="Subtitle 2"/>
          <p:cNvSpPr txBox="1">
            <a:spLocks/>
          </p:cNvSpPr>
          <p:nvPr/>
        </p:nvSpPr>
        <p:spPr>
          <a:xfrm>
            <a:off x="838200" y="2590800"/>
            <a:ext cx="7353300" cy="838200"/>
          </a:xfrm>
          <a:prstGeom prst="rect">
            <a:avLst/>
          </a:prstGeom>
        </p:spPr>
        <p:txBody>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fontAlgn="auto">
              <a:spcAft>
                <a:spcPts val="0"/>
              </a:spcAft>
              <a:defRPr/>
            </a:pPr>
            <a:r>
              <a:rPr lang="en-US" sz="2400" b="1" dirty="0" smtClean="0">
                <a:solidFill>
                  <a:schemeClr val="bg1">
                    <a:lumMod val="95000"/>
                    <a:lumOff val="5000"/>
                  </a:schemeClr>
                </a:solidFill>
                <a:latin typeface="Times New Roman" pitchFamily="18" charset="0"/>
                <a:cs typeface="Times New Roman" pitchFamily="18" charset="0"/>
              </a:rPr>
              <a:t>- </a:t>
            </a:r>
            <a:r>
              <a:rPr lang="en-US" sz="2400" b="1" dirty="0" err="1" smtClean="0">
                <a:solidFill>
                  <a:schemeClr val="bg1">
                    <a:lumMod val="95000"/>
                    <a:lumOff val="5000"/>
                  </a:schemeClr>
                </a:solidFill>
                <a:latin typeface="Times New Roman" pitchFamily="18" charset="0"/>
                <a:cs typeface="Times New Roman" pitchFamily="18" charset="0"/>
              </a:rPr>
              <a:t>Các</a:t>
            </a:r>
            <a:r>
              <a:rPr lang="en-US" sz="2400" b="1" dirty="0" smtClean="0">
                <a:solidFill>
                  <a:schemeClr val="bg1">
                    <a:lumMod val="95000"/>
                    <a:lumOff val="5000"/>
                  </a:schemeClr>
                </a:solidFill>
                <a:latin typeface="Times New Roman" pitchFamily="18" charset="0"/>
                <a:cs typeface="Times New Roman" pitchFamily="18" charset="0"/>
              </a:rPr>
              <a:t> </a:t>
            </a:r>
            <a:r>
              <a:rPr lang="en-US" sz="2400" b="1" dirty="0" err="1" smtClean="0">
                <a:solidFill>
                  <a:schemeClr val="bg1">
                    <a:lumMod val="95000"/>
                    <a:lumOff val="5000"/>
                  </a:schemeClr>
                </a:solidFill>
                <a:latin typeface="Times New Roman" pitchFamily="18" charset="0"/>
                <a:cs typeface="Times New Roman" pitchFamily="18" charset="0"/>
              </a:rPr>
              <a:t>hoạt</a:t>
            </a:r>
            <a:r>
              <a:rPr lang="en-US" sz="2400" b="1" dirty="0" smtClean="0">
                <a:solidFill>
                  <a:schemeClr val="bg1">
                    <a:lumMod val="95000"/>
                    <a:lumOff val="5000"/>
                  </a:schemeClr>
                </a:solidFill>
                <a:latin typeface="Times New Roman" pitchFamily="18" charset="0"/>
                <a:cs typeface="Times New Roman" pitchFamily="18" charset="0"/>
              </a:rPr>
              <a:t> </a:t>
            </a:r>
            <a:r>
              <a:rPr lang="en-US" sz="2400" b="1" dirty="0" err="1" smtClean="0">
                <a:solidFill>
                  <a:schemeClr val="bg1">
                    <a:lumMod val="95000"/>
                    <a:lumOff val="5000"/>
                  </a:schemeClr>
                </a:solidFill>
                <a:latin typeface="Times New Roman" pitchFamily="18" charset="0"/>
                <a:cs typeface="Times New Roman" pitchFamily="18" charset="0"/>
              </a:rPr>
              <a:t>động</a:t>
            </a:r>
            <a:r>
              <a:rPr lang="en-US" sz="2400" b="1" dirty="0" smtClean="0">
                <a:solidFill>
                  <a:schemeClr val="bg1">
                    <a:lumMod val="95000"/>
                    <a:lumOff val="5000"/>
                  </a:schemeClr>
                </a:solidFill>
                <a:latin typeface="Times New Roman" pitchFamily="18" charset="0"/>
                <a:cs typeface="Times New Roman" pitchFamily="18" charset="0"/>
              </a:rPr>
              <a:t> </a:t>
            </a:r>
            <a:r>
              <a:rPr lang="en-US" sz="2400" b="1" dirty="0" err="1" smtClean="0">
                <a:solidFill>
                  <a:schemeClr val="bg1">
                    <a:lumMod val="95000"/>
                    <a:lumOff val="5000"/>
                  </a:schemeClr>
                </a:solidFill>
                <a:latin typeface="Times New Roman" pitchFamily="18" charset="0"/>
                <a:cs typeface="Times New Roman" pitchFamily="18" charset="0"/>
              </a:rPr>
              <a:t>trồng</a:t>
            </a:r>
            <a:r>
              <a:rPr lang="en-US" sz="2400" b="1" dirty="0" smtClean="0">
                <a:solidFill>
                  <a:schemeClr val="bg1">
                    <a:lumMod val="95000"/>
                    <a:lumOff val="5000"/>
                  </a:schemeClr>
                </a:solidFill>
                <a:latin typeface="Times New Roman" pitchFamily="18" charset="0"/>
                <a:cs typeface="Times New Roman" pitchFamily="18" charset="0"/>
              </a:rPr>
              <a:t> </a:t>
            </a:r>
            <a:r>
              <a:rPr lang="en-US" sz="2400" b="1" dirty="0" err="1" smtClean="0">
                <a:solidFill>
                  <a:schemeClr val="bg1">
                    <a:lumMod val="95000"/>
                    <a:lumOff val="5000"/>
                  </a:schemeClr>
                </a:solidFill>
                <a:latin typeface="Times New Roman" pitchFamily="18" charset="0"/>
                <a:cs typeface="Times New Roman" pitchFamily="18" charset="0"/>
              </a:rPr>
              <a:t>rừng</a:t>
            </a:r>
            <a:r>
              <a:rPr lang="en-US" sz="2400" b="1" dirty="0" smtClean="0">
                <a:solidFill>
                  <a:schemeClr val="bg1">
                    <a:lumMod val="95000"/>
                    <a:lumOff val="5000"/>
                  </a:schemeClr>
                </a:solidFill>
                <a:latin typeface="Times New Roman" pitchFamily="18" charset="0"/>
                <a:cs typeface="Times New Roman" pitchFamily="18" charset="0"/>
              </a:rPr>
              <a:t>, </a:t>
            </a:r>
            <a:r>
              <a:rPr lang="en-US" sz="2400" b="1" dirty="0" err="1" smtClean="0">
                <a:solidFill>
                  <a:schemeClr val="bg1">
                    <a:lumMod val="95000"/>
                    <a:lumOff val="5000"/>
                  </a:schemeClr>
                </a:solidFill>
                <a:latin typeface="Times New Roman" pitchFamily="18" charset="0"/>
                <a:cs typeface="Times New Roman" pitchFamily="18" charset="0"/>
              </a:rPr>
              <a:t>khai</a:t>
            </a:r>
            <a:r>
              <a:rPr lang="en-US" sz="2400" b="1" dirty="0" smtClean="0">
                <a:solidFill>
                  <a:schemeClr val="bg1">
                    <a:lumMod val="95000"/>
                    <a:lumOff val="5000"/>
                  </a:schemeClr>
                </a:solidFill>
                <a:latin typeface="Times New Roman" pitchFamily="18" charset="0"/>
                <a:cs typeface="Times New Roman" pitchFamily="18" charset="0"/>
              </a:rPr>
              <a:t> </a:t>
            </a:r>
            <a:r>
              <a:rPr lang="en-US" sz="2400" b="1" dirty="0" err="1" smtClean="0">
                <a:solidFill>
                  <a:schemeClr val="bg1">
                    <a:lumMod val="95000"/>
                    <a:lumOff val="5000"/>
                  </a:schemeClr>
                </a:solidFill>
                <a:latin typeface="Times New Roman" pitchFamily="18" charset="0"/>
                <a:cs typeface="Times New Roman" pitchFamily="18" charset="0"/>
              </a:rPr>
              <a:t>thác</a:t>
            </a:r>
            <a:r>
              <a:rPr lang="en-US" sz="2400" b="1" dirty="0" smtClean="0">
                <a:solidFill>
                  <a:schemeClr val="bg1">
                    <a:lumMod val="95000"/>
                    <a:lumOff val="5000"/>
                  </a:schemeClr>
                </a:solidFill>
                <a:latin typeface="Times New Roman" pitchFamily="18" charset="0"/>
                <a:cs typeface="Times New Roman" pitchFamily="18" charset="0"/>
              </a:rPr>
              <a:t> </a:t>
            </a:r>
            <a:r>
              <a:rPr lang="en-US" sz="2400" b="1" dirty="0" err="1" smtClean="0">
                <a:solidFill>
                  <a:schemeClr val="bg1">
                    <a:lumMod val="95000"/>
                    <a:lumOff val="5000"/>
                  </a:schemeClr>
                </a:solidFill>
                <a:latin typeface="Times New Roman" pitchFamily="18" charset="0"/>
                <a:cs typeface="Times New Roman" pitchFamily="18" charset="0"/>
              </a:rPr>
              <a:t>rừng</a:t>
            </a:r>
            <a:r>
              <a:rPr lang="en-US" sz="2400" b="1" dirty="0" smtClean="0">
                <a:solidFill>
                  <a:schemeClr val="bg1">
                    <a:lumMod val="95000"/>
                    <a:lumOff val="5000"/>
                  </a:schemeClr>
                </a:solidFill>
                <a:latin typeface="Times New Roman" pitchFamily="18" charset="0"/>
                <a:cs typeface="Times New Roman" pitchFamily="18" charset="0"/>
              </a:rPr>
              <a:t> </a:t>
            </a:r>
            <a:r>
              <a:rPr lang="en-US" sz="2400" b="1" dirty="0" err="1" smtClean="0">
                <a:solidFill>
                  <a:schemeClr val="bg1">
                    <a:lumMod val="95000"/>
                    <a:lumOff val="5000"/>
                  </a:schemeClr>
                </a:solidFill>
                <a:latin typeface="Times New Roman" pitchFamily="18" charset="0"/>
                <a:cs typeface="Times New Roman" pitchFamily="18" charset="0"/>
              </a:rPr>
              <a:t>diễn</a:t>
            </a:r>
            <a:r>
              <a:rPr lang="en-US" sz="2400" b="1" dirty="0" smtClean="0">
                <a:solidFill>
                  <a:schemeClr val="bg1">
                    <a:lumMod val="95000"/>
                    <a:lumOff val="5000"/>
                  </a:schemeClr>
                </a:solidFill>
                <a:latin typeface="Times New Roman" pitchFamily="18" charset="0"/>
                <a:cs typeface="Times New Roman" pitchFamily="18" charset="0"/>
              </a:rPr>
              <a:t> </a:t>
            </a:r>
            <a:r>
              <a:rPr lang="en-US" sz="2400" b="1" dirty="0" err="1" smtClean="0">
                <a:solidFill>
                  <a:schemeClr val="bg1">
                    <a:lumMod val="95000"/>
                    <a:lumOff val="5000"/>
                  </a:schemeClr>
                </a:solidFill>
                <a:latin typeface="Times New Roman" pitchFamily="18" charset="0"/>
                <a:cs typeface="Times New Roman" pitchFamily="18" charset="0"/>
              </a:rPr>
              <a:t>ra</a:t>
            </a:r>
            <a:r>
              <a:rPr lang="en-US" sz="2400" b="1" dirty="0" smtClean="0">
                <a:solidFill>
                  <a:schemeClr val="bg1">
                    <a:lumMod val="95000"/>
                    <a:lumOff val="5000"/>
                  </a:schemeClr>
                </a:solidFill>
                <a:latin typeface="Times New Roman" pitchFamily="18" charset="0"/>
                <a:cs typeface="Times New Roman" pitchFamily="18" charset="0"/>
              </a:rPr>
              <a:t> </a:t>
            </a:r>
            <a:r>
              <a:rPr lang="en-US" sz="2400" b="1" dirty="0" err="1" smtClean="0">
                <a:solidFill>
                  <a:schemeClr val="bg1">
                    <a:lumMod val="95000"/>
                    <a:lumOff val="5000"/>
                  </a:schemeClr>
                </a:solidFill>
                <a:latin typeface="Times New Roman" pitchFamily="18" charset="0"/>
                <a:cs typeface="Times New Roman" pitchFamily="18" charset="0"/>
              </a:rPr>
              <a:t>chủ</a:t>
            </a:r>
            <a:r>
              <a:rPr lang="en-US" sz="2400" b="1" dirty="0" smtClean="0">
                <a:solidFill>
                  <a:schemeClr val="bg1">
                    <a:lumMod val="95000"/>
                    <a:lumOff val="5000"/>
                  </a:schemeClr>
                </a:solidFill>
                <a:latin typeface="Times New Roman" pitchFamily="18" charset="0"/>
                <a:cs typeface="Times New Roman" pitchFamily="18" charset="0"/>
              </a:rPr>
              <a:t> </a:t>
            </a:r>
            <a:r>
              <a:rPr lang="en-US" sz="2400" b="1" dirty="0" err="1" smtClean="0">
                <a:solidFill>
                  <a:schemeClr val="bg1">
                    <a:lumMod val="95000"/>
                    <a:lumOff val="5000"/>
                  </a:schemeClr>
                </a:solidFill>
                <a:latin typeface="Times New Roman" pitchFamily="18" charset="0"/>
                <a:cs typeface="Times New Roman" pitchFamily="18" charset="0"/>
              </a:rPr>
              <a:t>yếu</a:t>
            </a:r>
            <a:r>
              <a:rPr lang="en-US" sz="2400" b="1" dirty="0" smtClean="0">
                <a:solidFill>
                  <a:schemeClr val="bg1">
                    <a:lumMod val="95000"/>
                    <a:lumOff val="5000"/>
                  </a:schemeClr>
                </a:solidFill>
                <a:latin typeface="Times New Roman" pitchFamily="18" charset="0"/>
                <a:cs typeface="Times New Roman" pitchFamily="18" charset="0"/>
              </a:rPr>
              <a:t> ở </a:t>
            </a:r>
            <a:r>
              <a:rPr lang="en-US" sz="2400" b="1" dirty="0" err="1" smtClean="0">
                <a:solidFill>
                  <a:schemeClr val="bg1">
                    <a:lumMod val="95000"/>
                    <a:lumOff val="5000"/>
                  </a:schemeClr>
                </a:solidFill>
                <a:latin typeface="Times New Roman" pitchFamily="18" charset="0"/>
                <a:cs typeface="Times New Roman" pitchFamily="18" charset="0"/>
              </a:rPr>
              <a:t>vùng</a:t>
            </a:r>
            <a:r>
              <a:rPr lang="en-US" sz="2400" b="1" dirty="0" smtClean="0">
                <a:solidFill>
                  <a:schemeClr val="bg1">
                    <a:lumMod val="95000"/>
                    <a:lumOff val="5000"/>
                  </a:schemeClr>
                </a:solidFill>
                <a:latin typeface="Times New Roman" pitchFamily="18" charset="0"/>
                <a:cs typeface="Times New Roman" pitchFamily="18" charset="0"/>
              </a:rPr>
              <a:t> </a:t>
            </a:r>
            <a:r>
              <a:rPr lang="en-US" sz="2400" b="1" dirty="0" err="1" smtClean="0">
                <a:solidFill>
                  <a:schemeClr val="bg1">
                    <a:lumMod val="95000"/>
                    <a:lumOff val="5000"/>
                  </a:schemeClr>
                </a:solidFill>
                <a:latin typeface="Times New Roman" pitchFamily="18" charset="0"/>
                <a:cs typeface="Times New Roman" pitchFamily="18" charset="0"/>
              </a:rPr>
              <a:t>nào</a:t>
            </a:r>
            <a:r>
              <a:rPr lang="en-US" sz="2400" b="1" dirty="0" smtClean="0">
                <a:solidFill>
                  <a:schemeClr val="bg1">
                    <a:lumMod val="95000"/>
                    <a:lumOff val="5000"/>
                  </a:schemeClr>
                </a:solidFill>
                <a:latin typeface="Times New Roman" pitchFamily="18" charset="0"/>
                <a:cs typeface="Times New Roman" pitchFamily="18" charset="0"/>
              </a:rPr>
              <a:t>? </a:t>
            </a:r>
          </a:p>
        </p:txBody>
      </p:sp>
      <p:sp>
        <p:nvSpPr>
          <p:cNvPr id="15" name="Subtitle 2"/>
          <p:cNvSpPr txBox="1">
            <a:spLocks/>
          </p:cNvSpPr>
          <p:nvPr/>
        </p:nvSpPr>
        <p:spPr bwMode="auto">
          <a:xfrm>
            <a:off x="800100" y="4953000"/>
            <a:ext cx="7353300" cy="838200"/>
          </a:xfrm>
          <a:prstGeom prst="rect">
            <a:avLst/>
          </a:prstGeom>
          <a:noFill/>
          <a:ln w="9525">
            <a:noFill/>
            <a:miter lim="800000"/>
            <a:headEnd/>
            <a:tailEnd/>
          </a:ln>
        </p:spPr>
        <p:txBody>
          <a:bodyPr/>
          <a:lstStyle/>
          <a:p>
            <a:pPr>
              <a:spcBef>
                <a:spcPct val="20000"/>
              </a:spcBef>
              <a:buFont typeface="Arial" charset="0"/>
              <a:buNone/>
            </a:pPr>
            <a:r>
              <a:rPr lang="en-US" sz="2400" b="1">
                <a:solidFill>
                  <a:srgbClr val="7030A0"/>
                </a:solidFill>
                <a:latin typeface="Times New Roman" pitchFamily="18" charset="0"/>
                <a:cs typeface="Times New Roman" pitchFamily="18" charset="0"/>
              </a:rPr>
              <a:t>Khai thác bừa bãi, khó phát hiện;</a:t>
            </a:r>
          </a:p>
          <a:p>
            <a:pPr>
              <a:spcBef>
                <a:spcPct val="20000"/>
              </a:spcBef>
              <a:buFont typeface="Arial" charset="0"/>
              <a:buNone/>
            </a:pPr>
            <a:r>
              <a:rPr lang="en-US" sz="2400" b="1">
                <a:solidFill>
                  <a:srgbClr val="7030A0"/>
                </a:solidFill>
                <a:latin typeface="Times New Roman" pitchFamily="18" charset="0"/>
                <a:cs typeface="Times New Roman" pitchFamily="18" charset="0"/>
              </a:rPr>
              <a:t>Trồng và bảo vệ rừng thiếu công nhân lao động.</a:t>
            </a:r>
          </a:p>
        </p:txBody>
      </p:sp>
      <p:sp>
        <p:nvSpPr>
          <p:cNvPr id="13" name="Title 12"/>
          <p:cNvSpPr>
            <a:spLocks noGrp="1"/>
          </p:cNvSpPr>
          <p:nvPr>
            <p:ph type="ctrTitle"/>
          </p:nvPr>
        </p:nvSpPr>
        <p:spPr>
          <a:xfrm>
            <a:off x="533400" y="1371600"/>
            <a:ext cx="7851775" cy="1828800"/>
          </a:xfrm>
        </p:spPr>
        <p:txBody>
          <a:bodyPr/>
          <a:lstStyle/>
          <a:p>
            <a:pPr fontAlgn="auto">
              <a:spcAft>
                <a:spcPts val="0"/>
              </a:spcAft>
              <a:defRPr/>
            </a:pPr>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2"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8163" y="963613"/>
            <a:ext cx="1295400" cy="381000"/>
          </a:xfrm>
        </p:spPr>
        <p:txBody>
          <a:bodyPr/>
          <a:lstStyle/>
          <a:p>
            <a:pPr marR="0"/>
            <a:r>
              <a:rPr lang="en-US" sz="2800" b="1" u="sng" smtClean="0">
                <a:solidFill>
                  <a:srgbClr val="7030A0"/>
                </a:solidFill>
                <a:latin typeface="Times New Roman" pitchFamily="18" charset="0"/>
                <a:cs typeface="Times New Roman" pitchFamily="18" charset="0"/>
              </a:rPr>
              <a:t>Môn</a:t>
            </a:r>
            <a:r>
              <a:rPr lang="en-US" sz="2800" b="1" u="sng" smtClean="0">
                <a:latin typeface="Times New Roman" pitchFamily="18" charset="0"/>
                <a:cs typeface="Times New Roman" pitchFamily="18" charset="0"/>
              </a:rPr>
              <a:t>: </a:t>
            </a:r>
          </a:p>
        </p:txBody>
      </p:sp>
      <p:sp>
        <p:nvSpPr>
          <p:cNvPr id="5" name="Subtitle 2"/>
          <p:cNvSpPr txBox="1">
            <a:spLocks/>
          </p:cNvSpPr>
          <p:nvPr/>
        </p:nvSpPr>
        <p:spPr bwMode="auto">
          <a:xfrm>
            <a:off x="3298825" y="827088"/>
            <a:ext cx="1295400" cy="544512"/>
          </a:xfrm>
          <a:prstGeom prst="rect">
            <a:avLst/>
          </a:prstGeom>
          <a:noFill/>
          <a:ln w="9525">
            <a:noFill/>
            <a:miter lim="800000"/>
            <a:headEnd/>
            <a:tailEnd/>
          </a:ln>
        </p:spPr>
        <p:txBody>
          <a:bodyPr/>
          <a:lstStyle/>
          <a:p>
            <a:pPr algn="ctr">
              <a:spcBef>
                <a:spcPct val="20000"/>
              </a:spcBef>
              <a:buFont typeface="Arial" charset="0"/>
              <a:buNone/>
            </a:pPr>
            <a:r>
              <a:rPr lang="en-US" sz="2800" b="1">
                <a:solidFill>
                  <a:srgbClr val="03495C"/>
                </a:solidFill>
                <a:latin typeface="Times New Roman" pitchFamily="18" charset="0"/>
                <a:cs typeface="Times New Roman" pitchFamily="18" charset="0"/>
              </a:rPr>
              <a:t>Địa lí: </a:t>
            </a:r>
          </a:p>
        </p:txBody>
      </p:sp>
      <p:sp>
        <p:nvSpPr>
          <p:cNvPr id="6" name="Subtitle 2"/>
          <p:cNvSpPr txBox="1">
            <a:spLocks/>
          </p:cNvSpPr>
          <p:nvPr/>
        </p:nvSpPr>
        <p:spPr>
          <a:xfrm>
            <a:off x="546100" y="1517650"/>
            <a:ext cx="1295400" cy="533400"/>
          </a:xfrm>
          <a:prstGeom prst="rect">
            <a:avLst/>
          </a:prstGeom>
        </p:spPr>
        <p:txBody>
          <a:bodyPr>
            <a:normAutofit fontScale="40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defRPr/>
            </a:pPr>
            <a:r>
              <a:rPr lang="en-US" sz="8600" b="1" dirty="0" err="1" smtClean="0">
                <a:solidFill>
                  <a:srgbClr val="7030A0"/>
                </a:solidFill>
                <a:latin typeface="Times New Roman" pitchFamily="18" charset="0"/>
                <a:cs typeface="Times New Roman" pitchFamily="18" charset="0"/>
              </a:rPr>
              <a:t>Bài</a:t>
            </a:r>
            <a:r>
              <a:rPr lang="en-US" dirty="0" smtClean="0">
                <a:solidFill>
                  <a:srgbClr val="7030A0"/>
                </a:solidFill>
                <a:latin typeface="Times New Roman" pitchFamily="18" charset="0"/>
                <a:cs typeface="Times New Roman" pitchFamily="18" charset="0"/>
              </a:rPr>
              <a:t> </a:t>
            </a:r>
            <a:r>
              <a:rPr lang="en-US" dirty="0" smtClean="0">
                <a:solidFill>
                  <a:prstClr val="black">
                    <a:tint val="75000"/>
                  </a:prstClr>
                </a:solidFill>
                <a:latin typeface="Times New Roman" pitchFamily="18" charset="0"/>
                <a:cs typeface="Times New Roman" pitchFamily="18" charset="0"/>
              </a:rPr>
              <a:t>: </a:t>
            </a:r>
            <a:endParaRPr lang="en-US" dirty="0">
              <a:solidFill>
                <a:prstClr val="black">
                  <a:tint val="75000"/>
                </a:prstClr>
              </a:solidFill>
              <a:latin typeface="Times New Roman" pitchFamily="18" charset="0"/>
              <a:cs typeface="Times New Roman" pitchFamily="18" charset="0"/>
            </a:endParaRPr>
          </a:p>
        </p:txBody>
      </p:sp>
      <p:sp>
        <p:nvSpPr>
          <p:cNvPr id="18" name="Subtitle 2"/>
          <p:cNvSpPr txBox="1">
            <a:spLocks/>
          </p:cNvSpPr>
          <p:nvPr/>
        </p:nvSpPr>
        <p:spPr>
          <a:xfrm>
            <a:off x="6465888" y="990600"/>
            <a:ext cx="1295400" cy="381000"/>
          </a:xfrm>
          <a:prstGeom prst="rect">
            <a:avLst/>
          </a:prstGeom>
        </p:spPr>
        <p:txBody>
          <a:bodyPr>
            <a:normAutofit fontScale="70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defRPr/>
            </a:pPr>
            <a:r>
              <a:rPr lang="en-US" b="1" dirty="0" err="1" smtClean="0">
                <a:solidFill>
                  <a:srgbClr val="00B050"/>
                </a:solidFill>
                <a:latin typeface="Times New Roman" pitchFamily="18" charset="0"/>
                <a:cs typeface="Times New Roman" pitchFamily="18" charset="0"/>
              </a:rPr>
              <a:t>Tiết</a:t>
            </a:r>
            <a:r>
              <a:rPr lang="en-US" b="1" dirty="0" smtClean="0">
                <a:solidFill>
                  <a:srgbClr val="00B050"/>
                </a:solidFill>
                <a:latin typeface="Times New Roman" pitchFamily="18" charset="0"/>
                <a:cs typeface="Times New Roman" pitchFamily="18" charset="0"/>
              </a:rPr>
              <a:t>: 11</a:t>
            </a:r>
            <a:endParaRPr lang="en-US" b="1" dirty="0">
              <a:solidFill>
                <a:srgbClr val="00B050"/>
              </a:solidFill>
              <a:latin typeface="Times New Roman" pitchFamily="18" charset="0"/>
              <a:cs typeface="Times New Roman" pitchFamily="18" charset="0"/>
            </a:endParaRPr>
          </a:p>
        </p:txBody>
      </p:sp>
      <p:sp>
        <p:nvSpPr>
          <p:cNvPr id="20" name="Title 1"/>
          <p:cNvSpPr txBox="1">
            <a:spLocks/>
          </p:cNvSpPr>
          <p:nvPr/>
        </p:nvSpPr>
        <p:spPr>
          <a:xfrm>
            <a:off x="2286000" y="2286000"/>
            <a:ext cx="3733800" cy="555625"/>
          </a:xfrm>
          <a:prstGeom prst="rect">
            <a:avLst/>
          </a:prstGeom>
          <a:ln>
            <a:noFill/>
          </a:ln>
        </p:spPr>
        <p:txBody>
          <a:bodyPr lIns="0" tIns="0" rIns="18288" bIns="0" anchor="b">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fontAlgn="auto">
              <a:spcAft>
                <a:spcPts val="0"/>
              </a:spcAft>
              <a:defRPr/>
            </a:pP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Kiểm</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tra</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bài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cũ</a:t>
            </a:r>
            <a:r>
              <a:rPr lang="en-US" sz="3200" dirty="0" smtClean="0">
                <a:solidFill>
                  <a:srgbClr val="FF0000"/>
                </a:solidFill>
                <a:latin typeface="Times New Roman" pitchFamily="18" charset="0"/>
                <a:cs typeface="Times New Roman" pitchFamily="18" charset="0"/>
              </a:rPr>
              <a:t>: </a:t>
            </a:r>
            <a:endParaRPr lang="en-US" sz="3200" dirty="0">
              <a:solidFill>
                <a:srgbClr val="FF0000"/>
              </a:solidFill>
              <a:latin typeface="Times New Roman" pitchFamily="18" charset="0"/>
              <a:cs typeface="Times New Roman" pitchFamily="18" charset="0"/>
            </a:endParaRPr>
          </a:p>
        </p:txBody>
      </p:sp>
      <p:sp>
        <p:nvSpPr>
          <p:cNvPr id="21" name="Subtitle 2"/>
          <p:cNvSpPr txBox="1">
            <a:spLocks/>
          </p:cNvSpPr>
          <p:nvPr/>
        </p:nvSpPr>
        <p:spPr bwMode="auto">
          <a:xfrm>
            <a:off x="1295400" y="2971800"/>
            <a:ext cx="6400800" cy="1143000"/>
          </a:xfrm>
          <a:prstGeom prst="rect">
            <a:avLst/>
          </a:prstGeom>
          <a:noFill/>
          <a:ln w="9525">
            <a:noFill/>
            <a:miter lim="800000"/>
            <a:headEnd/>
            <a:tailEnd/>
          </a:ln>
        </p:spPr>
        <p:txBody>
          <a:bodyPr lIns="0" rIns="18288"/>
          <a:lstStyle/>
          <a:p>
            <a:pPr algn="ctr">
              <a:spcBef>
                <a:spcPct val="20000"/>
              </a:spcBef>
              <a:buClr>
                <a:srgbClr val="0BD0D9"/>
              </a:buClr>
              <a:buSzPct val="95000"/>
              <a:buFont typeface="Wingdings 2" pitchFamily="18" charset="2"/>
              <a:buNone/>
            </a:pPr>
            <a:r>
              <a:rPr lang="en-US" sz="2600" b="1">
                <a:solidFill>
                  <a:srgbClr val="7030A0"/>
                </a:solidFill>
                <a:latin typeface="Times New Roman" pitchFamily="18" charset="0"/>
                <a:cs typeface="Times New Roman" pitchFamily="18" charset="0"/>
              </a:rPr>
              <a:t>Vì sao nước ta có thể trở thành nước xuất khẩu gạo lớn thứ 2 thế giới?</a:t>
            </a:r>
          </a:p>
        </p:txBody>
      </p:sp>
      <p:sp>
        <p:nvSpPr>
          <p:cNvPr id="22" name="Subtitle 2"/>
          <p:cNvSpPr txBox="1">
            <a:spLocks/>
          </p:cNvSpPr>
          <p:nvPr/>
        </p:nvSpPr>
        <p:spPr bwMode="auto">
          <a:xfrm>
            <a:off x="1150938" y="2884488"/>
            <a:ext cx="6400800" cy="1219200"/>
          </a:xfrm>
          <a:prstGeom prst="rect">
            <a:avLst/>
          </a:prstGeom>
          <a:noFill/>
          <a:ln w="9525">
            <a:noFill/>
            <a:miter lim="800000"/>
            <a:headEnd/>
            <a:tailEnd/>
          </a:ln>
        </p:spPr>
        <p:txBody>
          <a:bodyPr/>
          <a:lstStyle/>
          <a:p>
            <a:pPr algn="ctr">
              <a:spcBef>
                <a:spcPct val="20000"/>
              </a:spcBef>
              <a:buFont typeface="Arial" charset="0"/>
              <a:buNone/>
            </a:pPr>
            <a:r>
              <a:rPr lang="en-US" sz="2600" b="1">
                <a:solidFill>
                  <a:srgbClr val="7030A0"/>
                </a:solidFill>
                <a:latin typeface="Times New Roman" pitchFamily="18" charset="0"/>
                <a:cs typeface="Times New Roman" pitchFamily="18" charset="0"/>
              </a:rPr>
              <a:t>Những điều kiện nào giúp ngành chăn nuôi phát triển ổn định và vững chắc?</a:t>
            </a:r>
          </a:p>
        </p:txBody>
      </p:sp>
      <p:sp>
        <p:nvSpPr>
          <p:cNvPr id="10" name="Title 9"/>
          <p:cNvSpPr>
            <a:spLocks noGrp="1"/>
          </p:cNvSpPr>
          <p:nvPr>
            <p:ph type="ctrTitle"/>
          </p:nvPr>
        </p:nvSpPr>
        <p:spPr>
          <a:xfrm>
            <a:off x="533400" y="1371600"/>
            <a:ext cx="7851775" cy="1828800"/>
          </a:xfrm>
        </p:spPr>
        <p:txBody>
          <a:bodyPr/>
          <a:lstStyle/>
          <a:p>
            <a:pPr fontAlgn="auto">
              <a:spcAft>
                <a:spcPts val="0"/>
              </a:spcAft>
              <a:defRPr/>
            </a:pPr>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5">
                                            <p:txEl>
                                              <p:pRg st="0" end="0"/>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 calcmode="lin" valueType="num">
                                      <p:cBhvr>
                                        <p:cTn id="17"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18">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18">
                                            <p:txEl>
                                              <p:pRg st="0" end="0"/>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 calcmode="lin" valueType="num">
                                      <p:cBhvr>
                                        <p:cTn id="22"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24" dur="5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fltVal val="0"/>
                                          </p:val>
                                        </p:tav>
                                        <p:tav tm="100000">
                                          <p:val>
                                            <p:strVal val="#ppt_w"/>
                                          </p:val>
                                        </p:tav>
                                      </p:tavLst>
                                    </p:anim>
                                    <p:anim calcmode="lin" valueType="num">
                                      <p:cBhvr>
                                        <p:cTn id="30" dur="500" fill="hold"/>
                                        <p:tgtEl>
                                          <p:spTgt spid="20"/>
                                        </p:tgtEl>
                                        <p:attrNameLst>
                                          <p:attrName>ppt_h</p:attrName>
                                        </p:attrNameLst>
                                      </p:cBhvr>
                                      <p:tavLst>
                                        <p:tav tm="0">
                                          <p:val>
                                            <p:fltVal val="0"/>
                                          </p:val>
                                        </p:tav>
                                        <p:tav tm="100000">
                                          <p:val>
                                            <p:strVal val="#ppt_h"/>
                                          </p:val>
                                        </p:tav>
                                      </p:tavLst>
                                    </p:anim>
                                    <p:animEffect transition="in" filter="fade">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iterate type="lt">
                                    <p:tmPct val="0"/>
                                  </p:iterate>
                                  <p:childTnLst>
                                    <p:set>
                                      <p:cBhvr>
                                        <p:cTn id="35" dur="1" fill="hold">
                                          <p:stCondLst>
                                            <p:cond delay="0"/>
                                          </p:stCondLst>
                                        </p:cTn>
                                        <p:tgtEl>
                                          <p:spTgt spid="21">
                                            <p:txEl>
                                              <p:pRg st="0" end="0"/>
                                            </p:txEl>
                                          </p:spTgt>
                                        </p:tgtEl>
                                        <p:attrNameLst>
                                          <p:attrName>style.visibility</p:attrName>
                                        </p:attrNameLst>
                                      </p:cBhvr>
                                      <p:to>
                                        <p:strVal val="visible"/>
                                      </p:to>
                                    </p:set>
                                    <p:animEffect transition="in" filter="fade">
                                      <p:cBhvr>
                                        <p:cTn id="36" dur="1000"/>
                                        <p:tgtEl>
                                          <p:spTgt spid="21">
                                            <p:txEl>
                                              <p:pRg st="0" end="0"/>
                                            </p:txEl>
                                          </p:spTgt>
                                        </p:tgtEl>
                                      </p:cBhvr>
                                    </p:animEffect>
                                    <p:anim calcmode="lin" valueType="num">
                                      <p:cBhvr>
                                        <p:cTn id="37"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3" presetClass="exit" presetSubtype="32" fill="hold" grpId="1" nodeType="clickEffect">
                                  <p:stCondLst>
                                    <p:cond delay="0"/>
                                  </p:stCondLst>
                                  <p:iterate type="lt">
                                    <p:tmPct val="0"/>
                                  </p:iterate>
                                  <p:childTnLst>
                                    <p:anim calcmode="lin" valueType="num">
                                      <p:cBhvr>
                                        <p:cTn id="42" dur="500"/>
                                        <p:tgtEl>
                                          <p:spTgt spid="21">
                                            <p:txEl>
                                              <p:pRg st="0" end="0"/>
                                            </p:txEl>
                                          </p:spTgt>
                                        </p:tgtEl>
                                        <p:attrNameLst>
                                          <p:attrName>ppt_w</p:attrName>
                                        </p:attrNameLst>
                                      </p:cBhvr>
                                      <p:tavLst>
                                        <p:tav tm="0">
                                          <p:val>
                                            <p:strVal val="ppt_w"/>
                                          </p:val>
                                        </p:tav>
                                        <p:tav tm="100000">
                                          <p:val>
                                            <p:fltVal val="0"/>
                                          </p:val>
                                        </p:tav>
                                      </p:tavLst>
                                    </p:anim>
                                    <p:anim calcmode="lin" valueType="num">
                                      <p:cBhvr>
                                        <p:cTn id="43" dur="500"/>
                                        <p:tgtEl>
                                          <p:spTgt spid="21">
                                            <p:txEl>
                                              <p:pRg st="0" end="0"/>
                                            </p:txEl>
                                          </p:spTgt>
                                        </p:tgtEl>
                                        <p:attrNameLst>
                                          <p:attrName>ppt_h</p:attrName>
                                        </p:attrNameLst>
                                      </p:cBhvr>
                                      <p:tavLst>
                                        <p:tav tm="0">
                                          <p:val>
                                            <p:strVal val="ppt_h"/>
                                          </p:val>
                                        </p:tav>
                                        <p:tav tm="100000">
                                          <p:val>
                                            <p:fltVal val="0"/>
                                          </p:val>
                                        </p:tav>
                                      </p:tavLst>
                                    </p:anim>
                                    <p:animEffect transition="out" filter="fade">
                                      <p:cBhvr>
                                        <p:cTn id="44" dur="500"/>
                                        <p:tgtEl>
                                          <p:spTgt spid="21">
                                            <p:txEl>
                                              <p:pRg st="0" end="0"/>
                                            </p:txEl>
                                          </p:spTgt>
                                        </p:tgtEl>
                                      </p:cBhvr>
                                    </p:animEffect>
                                    <p:set>
                                      <p:cBhvr>
                                        <p:cTn id="45" dur="1" fill="hold">
                                          <p:stCondLst>
                                            <p:cond delay="499"/>
                                          </p:stCondLst>
                                        </p:cTn>
                                        <p:tgtEl>
                                          <p:spTgt spid="21">
                                            <p:txEl>
                                              <p:pRg st="0" end="0"/>
                                            </p:txEl>
                                          </p:spTgt>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iterate type="lt">
                                    <p:tmPct val="0"/>
                                  </p:iterate>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xit" presetSubtype="32" fill="hold" grpId="1" nodeType="clickEffect">
                                  <p:stCondLst>
                                    <p:cond delay="0"/>
                                  </p:stCondLst>
                                  <p:iterate type="lt">
                                    <p:tmPct val="0"/>
                                  </p:iterate>
                                  <p:childTnLst>
                                    <p:anim calcmode="lin" valueType="num">
                                      <p:cBhvr>
                                        <p:cTn id="56" dur="500"/>
                                        <p:tgtEl>
                                          <p:spTgt spid="22"/>
                                        </p:tgtEl>
                                        <p:attrNameLst>
                                          <p:attrName>ppt_w</p:attrName>
                                        </p:attrNameLst>
                                      </p:cBhvr>
                                      <p:tavLst>
                                        <p:tav tm="0">
                                          <p:val>
                                            <p:strVal val="ppt_w"/>
                                          </p:val>
                                        </p:tav>
                                        <p:tav tm="100000">
                                          <p:val>
                                            <p:fltVal val="0"/>
                                          </p:val>
                                        </p:tav>
                                      </p:tavLst>
                                    </p:anim>
                                    <p:anim calcmode="lin" valueType="num">
                                      <p:cBhvr>
                                        <p:cTn id="57" dur="500"/>
                                        <p:tgtEl>
                                          <p:spTgt spid="22"/>
                                        </p:tgtEl>
                                        <p:attrNameLst>
                                          <p:attrName>ppt_h</p:attrName>
                                        </p:attrNameLst>
                                      </p:cBhvr>
                                      <p:tavLst>
                                        <p:tav tm="0">
                                          <p:val>
                                            <p:strVal val="ppt_h"/>
                                          </p:val>
                                        </p:tav>
                                        <p:tav tm="100000">
                                          <p:val>
                                            <p:fltVal val="0"/>
                                          </p:val>
                                        </p:tav>
                                      </p:tavLst>
                                    </p:anim>
                                    <p:animEffect transition="out" filter="fade">
                                      <p:cBhvr>
                                        <p:cTn id="58" dur="500"/>
                                        <p:tgtEl>
                                          <p:spTgt spid="22"/>
                                        </p:tgtEl>
                                      </p:cBhvr>
                                    </p:animEffect>
                                    <p:set>
                                      <p:cBhvr>
                                        <p:cTn id="59"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1" grpId="0" build="p"/>
      <p:bldP spid="21" grpId="1" build="p"/>
      <p:bldP spid="22" grpId="0"/>
      <p:bldP spid="22"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984250"/>
            <a:ext cx="1028700" cy="431800"/>
          </a:xfrm>
        </p:spPr>
        <p:txBody>
          <a:bodyPr>
            <a:normAutofit/>
          </a:bodyPr>
          <a:lstStyle/>
          <a:p>
            <a:pPr marR="0">
              <a:lnSpc>
                <a:spcPct val="90000"/>
              </a:lnSpc>
            </a:pPr>
            <a:r>
              <a:rPr lang="en-US" sz="2400" b="1" smtClean="0">
                <a:solidFill>
                  <a:srgbClr val="FF0000"/>
                </a:solidFill>
                <a:latin typeface="Times New Roman" pitchFamily="18" charset="0"/>
                <a:cs typeface="Times New Roman" pitchFamily="18" charset="0"/>
              </a:rPr>
              <a:t>Môn</a:t>
            </a:r>
            <a:r>
              <a:rPr lang="en-US" sz="2400" smtClean="0">
                <a:latin typeface="Times New Roman" pitchFamily="18" charset="0"/>
                <a:cs typeface="Times New Roman" pitchFamily="18" charset="0"/>
              </a:rPr>
              <a:t>: </a:t>
            </a:r>
          </a:p>
        </p:txBody>
      </p:sp>
      <p:sp>
        <p:nvSpPr>
          <p:cNvPr id="5" name="Subtitle 2"/>
          <p:cNvSpPr txBox="1">
            <a:spLocks/>
          </p:cNvSpPr>
          <p:nvPr/>
        </p:nvSpPr>
        <p:spPr>
          <a:xfrm>
            <a:off x="4202113" y="990600"/>
            <a:ext cx="1295400" cy="381000"/>
          </a:xfrm>
          <a:prstGeom prst="rect">
            <a:avLst/>
          </a:prstGeom>
        </p:spPr>
        <p:txBody>
          <a:bodyPr>
            <a:normAutofit fontScale="70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defRPr/>
            </a:pPr>
            <a:r>
              <a:rPr lang="en-US" b="1" dirty="0" err="1" smtClean="0">
                <a:solidFill>
                  <a:srgbClr val="7030A0"/>
                </a:solidFill>
                <a:latin typeface="Times New Roman" pitchFamily="18" charset="0"/>
                <a:cs typeface="Times New Roman" pitchFamily="18" charset="0"/>
              </a:rPr>
              <a:t>Địa</a:t>
            </a:r>
            <a:r>
              <a:rPr lang="en-US" b="1" dirty="0" smtClean="0">
                <a:solidFill>
                  <a:srgbClr val="7030A0"/>
                </a:solidFill>
                <a:latin typeface="Times New Roman" pitchFamily="18" charset="0"/>
                <a:cs typeface="Times New Roman" pitchFamily="18" charset="0"/>
              </a:rPr>
              <a:t> </a:t>
            </a:r>
            <a:r>
              <a:rPr lang="en-US" b="1" dirty="0" err="1" smtClean="0">
                <a:solidFill>
                  <a:srgbClr val="7030A0"/>
                </a:solidFill>
                <a:latin typeface="Times New Roman" pitchFamily="18" charset="0"/>
                <a:cs typeface="Times New Roman" pitchFamily="18" charset="0"/>
              </a:rPr>
              <a:t>lí</a:t>
            </a:r>
            <a:r>
              <a:rPr lang="en-US" b="1" dirty="0" smtClean="0">
                <a:solidFill>
                  <a:srgbClr val="7030A0"/>
                </a:solidFill>
                <a:latin typeface="Times New Roman" pitchFamily="18" charset="0"/>
                <a:cs typeface="Times New Roman" pitchFamily="18" charset="0"/>
              </a:rPr>
              <a:t>: </a:t>
            </a:r>
            <a:endParaRPr lang="en-US" b="1" dirty="0">
              <a:solidFill>
                <a:srgbClr val="7030A0"/>
              </a:solidFill>
              <a:latin typeface="Times New Roman" pitchFamily="18" charset="0"/>
              <a:cs typeface="Times New Roman" pitchFamily="18" charset="0"/>
            </a:endParaRPr>
          </a:p>
        </p:txBody>
      </p:sp>
      <p:sp>
        <p:nvSpPr>
          <p:cNvPr id="6" name="Subtitle 2"/>
          <p:cNvSpPr txBox="1">
            <a:spLocks/>
          </p:cNvSpPr>
          <p:nvPr/>
        </p:nvSpPr>
        <p:spPr>
          <a:xfrm>
            <a:off x="571500" y="1517650"/>
            <a:ext cx="1295400" cy="482600"/>
          </a:xfrm>
          <a:prstGeom prst="rect">
            <a:avLst/>
          </a:prstGeom>
        </p:spPr>
        <p:txBody>
          <a:bodyPr>
            <a:normAutofit fontScale="9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defRPr/>
            </a:pPr>
            <a:r>
              <a:rPr lang="en-US" b="1" dirty="0" err="1" smtClean="0">
                <a:solidFill>
                  <a:srgbClr val="FF0000"/>
                </a:solidFill>
                <a:latin typeface="Times New Roman" pitchFamily="18" charset="0"/>
                <a:cs typeface="Times New Roman" pitchFamily="18" charset="0"/>
              </a:rPr>
              <a:t>Bài</a:t>
            </a:r>
            <a:r>
              <a:rPr lang="en-US" dirty="0" smtClean="0">
                <a:solidFill>
                  <a:srgbClr val="FF0000"/>
                </a:solidFill>
                <a:latin typeface="Times New Roman" pitchFamily="18" charset="0"/>
                <a:cs typeface="Times New Roman" pitchFamily="18" charset="0"/>
              </a:rPr>
              <a:t> </a:t>
            </a:r>
            <a:r>
              <a:rPr lang="en-US" dirty="0" smtClean="0">
                <a:solidFill>
                  <a:prstClr val="black">
                    <a:tint val="75000"/>
                  </a:prstClr>
                </a:solidFill>
                <a:latin typeface="Times New Roman" pitchFamily="18" charset="0"/>
                <a:cs typeface="Times New Roman" pitchFamily="18" charset="0"/>
              </a:rPr>
              <a:t>: </a:t>
            </a:r>
            <a:endParaRPr lang="en-US" dirty="0">
              <a:solidFill>
                <a:prstClr val="black">
                  <a:tint val="75000"/>
                </a:prstClr>
              </a:solidFill>
              <a:latin typeface="Times New Roman" pitchFamily="18" charset="0"/>
              <a:cs typeface="Times New Roman" pitchFamily="18" charset="0"/>
            </a:endParaRPr>
          </a:p>
        </p:txBody>
      </p:sp>
      <p:sp>
        <p:nvSpPr>
          <p:cNvPr id="7" name="Subtitle 2"/>
          <p:cNvSpPr txBox="1">
            <a:spLocks/>
          </p:cNvSpPr>
          <p:nvPr/>
        </p:nvSpPr>
        <p:spPr bwMode="auto">
          <a:xfrm>
            <a:off x="990600" y="2062163"/>
            <a:ext cx="3389313" cy="549275"/>
          </a:xfrm>
          <a:prstGeom prst="rect">
            <a:avLst/>
          </a:prstGeom>
          <a:noFill/>
          <a:ln w="9525">
            <a:noFill/>
            <a:miter lim="800000"/>
            <a:headEnd/>
            <a:tailEnd/>
          </a:ln>
        </p:spPr>
        <p:txBody>
          <a:bodyPr/>
          <a:lstStyle/>
          <a:p>
            <a:pPr algn="ctr">
              <a:spcBef>
                <a:spcPct val="20000"/>
              </a:spcBef>
              <a:buFont typeface="Arial" charset="0"/>
              <a:buNone/>
            </a:pPr>
            <a:r>
              <a:rPr lang="en-US" sz="2800" b="1">
                <a:solidFill>
                  <a:srgbClr val="1C4B58"/>
                </a:solidFill>
                <a:latin typeface="Times New Roman" pitchFamily="18" charset="0"/>
                <a:cs typeface="Times New Roman" pitchFamily="18" charset="0"/>
              </a:rPr>
              <a:t>II. </a:t>
            </a:r>
            <a:r>
              <a:rPr lang="en-US" sz="2800" b="1" u="sng">
                <a:solidFill>
                  <a:srgbClr val="1C4B58"/>
                </a:solidFill>
                <a:latin typeface="Times New Roman" pitchFamily="18" charset="0"/>
                <a:cs typeface="Times New Roman" pitchFamily="18" charset="0"/>
              </a:rPr>
              <a:t>THỦY SẢN</a:t>
            </a:r>
          </a:p>
        </p:txBody>
      </p:sp>
      <p:sp>
        <p:nvSpPr>
          <p:cNvPr id="9" name="Rectangle 8"/>
          <p:cNvSpPr/>
          <p:nvPr/>
        </p:nvSpPr>
        <p:spPr>
          <a:xfrm>
            <a:off x="2219035" y="1415687"/>
            <a:ext cx="6459899" cy="584775"/>
          </a:xfrm>
          <a:prstGeom prst="rect">
            <a:avLst/>
          </a:prstGeom>
        </p:spPr>
        <p:txBody>
          <a:bodyPr>
            <a:spAutoFit/>
          </a:bodyPr>
          <a:lstStyle/>
          <a:p>
            <a:pPr algn="ctr" fontAlgn="auto">
              <a:spcBef>
                <a:spcPts val="0"/>
              </a:spcBef>
              <a:spcAft>
                <a:spcPts val="0"/>
              </a:spcAft>
              <a:defRPr/>
            </a:pPr>
            <a:r>
              <a:rPr lang="en-US" sz="3200" b="1" dirty="0">
                <a:ln w="12700">
                  <a:solidFill>
                    <a:srgbClr val="FF0000"/>
                  </a:solidFill>
                  <a:prstDash val="solid"/>
                </a:ln>
                <a:solidFill>
                  <a:srgbClr val="FF0000"/>
                </a:solidFill>
                <a:latin typeface="Times New Roman" pitchFamily="18" charset="0"/>
                <a:cs typeface="Times New Roman" pitchFamily="18" charset="0"/>
              </a:rPr>
              <a:t>LÂM NGHIỆP VÀ THỦY SẢN</a:t>
            </a:r>
          </a:p>
        </p:txBody>
      </p:sp>
      <p:sp>
        <p:nvSpPr>
          <p:cNvPr id="20" name="Subtitle 2"/>
          <p:cNvSpPr txBox="1">
            <a:spLocks/>
          </p:cNvSpPr>
          <p:nvPr/>
        </p:nvSpPr>
        <p:spPr>
          <a:xfrm>
            <a:off x="6200775" y="984250"/>
            <a:ext cx="1295400" cy="381000"/>
          </a:xfrm>
          <a:prstGeom prst="rect">
            <a:avLst/>
          </a:prstGeom>
        </p:spPr>
        <p:txBody>
          <a:bodyPr>
            <a:normAutofit fontScale="70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defRPr/>
            </a:pPr>
            <a:r>
              <a:rPr lang="en-US" b="1" dirty="0" err="1" smtClean="0">
                <a:solidFill>
                  <a:srgbClr val="7030A0"/>
                </a:solidFill>
                <a:latin typeface="Times New Roman" pitchFamily="18" charset="0"/>
                <a:cs typeface="Times New Roman" pitchFamily="18" charset="0"/>
              </a:rPr>
              <a:t>Tiết</a:t>
            </a:r>
            <a:r>
              <a:rPr lang="en-US" b="1" dirty="0" smtClean="0">
                <a:solidFill>
                  <a:srgbClr val="7030A0"/>
                </a:solidFill>
                <a:latin typeface="Times New Roman" pitchFamily="18" charset="0"/>
                <a:cs typeface="Times New Roman" pitchFamily="18" charset="0"/>
              </a:rPr>
              <a:t>: 11</a:t>
            </a:r>
            <a:endParaRPr lang="en-US" b="1" dirty="0">
              <a:solidFill>
                <a:srgbClr val="7030A0"/>
              </a:solidFill>
              <a:latin typeface="Times New Roman" pitchFamily="18" charset="0"/>
              <a:cs typeface="Times New Roman" pitchFamily="18" charset="0"/>
            </a:endParaRPr>
          </a:p>
        </p:txBody>
      </p:sp>
      <p:sp>
        <p:nvSpPr>
          <p:cNvPr id="11" name="Subtitle 2"/>
          <p:cNvSpPr txBox="1">
            <a:spLocks/>
          </p:cNvSpPr>
          <p:nvPr/>
        </p:nvSpPr>
        <p:spPr bwMode="auto">
          <a:xfrm>
            <a:off x="152400" y="2795588"/>
            <a:ext cx="8901113" cy="1090612"/>
          </a:xfrm>
          <a:prstGeom prst="rect">
            <a:avLst/>
          </a:prstGeom>
          <a:noFill/>
          <a:ln w="9525">
            <a:noFill/>
            <a:miter lim="800000"/>
            <a:headEnd/>
            <a:tailEnd/>
          </a:ln>
        </p:spPr>
        <p:txBody>
          <a:bodyPr/>
          <a:lstStyle/>
          <a:p>
            <a:pPr>
              <a:spcBef>
                <a:spcPct val="20000"/>
              </a:spcBef>
              <a:buFont typeface="Arial" charset="0"/>
              <a:buNone/>
            </a:pPr>
            <a:r>
              <a:rPr lang="en-US" sz="2800" b="1">
                <a:solidFill>
                  <a:srgbClr val="160CD6"/>
                </a:solidFill>
                <a:latin typeface="Times New Roman" pitchFamily="18" charset="0"/>
                <a:cs typeface="Times New Roman" pitchFamily="18" charset="0"/>
              </a:rPr>
              <a:t>Nước ta có những điều kiện nào để phát triển ngành thủy sản?  </a:t>
            </a:r>
          </a:p>
        </p:txBody>
      </p:sp>
      <p:sp>
        <p:nvSpPr>
          <p:cNvPr id="10" name="Title 9"/>
          <p:cNvSpPr>
            <a:spLocks noGrp="1"/>
          </p:cNvSpPr>
          <p:nvPr>
            <p:ph type="ctrTitle"/>
          </p:nvPr>
        </p:nvSpPr>
        <p:spPr>
          <a:xfrm>
            <a:off x="533400" y="1371600"/>
            <a:ext cx="7851775" cy="1828800"/>
          </a:xfrm>
        </p:spPr>
        <p:txBody>
          <a:bodyPr/>
          <a:lstStyle/>
          <a:p>
            <a:pPr fontAlgn="auto">
              <a:spcAft>
                <a:spcPts val="0"/>
              </a:spcAft>
              <a:defRPr/>
            </a:pPr>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1600200" y="6172200"/>
            <a:ext cx="5029200" cy="533400"/>
          </a:xfrm>
        </p:spPr>
        <p:txBody>
          <a:bodyPr/>
          <a:lstStyle/>
          <a:p>
            <a:r>
              <a:rPr lang="en-US" sz="2800" b="1" smtClean="0">
                <a:solidFill>
                  <a:srgbClr val="FF0000"/>
                </a:solidFill>
                <a:latin typeface="Times New Roman" pitchFamily="18" charset="0"/>
                <a:cs typeface="Times New Roman" pitchFamily="18" charset="0"/>
              </a:rPr>
              <a:t>Vùng biển rộng nhiều hải sản</a:t>
            </a:r>
          </a:p>
        </p:txBody>
      </p:sp>
      <p:pic>
        <p:nvPicPr>
          <p:cNvPr id="48130" name="Content Placeholder 3"/>
          <p:cNvPicPr>
            <a:picLocks noGrp="1" noChangeAspect="1"/>
          </p:cNvPicPr>
          <p:nvPr>
            <p:ph idx="1"/>
          </p:nvPr>
        </p:nvPicPr>
        <p:blipFill>
          <a:blip r:embed="rId2"/>
          <a:srcRect/>
          <a:stretch>
            <a:fillRect/>
          </a:stretch>
        </p:blipFill>
        <p:spPr>
          <a:xfrm>
            <a:off x="0" y="0"/>
            <a:ext cx="9144000" cy="6172200"/>
          </a:xfrm>
        </p:spPr>
      </p:pic>
    </p:spTree>
  </p:cSld>
  <p:clrMapOvr>
    <a:masterClrMapping/>
  </p:clrMapOvr>
  <p:transition spd="slow">
    <p:circl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81200" y="6324600"/>
            <a:ext cx="4572000" cy="400050"/>
          </a:xfrm>
        </p:spPr>
        <p:txBody>
          <a:bodyPr>
            <a:normAutofit fontScale="90000"/>
          </a:bodyPr>
          <a:lstStyle/>
          <a:p>
            <a:pPr marL="0" indent="0" fontAlgn="auto">
              <a:spcAft>
                <a:spcPts val="0"/>
              </a:spcAft>
              <a:buClr>
                <a:schemeClr val="accent6">
                  <a:lumMod val="75000"/>
                </a:schemeClr>
              </a:buClr>
              <a:buFont typeface="Georgia" pitchFamily="18" charset="0"/>
              <a:buNone/>
              <a:defRPr/>
            </a:pPr>
            <a:r>
              <a:rPr lang="en-US" sz="2400" dirty="0" err="1" smtClean="0">
                <a:solidFill>
                  <a:srgbClr val="FF0000"/>
                </a:solidFill>
                <a:latin typeface="Times New Roman" pitchFamily="18" charset="0"/>
                <a:cs typeface="Times New Roman" pitchFamily="18" charset="0"/>
              </a:rPr>
              <a:t>Bản</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đồ</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sông</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ngòi</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Việt</a:t>
            </a:r>
            <a:r>
              <a:rPr lang="en-US" sz="2400" dirty="0" smtClean="0">
                <a:solidFill>
                  <a:srgbClr val="FF0000"/>
                </a:solidFill>
                <a:latin typeface="Times New Roman" pitchFamily="18" charset="0"/>
                <a:cs typeface="Times New Roman" pitchFamily="18" charset="0"/>
              </a:rPr>
              <a:t> Nam</a:t>
            </a:r>
            <a:endParaRPr lang="en-US" sz="2400" dirty="0">
              <a:solidFill>
                <a:srgbClr val="FF0000"/>
              </a:solidFill>
              <a:latin typeface="Times New Roman" pitchFamily="18" charset="0"/>
              <a:cs typeface="Times New Roman" pitchFamily="18" charset="0"/>
            </a:endParaRPr>
          </a:p>
        </p:txBody>
      </p:sp>
      <p:pic>
        <p:nvPicPr>
          <p:cNvPr id="49154" name="Picture 2"/>
          <p:cNvPicPr>
            <a:picLocks noGrp="1" noChangeAspect="1" noChangeArrowheads="1"/>
          </p:cNvPicPr>
          <p:nvPr>
            <p:ph idx="4294967295"/>
          </p:nvPr>
        </p:nvPicPr>
        <p:blipFill>
          <a:blip r:embed="rId2"/>
          <a:srcRect/>
          <a:stretch>
            <a:fillRect/>
          </a:stretch>
        </p:blipFill>
        <p:spPr>
          <a:xfrm>
            <a:off x="1981200" y="0"/>
            <a:ext cx="4892675" cy="6294438"/>
          </a:xfrm>
        </p:spPr>
      </p:pic>
    </p:spTree>
  </p:cSld>
  <p:clrMapOvr>
    <a:masterClrMapping/>
  </p:clrMapOvr>
  <p:transition spd="slow">
    <p:circl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 Placeholder 5"/>
          <p:cNvSpPr>
            <a:spLocks noGrp="1"/>
          </p:cNvSpPr>
          <p:nvPr>
            <p:ph type="body" idx="1"/>
          </p:nvPr>
        </p:nvSpPr>
        <p:spPr>
          <a:xfrm>
            <a:off x="1447800" y="6172200"/>
            <a:ext cx="5181600" cy="430213"/>
          </a:xfrm>
        </p:spPr>
        <p:txBody>
          <a:bodyPr/>
          <a:lstStyle/>
          <a:p>
            <a:r>
              <a:rPr lang="en-US" sz="2800" smtClean="0">
                <a:solidFill>
                  <a:srgbClr val="FF0000"/>
                </a:solidFill>
                <a:latin typeface="Times New Roman" pitchFamily="18" charset="0"/>
                <a:cs typeface="Times New Roman" pitchFamily="18" charset="0"/>
              </a:rPr>
              <a:t>Người dân có nhiều kinh nghiệm.</a:t>
            </a:r>
          </a:p>
        </p:txBody>
      </p:sp>
      <p:pic>
        <p:nvPicPr>
          <p:cNvPr id="50178" name="Content Placeholder 10"/>
          <p:cNvPicPr>
            <a:picLocks noGrp="1" noChangeAspect="1"/>
          </p:cNvPicPr>
          <p:nvPr>
            <p:ph sz="quarter" idx="2"/>
          </p:nvPr>
        </p:nvPicPr>
        <p:blipFill>
          <a:blip r:embed="rId2"/>
          <a:srcRect/>
          <a:stretch>
            <a:fillRect/>
          </a:stretch>
        </p:blipFill>
        <p:spPr>
          <a:xfrm>
            <a:off x="0" y="0"/>
            <a:ext cx="4383088" cy="5710238"/>
          </a:xfrm>
        </p:spPr>
      </p:pic>
      <p:pic>
        <p:nvPicPr>
          <p:cNvPr id="50179" name="Content Placeholder 11"/>
          <p:cNvPicPr>
            <a:picLocks noGrp="1" noChangeAspect="1"/>
          </p:cNvPicPr>
          <p:nvPr>
            <p:ph sz="quarter" idx="4"/>
          </p:nvPr>
        </p:nvPicPr>
        <p:blipFill>
          <a:blip r:embed="rId3"/>
          <a:srcRect/>
          <a:stretch>
            <a:fillRect/>
          </a:stretch>
        </p:blipFill>
        <p:spPr>
          <a:xfrm>
            <a:off x="4495800" y="0"/>
            <a:ext cx="4648200" cy="5718175"/>
          </a:xfrm>
        </p:spPr>
      </p:pic>
    </p:spTree>
  </p:cSld>
  <p:clrMapOvr>
    <a:masterClrMapping/>
  </p:clrMapOvr>
  <p:transition spd="slow">
    <p:circl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304800"/>
          </a:xfrm>
        </p:spPr>
        <p:txBody>
          <a:bodyPr>
            <a:normAutofit fontScale="90000"/>
          </a:bodyPr>
          <a:lstStyle/>
          <a:p>
            <a:pPr fontAlgn="auto">
              <a:spcAft>
                <a:spcPts val="0"/>
              </a:spcAft>
              <a:defRPr/>
            </a:pPr>
            <a:endParaRPr lang="en-US" dirty="0"/>
          </a:p>
        </p:txBody>
      </p:sp>
      <p:pic>
        <p:nvPicPr>
          <p:cNvPr id="51202" name="Content Placeholder 6"/>
          <p:cNvPicPr>
            <a:picLocks noGrp="1" noChangeAspect="1"/>
          </p:cNvPicPr>
          <p:nvPr>
            <p:ph sz="quarter" idx="2"/>
          </p:nvPr>
        </p:nvPicPr>
        <p:blipFill>
          <a:blip r:embed="rId2"/>
          <a:srcRect/>
          <a:stretch>
            <a:fillRect/>
          </a:stretch>
        </p:blipFill>
        <p:spPr>
          <a:xfrm>
            <a:off x="0" y="0"/>
            <a:ext cx="9144000" cy="7010400"/>
          </a:xfrm>
        </p:spPr>
      </p:pic>
      <p:sp>
        <p:nvSpPr>
          <p:cNvPr id="8" name="Rectangle 7"/>
          <p:cNvSpPr/>
          <p:nvPr/>
        </p:nvSpPr>
        <p:spPr>
          <a:xfrm>
            <a:off x="281708" y="5791200"/>
            <a:ext cx="5707011" cy="523220"/>
          </a:xfrm>
          <a:prstGeom prst="rect">
            <a:avLst/>
          </a:prstGeom>
          <a:solidFill>
            <a:srgbClr val="FFC000"/>
          </a:solidFill>
        </p:spPr>
        <p:txBody>
          <a:bodyPr wrap="none">
            <a:spAutoFit/>
          </a:bodyPr>
          <a:lstStyle/>
          <a:p>
            <a:pPr algn="ctr" fontAlgn="auto">
              <a:spcBef>
                <a:spcPts val="0"/>
              </a:spcBef>
              <a:spcAft>
                <a:spcPts val="0"/>
              </a:spcAft>
              <a:defRPr/>
            </a:pPr>
            <a:r>
              <a:rPr lang="en-US" sz="2800" b="1" dirty="0" err="1">
                <a:ln w="12700">
                  <a:solidFill>
                    <a:schemeClr val="tx2">
                      <a:satMod val="155000"/>
                    </a:schemeClr>
                  </a:solidFill>
                  <a:prstDash val="solid"/>
                </a:ln>
                <a:solidFill>
                  <a:srgbClr val="160CD6"/>
                </a:solidFill>
                <a:effectLst>
                  <a:outerShdw blurRad="41275" dist="20320" dir="1800000" algn="tl" rotWithShape="0">
                    <a:srgbClr val="000000">
                      <a:alpha val="40000"/>
                    </a:srgbClr>
                  </a:outerShdw>
                </a:effectLst>
                <a:latin typeface="Times New Roman" pitchFamily="18" charset="0"/>
                <a:cs typeface="Times New Roman" pitchFamily="18" charset="0"/>
              </a:rPr>
              <a:t>Nhu</a:t>
            </a:r>
            <a:r>
              <a:rPr lang="en-US" sz="2800" b="1" dirty="0">
                <a:ln w="12700">
                  <a:solidFill>
                    <a:schemeClr val="tx2">
                      <a:satMod val="155000"/>
                    </a:schemeClr>
                  </a:solidFill>
                  <a:prstDash val="solid"/>
                </a:ln>
                <a:solidFill>
                  <a:srgbClr val="160CD6"/>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2800" b="1" dirty="0" err="1">
                <a:ln w="12700">
                  <a:solidFill>
                    <a:schemeClr val="tx2">
                      <a:satMod val="155000"/>
                    </a:schemeClr>
                  </a:solidFill>
                  <a:prstDash val="solid"/>
                </a:ln>
                <a:solidFill>
                  <a:srgbClr val="160CD6"/>
                </a:solidFill>
                <a:effectLst>
                  <a:outerShdw blurRad="41275" dist="20320" dir="1800000" algn="tl" rotWithShape="0">
                    <a:srgbClr val="000000">
                      <a:alpha val="40000"/>
                    </a:srgbClr>
                  </a:outerShdw>
                </a:effectLst>
                <a:latin typeface="Times New Roman" pitchFamily="18" charset="0"/>
                <a:cs typeface="Times New Roman" pitchFamily="18" charset="0"/>
              </a:rPr>
              <a:t>cầu</a:t>
            </a:r>
            <a:r>
              <a:rPr lang="en-US" sz="2800" b="1" dirty="0">
                <a:ln w="12700">
                  <a:solidFill>
                    <a:schemeClr val="tx2">
                      <a:satMod val="155000"/>
                    </a:schemeClr>
                  </a:solidFill>
                  <a:prstDash val="solid"/>
                </a:ln>
                <a:solidFill>
                  <a:srgbClr val="160CD6"/>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2800" b="1" dirty="0" err="1">
                <a:ln w="12700">
                  <a:solidFill>
                    <a:schemeClr val="tx2">
                      <a:satMod val="155000"/>
                    </a:schemeClr>
                  </a:solidFill>
                  <a:prstDash val="solid"/>
                </a:ln>
                <a:solidFill>
                  <a:srgbClr val="160CD6"/>
                </a:solidFill>
                <a:effectLst>
                  <a:outerShdw blurRad="41275" dist="20320" dir="1800000" algn="tl" rotWithShape="0">
                    <a:srgbClr val="000000">
                      <a:alpha val="40000"/>
                    </a:srgbClr>
                  </a:outerShdw>
                </a:effectLst>
                <a:latin typeface="Times New Roman" pitchFamily="18" charset="0"/>
                <a:cs typeface="Times New Roman" pitchFamily="18" charset="0"/>
              </a:rPr>
              <a:t>về</a:t>
            </a:r>
            <a:r>
              <a:rPr lang="en-US" sz="2800" b="1" dirty="0">
                <a:ln w="12700">
                  <a:solidFill>
                    <a:schemeClr val="tx2">
                      <a:satMod val="155000"/>
                    </a:schemeClr>
                  </a:solidFill>
                  <a:prstDash val="solid"/>
                </a:ln>
                <a:solidFill>
                  <a:srgbClr val="160CD6"/>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2800" b="1" dirty="0" err="1">
                <a:ln w="12700">
                  <a:solidFill>
                    <a:schemeClr val="tx2">
                      <a:satMod val="155000"/>
                    </a:schemeClr>
                  </a:solidFill>
                  <a:prstDash val="solid"/>
                </a:ln>
                <a:solidFill>
                  <a:srgbClr val="160CD6"/>
                </a:solidFill>
                <a:effectLst>
                  <a:outerShdw blurRad="41275" dist="20320" dir="1800000" algn="tl" rotWithShape="0">
                    <a:srgbClr val="000000">
                      <a:alpha val="40000"/>
                    </a:srgbClr>
                  </a:outerShdw>
                </a:effectLst>
                <a:latin typeface="Times New Roman" pitchFamily="18" charset="0"/>
                <a:cs typeface="Times New Roman" pitchFamily="18" charset="0"/>
              </a:rPr>
              <a:t>thủy</a:t>
            </a:r>
            <a:r>
              <a:rPr lang="en-US" sz="2800" b="1" dirty="0">
                <a:ln w="12700">
                  <a:solidFill>
                    <a:schemeClr val="tx2">
                      <a:satMod val="155000"/>
                    </a:schemeClr>
                  </a:solidFill>
                  <a:prstDash val="solid"/>
                </a:ln>
                <a:solidFill>
                  <a:srgbClr val="160CD6"/>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2800" b="1" dirty="0" err="1">
                <a:ln w="12700">
                  <a:solidFill>
                    <a:schemeClr val="tx2">
                      <a:satMod val="155000"/>
                    </a:schemeClr>
                  </a:solidFill>
                  <a:prstDash val="solid"/>
                </a:ln>
                <a:solidFill>
                  <a:srgbClr val="160CD6"/>
                </a:solidFill>
                <a:effectLst>
                  <a:outerShdw blurRad="41275" dist="20320" dir="1800000" algn="tl" rotWithShape="0">
                    <a:srgbClr val="000000">
                      <a:alpha val="40000"/>
                    </a:srgbClr>
                  </a:outerShdw>
                </a:effectLst>
                <a:latin typeface="Times New Roman" pitchFamily="18" charset="0"/>
                <a:cs typeface="Times New Roman" pitchFamily="18" charset="0"/>
              </a:rPr>
              <a:t>sản</a:t>
            </a:r>
            <a:r>
              <a:rPr lang="en-US" sz="2800" b="1" dirty="0">
                <a:ln w="12700">
                  <a:solidFill>
                    <a:schemeClr val="tx2">
                      <a:satMod val="155000"/>
                    </a:schemeClr>
                  </a:solidFill>
                  <a:prstDash val="solid"/>
                </a:ln>
                <a:solidFill>
                  <a:srgbClr val="160CD6"/>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2800" b="1" dirty="0" err="1">
                <a:ln w="12700">
                  <a:solidFill>
                    <a:schemeClr val="tx2">
                      <a:satMod val="155000"/>
                    </a:schemeClr>
                  </a:solidFill>
                  <a:prstDash val="solid"/>
                </a:ln>
                <a:solidFill>
                  <a:srgbClr val="160CD6"/>
                </a:solidFill>
                <a:effectLst>
                  <a:outerShdw blurRad="41275" dist="20320" dir="1800000" algn="tl" rotWithShape="0">
                    <a:srgbClr val="000000">
                      <a:alpha val="40000"/>
                    </a:srgbClr>
                  </a:outerShdw>
                </a:effectLst>
                <a:latin typeface="Times New Roman" pitchFamily="18" charset="0"/>
                <a:cs typeface="Times New Roman" pitchFamily="18" charset="0"/>
              </a:rPr>
              <a:t>ngày</a:t>
            </a:r>
            <a:r>
              <a:rPr lang="en-US" sz="2800" b="1" dirty="0">
                <a:ln w="12700">
                  <a:solidFill>
                    <a:schemeClr val="tx2">
                      <a:satMod val="155000"/>
                    </a:schemeClr>
                  </a:solidFill>
                  <a:prstDash val="solid"/>
                </a:ln>
                <a:solidFill>
                  <a:srgbClr val="160CD6"/>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2800" b="1" dirty="0" err="1">
                <a:ln w="12700">
                  <a:solidFill>
                    <a:schemeClr val="tx2">
                      <a:satMod val="155000"/>
                    </a:schemeClr>
                  </a:solidFill>
                  <a:prstDash val="solid"/>
                </a:ln>
                <a:solidFill>
                  <a:srgbClr val="160CD6"/>
                </a:solidFill>
                <a:effectLst>
                  <a:outerShdw blurRad="41275" dist="20320" dir="1800000" algn="tl" rotWithShape="0">
                    <a:srgbClr val="000000">
                      <a:alpha val="40000"/>
                    </a:srgbClr>
                  </a:outerShdw>
                </a:effectLst>
                <a:latin typeface="Times New Roman" pitchFamily="18" charset="0"/>
                <a:cs typeface="Times New Roman" pitchFamily="18" charset="0"/>
              </a:rPr>
              <a:t>càng</a:t>
            </a:r>
            <a:r>
              <a:rPr lang="en-US" sz="2800" b="1" dirty="0">
                <a:ln w="12700">
                  <a:solidFill>
                    <a:schemeClr val="tx2">
                      <a:satMod val="155000"/>
                    </a:schemeClr>
                  </a:solidFill>
                  <a:prstDash val="solid"/>
                </a:ln>
                <a:solidFill>
                  <a:srgbClr val="160CD6"/>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2800" b="1" dirty="0" err="1">
                <a:ln w="12700">
                  <a:solidFill>
                    <a:schemeClr val="tx2">
                      <a:satMod val="155000"/>
                    </a:schemeClr>
                  </a:solidFill>
                  <a:prstDash val="solid"/>
                </a:ln>
                <a:solidFill>
                  <a:srgbClr val="160CD6"/>
                </a:solidFill>
                <a:effectLst>
                  <a:outerShdw blurRad="41275" dist="20320" dir="1800000" algn="tl" rotWithShape="0">
                    <a:srgbClr val="000000">
                      <a:alpha val="40000"/>
                    </a:srgbClr>
                  </a:outerShdw>
                </a:effectLst>
                <a:latin typeface="Times New Roman" pitchFamily="18" charset="0"/>
                <a:cs typeface="Times New Roman" pitchFamily="18" charset="0"/>
              </a:rPr>
              <a:t>tăng</a:t>
            </a:r>
            <a:endParaRPr lang="en-US" sz="2800" b="1" dirty="0">
              <a:ln w="12700">
                <a:solidFill>
                  <a:schemeClr val="tx2">
                    <a:satMod val="155000"/>
                  </a:schemeClr>
                </a:solidFill>
                <a:prstDash val="solid"/>
              </a:ln>
              <a:solidFill>
                <a:srgbClr val="160CD6"/>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Tree>
  </p:cSld>
  <p:clrMapOvr>
    <a:masterClrMapping/>
  </p:clrMapOvr>
  <p:transition spd="slow">
    <p:circl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2"/>
          <p:cNvPicPr>
            <a:picLocks noChangeAspect="1" noChangeArrowheads="1"/>
          </p:cNvPicPr>
          <p:nvPr/>
        </p:nvPicPr>
        <p:blipFill>
          <a:blip r:embed="rId2"/>
          <a:srcRect/>
          <a:stretch>
            <a:fillRect/>
          </a:stretch>
        </p:blipFill>
        <p:spPr bwMode="auto">
          <a:xfrm>
            <a:off x="-1588" y="0"/>
            <a:ext cx="9145588" cy="6859588"/>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984250"/>
            <a:ext cx="1028700" cy="431800"/>
          </a:xfrm>
        </p:spPr>
        <p:txBody>
          <a:bodyPr>
            <a:normAutofit/>
          </a:bodyPr>
          <a:lstStyle/>
          <a:p>
            <a:pPr marR="0">
              <a:lnSpc>
                <a:spcPct val="90000"/>
              </a:lnSpc>
            </a:pPr>
            <a:r>
              <a:rPr lang="en-US" sz="2400" b="1" smtClean="0">
                <a:solidFill>
                  <a:srgbClr val="FF0000"/>
                </a:solidFill>
                <a:latin typeface="Times New Roman" pitchFamily="18" charset="0"/>
                <a:cs typeface="Times New Roman" pitchFamily="18" charset="0"/>
              </a:rPr>
              <a:t>Môn</a:t>
            </a:r>
            <a:r>
              <a:rPr lang="en-US" sz="2400" smtClean="0">
                <a:latin typeface="Times New Roman" pitchFamily="18" charset="0"/>
                <a:cs typeface="Times New Roman" pitchFamily="18" charset="0"/>
              </a:rPr>
              <a:t>: </a:t>
            </a:r>
          </a:p>
        </p:txBody>
      </p:sp>
      <p:sp>
        <p:nvSpPr>
          <p:cNvPr id="5" name="Subtitle 2"/>
          <p:cNvSpPr txBox="1">
            <a:spLocks/>
          </p:cNvSpPr>
          <p:nvPr/>
        </p:nvSpPr>
        <p:spPr>
          <a:xfrm>
            <a:off x="4202113" y="990600"/>
            <a:ext cx="1295400" cy="381000"/>
          </a:xfrm>
          <a:prstGeom prst="rect">
            <a:avLst/>
          </a:prstGeom>
        </p:spPr>
        <p:txBody>
          <a:bodyPr>
            <a:normAutofit fontScale="70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defRPr/>
            </a:pPr>
            <a:r>
              <a:rPr lang="en-US" b="1" dirty="0" err="1" smtClean="0">
                <a:solidFill>
                  <a:srgbClr val="7030A0"/>
                </a:solidFill>
                <a:latin typeface="Times New Roman" pitchFamily="18" charset="0"/>
                <a:cs typeface="Times New Roman" pitchFamily="18" charset="0"/>
              </a:rPr>
              <a:t>Địa</a:t>
            </a:r>
            <a:r>
              <a:rPr lang="en-US" b="1" dirty="0" smtClean="0">
                <a:solidFill>
                  <a:srgbClr val="7030A0"/>
                </a:solidFill>
                <a:latin typeface="Times New Roman" pitchFamily="18" charset="0"/>
                <a:cs typeface="Times New Roman" pitchFamily="18" charset="0"/>
              </a:rPr>
              <a:t> </a:t>
            </a:r>
            <a:r>
              <a:rPr lang="en-US" b="1" dirty="0" err="1" smtClean="0">
                <a:solidFill>
                  <a:srgbClr val="7030A0"/>
                </a:solidFill>
                <a:latin typeface="Times New Roman" pitchFamily="18" charset="0"/>
                <a:cs typeface="Times New Roman" pitchFamily="18" charset="0"/>
              </a:rPr>
              <a:t>lí</a:t>
            </a:r>
            <a:r>
              <a:rPr lang="en-US" b="1" dirty="0" smtClean="0">
                <a:solidFill>
                  <a:srgbClr val="7030A0"/>
                </a:solidFill>
                <a:latin typeface="Times New Roman" pitchFamily="18" charset="0"/>
                <a:cs typeface="Times New Roman" pitchFamily="18" charset="0"/>
              </a:rPr>
              <a:t>: </a:t>
            </a:r>
            <a:endParaRPr lang="en-US" b="1" dirty="0">
              <a:solidFill>
                <a:srgbClr val="7030A0"/>
              </a:solidFill>
              <a:latin typeface="Times New Roman" pitchFamily="18" charset="0"/>
              <a:cs typeface="Times New Roman" pitchFamily="18" charset="0"/>
            </a:endParaRPr>
          </a:p>
        </p:txBody>
      </p:sp>
      <p:sp>
        <p:nvSpPr>
          <p:cNvPr id="6" name="Subtitle 2"/>
          <p:cNvSpPr txBox="1">
            <a:spLocks/>
          </p:cNvSpPr>
          <p:nvPr/>
        </p:nvSpPr>
        <p:spPr>
          <a:xfrm>
            <a:off x="571500" y="1517650"/>
            <a:ext cx="1295400" cy="482600"/>
          </a:xfrm>
          <a:prstGeom prst="rect">
            <a:avLst/>
          </a:prstGeom>
        </p:spPr>
        <p:txBody>
          <a:bodyPr>
            <a:normAutofit fontScale="9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defRPr/>
            </a:pPr>
            <a:r>
              <a:rPr lang="en-US" b="1" dirty="0" err="1" smtClean="0">
                <a:solidFill>
                  <a:srgbClr val="FF0000"/>
                </a:solidFill>
                <a:latin typeface="Times New Roman" pitchFamily="18" charset="0"/>
                <a:cs typeface="Times New Roman" pitchFamily="18" charset="0"/>
              </a:rPr>
              <a:t>Bài</a:t>
            </a:r>
            <a:r>
              <a:rPr lang="en-US" dirty="0" smtClean="0">
                <a:solidFill>
                  <a:srgbClr val="FF0000"/>
                </a:solidFill>
                <a:latin typeface="Times New Roman" pitchFamily="18" charset="0"/>
                <a:cs typeface="Times New Roman" pitchFamily="18" charset="0"/>
              </a:rPr>
              <a:t> </a:t>
            </a:r>
            <a:r>
              <a:rPr lang="en-US" dirty="0" smtClean="0">
                <a:solidFill>
                  <a:prstClr val="black">
                    <a:tint val="75000"/>
                  </a:prstClr>
                </a:solidFill>
                <a:latin typeface="Times New Roman" pitchFamily="18" charset="0"/>
                <a:cs typeface="Times New Roman" pitchFamily="18" charset="0"/>
              </a:rPr>
              <a:t>: </a:t>
            </a:r>
            <a:endParaRPr lang="en-US" dirty="0">
              <a:solidFill>
                <a:prstClr val="black">
                  <a:tint val="75000"/>
                </a:prstClr>
              </a:solidFill>
              <a:latin typeface="Times New Roman" pitchFamily="18" charset="0"/>
              <a:cs typeface="Times New Roman" pitchFamily="18" charset="0"/>
            </a:endParaRPr>
          </a:p>
        </p:txBody>
      </p:sp>
      <p:sp>
        <p:nvSpPr>
          <p:cNvPr id="7" name="Subtitle 2"/>
          <p:cNvSpPr txBox="1">
            <a:spLocks/>
          </p:cNvSpPr>
          <p:nvPr/>
        </p:nvSpPr>
        <p:spPr bwMode="auto">
          <a:xfrm>
            <a:off x="990600" y="2062163"/>
            <a:ext cx="3389313" cy="549275"/>
          </a:xfrm>
          <a:prstGeom prst="rect">
            <a:avLst/>
          </a:prstGeom>
          <a:noFill/>
          <a:ln w="9525">
            <a:noFill/>
            <a:miter lim="800000"/>
            <a:headEnd/>
            <a:tailEnd/>
          </a:ln>
        </p:spPr>
        <p:txBody>
          <a:bodyPr/>
          <a:lstStyle/>
          <a:p>
            <a:pPr algn="ctr">
              <a:spcBef>
                <a:spcPct val="20000"/>
              </a:spcBef>
              <a:buFont typeface="Arial" charset="0"/>
              <a:buNone/>
            </a:pPr>
            <a:r>
              <a:rPr lang="en-US" sz="2800" b="1">
                <a:solidFill>
                  <a:srgbClr val="1C4B58"/>
                </a:solidFill>
                <a:latin typeface="Times New Roman" pitchFamily="18" charset="0"/>
                <a:cs typeface="Times New Roman" pitchFamily="18" charset="0"/>
              </a:rPr>
              <a:t>II. </a:t>
            </a:r>
            <a:r>
              <a:rPr lang="en-US" sz="2800" b="1" u="sng">
                <a:solidFill>
                  <a:srgbClr val="1C4B58"/>
                </a:solidFill>
                <a:latin typeface="Times New Roman" pitchFamily="18" charset="0"/>
                <a:cs typeface="Times New Roman" pitchFamily="18" charset="0"/>
              </a:rPr>
              <a:t>THỦY SẢN</a:t>
            </a:r>
          </a:p>
        </p:txBody>
      </p:sp>
      <p:sp>
        <p:nvSpPr>
          <p:cNvPr id="9" name="Rectangle 8"/>
          <p:cNvSpPr/>
          <p:nvPr/>
        </p:nvSpPr>
        <p:spPr>
          <a:xfrm>
            <a:off x="2219035" y="1415687"/>
            <a:ext cx="6459899" cy="584775"/>
          </a:xfrm>
          <a:prstGeom prst="rect">
            <a:avLst/>
          </a:prstGeom>
        </p:spPr>
        <p:txBody>
          <a:bodyPr>
            <a:spAutoFit/>
          </a:bodyPr>
          <a:lstStyle/>
          <a:p>
            <a:pPr algn="ctr" fontAlgn="auto">
              <a:spcBef>
                <a:spcPts val="0"/>
              </a:spcBef>
              <a:spcAft>
                <a:spcPts val="0"/>
              </a:spcAft>
              <a:defRPr/>
            </a:pPr>
            <a:r>
              <a:rPr lang="en-US" sz="3200" b="1" dirty="0">
                <a:ln w="12700">
                  <a:solidFill>
                    <a:srgbClr val="FF0000"/>
                  </a:solidFill>
                  <a:prstDash val="solid"/>
                </a:ln>
                <a:solidFill>
                  <a:srgbClr val="FF0000"/>
                </a:solidFill>
                <a:latin typeface="Times New Roman" pitchFamily="18" charset="0"/>
                <a:cs typeface="Times New Roman" pitchFamily="18" charset="0"/>
              </a:rPr>
              <a:t>LÂM NGHIỆP VÀ THỦY SẢN</a:t>
            </a:r>
          </a:p>
        </p:txBody>
      </p:sp>
      <p:sp>
        <p:nvSpPr>
          <p:cNvPr id="20" name="Subtitle 2"/>
          <p:cNvSpPr txBox="1">
            <a:spLocks/>
          </p:cNvSpPr>
          <p:nvPr/>
        </p:nvSpPr>
        <p:spPr>
          <a:xfrm>
            <a:off x="6200775" y="984250"/>
            <a:ext cx="1295400" cy="381000"/>
          </a:xfrm>
          <a:prstGeom prst="rect">
            <a:avLst/>
          </a:prstGeom>
        </p:spPr>
        <p:txBody>
          <a:bodyPr>
            <a:normAutofit fontScale="70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defRPr/>
            </a:pPr>
            <a:r>
              <a:rPr lang="en-US" b="1" dirty="0" err="1" smtClean="0">
                <a:solidFill>
                  <a:srgbClr val="7030A0"/>
                </a:solidFill>
                <a:latin typeface="Times New Roman" pitchFamily="18" charset="0"/>
                <a:cs typeface="Times New Roman" pitchFamily="18" charset="0"/>
              </a:rPr>
              <a:t>Tiết</a:t>
            </a:r>
            <a:r>
              <a:rPr lang="en-US" b="1" dirty="0" smtClean="0">
                <a:solidFill>
                  <a:srgbClr val="7030A0"/>
                </a:solidFill>
                <a:latin typeface="Times New Roman" pitchFamily="18" charset="0"/>
                <a:cs typeface="Times New Roman" pitchFamily="18" charset="0"/>
              </a:rPr>
              <a:t>: 11</a:t>
            </a:r>
            <a:endParaRPr lang="en-US" b="1" dirty="0">
              <a:solidFill>
                <a:srgbClr val="7030A0"/>
              </a:solidFill>
              <a:latin typeface="Times New Roman" pitchFamily="18" charset="0"/>
              <a:cs typeface="Times New Roman" pitchFamily="18" charset="0"/>
            </a:endParaRPr>
          </a:p>
        </p:txBody>
      </p:sp>
      <p:sp>
        <p:nvSpPr>
          <p:cNvPr id="12" name="Subtitle 2"/>
          <p:cNvSpPr txBox="1">
            <a:spLocks/>
          </p:cNvSpPr>
          <p:nvPr/>
        </p:nvSpPr>
        <p:spPr bwMode="auto">
          <a:xfrm>
            <a:off x="1143000" y="2743200"/>
            <a:ext cx="5156200" cy="503238"/>
          </a:xfrm>
          <a:prstGeom prst="rect">
            <a:avLst/>
          </a:prstGeom>
          <a:noFill/>
          <a:ln w="9525">
            <a:noFill/>
            <a:miter lim="800000"/>
            <a:headEnd/>
            <a:tailEnd/>
          </a:ln>
        </p:spPr>
        <p:txBody>
          <a:bodyPr/>
          <a:lstStyle/>
          <a:p>
            <a:pPr>
              <a:spcBef>
                <a:spcPct val="20000"/>
              </a:spcBef>
              <a:buFont typeface="Arial" charset="0"/>
              <a:buNone/>
            </a:pPr>
            <a:r>
              <a:rPr lang="en-US" sz="2400">
                <a:solidFill>
                  <a:srgbClr val="050337"/>
                </a:solidFill>
                <a:latin typeface="Times New Roman" pitchFamily="18" charset="0"/>
                <a:cs typeface="Times New Roman" pitchFamily="18" charset="0"/>
              </a:rPr>
              <a:t>Ngành thủy sản phân bố chủ yếu ở đâu?</a:t>
            </a:r>
          </a:p>
        </p:txBody>
      </p:sp>
      <p:sp>
        <p:nvSpPr>
          <p:cNvPr id="10" name="Title 9"/>
          <p:cNvSpPr>
            <a:spLocks noGrp="1"/>
          </p:cNvSpPr>
          <p:nvPr>
            <p:ph type="ctrTitle"/>
          </p:nvPr>
        </p:nvSpPr>
        <p:spPr>
          <a:xfrm>
            <a:off x="533400" y="1371600"/>
            <a:ext cx="7851775" cy="1828800"/>
          </a:xfrm>
        </p:spPr>
        <p:txBody>
          <a:bodyPr/>
          <a:lstStyle/>
          <a:p>
            <a:pPr fontAlgn="auto">
              <a:spcAft>
                <a:spcPts val="0"/>
              </a:spcAft>
              <a:defRPr/>
            </a:pPr>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rgbClr val="5E9EFF"/>
            </a:gs>
            <a:gs pos="39999">
              <a:srgbClr val="85C2FF"/>
            </a:gs>
            <a:gs pos="70000">
              <a:srgbClr val="C4D6EB"/>
            </a:gs>
            <a:gs pos="100000">
              <a:srgbClr val="FFEBFA"/>
            </a:gs>
          </a:gsLst>
          <a:lin ang="135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6384925"/>
            <a:ext cx="6172200" cy="457200"/>
          </a:xfrm>
        </p:spPr>
        <p:txBody>
          <a:bodyPr>
            <a:noAutofit/>
          </a:bodyPr>
          <a:lstStyle/>
          <a:p>
            <a:pPr fontAlgn="auto">
              <a:spcAft>
                <a:spcPts val="0"/>
              </a:spcAft>
              <a:defRPr/>
            </a:pPr>
            <a:r>
              <a:rPr lang="en-US" sz="3200" b="1" i="1" dirty="0" err="1" smtClean="0">
                <a:solidFill>
                  <a:schemeClr val="tx1">
                    <a:lumMod val="95000"/>
                    <a:lumOff val="5000"/>
                  </a:schemeClr>
                </a:solidFill>
                <a:latin typeface="Times New Roman" pitchFamily="18" charset="0"/>
                <a:cs typeface="Times New Roman" pitchFamily="18" charset="0"/>
              </a:rPr>
              <a:t>Hình</a:t>
            </a:r>
            <a:r>
              <a:rPr lang="en-US" sz="3200" b="1" i="1" dirty="0" smtClean="0">
                <a:solidFill>
                  <a:schemeClr val="tx1">
                    <a:lumMod val="95000"/>
                    <a:lumOff val="5000"/>
                  </a:schemeClr>
                </a:solidFill>
                <a:latin typeface="Times New Roman" pitchFamily="18" charset="0"/>
                <a:cs typeface="Times New Roman" pitchFamily="18" charset="0"/>
              </a:rPr>
              <a:t> 4: </a:t>
            </a:r>
            <a:r>
              <a:rPr lang="en-US" sz="3200" b="1" i="1" dirty="0" err="1" smtClean="0">
                <a:solidFill>
                  <a:schemeClr val="tx1">
                    <a:lumMod val="95000"/>
                    <a:lumOff val="5000"/>
                  </a:schemeClr>
                </a:solidFill>
                <a:latin typeface="Times New Roman" pitchFamily="18" charset="0"/>
                <a:cs typeface="Times New Roman" pitchFamily="18" charset="0"/>
              </a:rPr>
              <a:t>Biểu</a:t>
            </a:r>
            <a:r>
              <a:rPr lang="en-US" sz="3200" b="1" i="1" dirty="0" smtClean="0">
                <a:solidFill>
                  <a:schemeClr val="tx1">
                    <a:lumMod val="95000"/>
                    <a:lumOff val="5000"/>
                  </a:schemeClr>
                </a:solidFill>
                <a:latin typeface="Times New Roman" pitchFamily="18" charset="0"/>
                <a:cs typeface="Times New Roman" pitchFamily="18" charset="0"/>
              </a:rPr>
              <a:t> </a:t>
            </a:r>
            <a:r>
              <a:rPr lang="en-US" sz="3200" b="1" i="1" dirty="0" err="1" smtClean="0">
                <a:solidFill>
                  <a:schemeClr val="tx1">
                    <a:lumMod val="95000"/>
                    <a:lumOff val="5000"/>
                  </a:schemeClr>
                </a:solidFill>
                <a:latin typeface="Times New Roman" pitchFamily="18" charset="0"/>
                <a:cs typeface="Times New Roman" pitchFamily="18" charset="0"/>
              </a:rPr>
              <a:t>đồ</a:t>
            </a:r>
            <a:r>
              <a:rPr lang="en-US" sz="3200" b="1" i="1" dirty="0" smtClean="0">
                <a:solidFill>
                  <a:schemeClr val="tx1">
                    <a:lumMod val="95000"/>
                    <a:lumOff val="5000"/>
                  </a:schemeClr>
                </a:solidFill>
                <a:latin typeface="Times New Roman" pitchFamily="18" charset="0"/>
                <a:cs typeface="Times New Roman" pitchFamily="18" charset="0"/>
              </a:rPr>
              <a:t> </a:t>
            </a:r>
            <a:r>
              <a:rPr lang="en-US" sz="3200" b="1" i="1" dirty="0" err="1" smtClean="0">
                <a:solidFill>
                  <a:schemeClr val="tx1">
                    <a:lumMod val="95000"/>
                    <a:lumOff val="5000"/>
                  </a:schemeClr>
                </a:solidFill>
                <a:latin typeface="Times New Roman" pitchFamily="18" charset="0"/>
                <a:cs typeface="Times New Roman" pitchFamily="18" charset="0"/>
              </a:rPr>
              <a:t>sản</a:t>
            </a:r>
            <a:r>
              <a:rPr lang="en-US" sz="3200" b="1" i="1" dirty="0" smtClean="0">
                <a:solidFill>
                  <a:schemeClr val="tx1">
                    <a:lumMod val="95000"/>
                    <a:lumOff val="5000"/>
                  </a:schemeClr>
                </a:solidFill>
                <a:latin typeface="Times New Roman" pitchFamily="18" charset="0"/>
                <a:cs typeface="Times New Roman" pitchFamily="18" charset="0"/>
              </a:rPr>
              <a:t> </a:t>
            </a:r>
            <a:r>
              <a:rPr lang="en-US" sz="3200" b="1" i="1" dirty="0" err="1" smtClean="0">
                <a:solidFill>
                  <a:schemeClr val="tx1">
                    <a:lumMod val="95000"/>
                    <a:lumOff val="5000"/>
                  </a:schemeClr>
                </a:solidFill>
                <a:latin typeface="Times New Roman" pitchFamily="18" charset="0"/>
                <a:cs typeface="Times New Roman" pitchFamily="18" charset="0"/>
              </a:rPr>
              <a:t>lượng</a:t>
            </a:r>
            <a:r>
              <a:rPr lang="en-US" sz="3200" b="1" i="1" dirty="0" smtClean="0">
                <a:solidFill>
                  <a:schemeClr val="tx1">
                    <a:lumMod val="95000"/>
                    <a:lumOff val="5000"/>
                  </a:schemeClr>
                </a:solidFill>
                <a:latin typeface="Times New Roman" pitchFamily="18" charset="0"/>
                <a:cs typeface="Times New Roman" pitchFamily="18" charset="0"/>
              </a:rPr>
              <a:t> </a:t>
            </a:r>
            <a:r>
              <a:rPr lang="en-US" sz="3200" b="1" i="1" dirty="0" err="1" smtClean="0">
                <a:solidFill>
                  <a:schemeClr val="tx1">
                    <a:lumMod val="95000"/>
                    <a:lumOff val="5000"/>
                  </a:schemeClr>
                </a:solidFill>
                <a:latin typeface="Times New Roman" pitchFamily="18" charset="0"/>
                <a:cs typeface="Times New Roman" pitchFamily="18" charset="0"/>
              </a:rPr>
              <a:t>thủy</a:t>
            </a:r>
            <a:r>
              <a:rPr lang="en-US" sz="3200" b="1" i="1" dirty="0" smtClean="0">
                <a:solidFill>
                  <a:schemeClr val="tx1">
                    <a:lumMod val="95000"/>
                    <a:lumOff val="5000"/>
                  </a:schemeClr>
                </a:solidFill>
                <a:latin typeface="Times New Roman" pitchFamily="18" charset="0"/>
                <a:cs typeface="Times New Roman" pitchFamily="18" charset="0"/>
              </a:rPr>
              <a:t> </a:t>
            </a:r>
            <a:r>
              <a:rPr lang="en-US" sz="3200" b="1" i="1" dirty="0" err="1" smtClean="0">
                <a:solidFill>
                  <a:schemeClr val="tx1">
                    <a:lumMod val="95000"/>
                    <a:lumOff val="5000"/>
                  </a:schemeClr>
                </a:solidFill>
                <a:latin typeface="Times New Roman" pitchFamily="18" charset="0"/>
                <a:cs typeface="Times New Roman" pitchFamily="18" charset="0"/>
              </a:rPr>
              <a:t>sản</a:t>
            </a:r>
            <a:endParaRPr lang="en-US" sz="3200" b="1" i="1" dirty="0">
              <a:solidFill>
                <a:schemeClr val="tx1">
                  <a:lumMod val="95000"/>
                  <a:lumOff val="5000"/>
                </a:schemeClr>
              </a:soli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25400" y="1397000"/>
          <a:ext cx="8788400" cy="4872038"/>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p:cNvSpPr txBox="1">
            <a:spLocks/>
          </p:cNvSpPr>
          <p:nvPr/>
        </p:nvSpPr>
        <p:spPr>
          <a:xfrm>
            <a:off x="228600" y="152400"/>
            <a:ext cx="8610600" cy="981075"/>
          </a:xfrm>
          <a:prstGeom prst="rect">
            <a:avLst/>
          </a:prstGeom>
        </p:spPr>
        <p:txBody>
          <a:bodyPr lIns="0" rIns="0" bIns="0" anchor="b"/>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fontAlgn="auto">
              <a:spcAft>
                <a:spcPts val="0"/>
              </a:spcAft>
              <a:defRPr/>
            </a:pPr>
            <a:r>
              <a:rPr lang="en-US" sz="2800" b="1" dirty="0" err="1" smtClean="0">
                <a:solidFill>
                  <a:schemeClr val="tx1">
                    <a:lumMod val="95000"/>
                    <a:lumOff val="5000"/>
                  </a:schemeClr>
                </a:solidFill>
                <a:latin typeface="Times New Roman" pitchFamily="18" charset="0"/>
                <a:cs typeface="Times New Roman" pitchFamily="18" charset="0"/>
              </a:rPr>
              <a:t>Dựa</a:t>
            </a:r>
            <a:r>
              <a:rPr lang="en-US" sz="2800" b="1" dirty="0" smtClean="0">
                <a:solidFill>
                  <a:schemeClr val="tx1">
                    <a:lumMod val="95000"/>
                    <a:lumOff val="5000"/>
                  </a:schemeClr>
                </a:solidFill>
                <a:latin typeface="Times New Roman" pitchFamily="18" charset="0"/>
                <a:cs typeface="Times New Roman" pitchFamily="18" charset="0"/>
              </a:rPr>
              <a:t> </a:t>
            </a:r>
            <a:r>
              <a:rPr lang="en-US" sz="2800" b="1" dirty="0" err="1" smtClean="0">
                <a:solidFill>
                  <a:schemeClr val="tx1">
                    <a:lumMod val="95000"/>
                    <a:lumOff val="5000"/>
                  </a:schemeClr>
                </a:solidFill>
                <a:latin typeface="Times New Roman" pitchFamily="18" charset="0"/>
                <a:cs typeface="Times New Roman" pitchFamily="18" charset="0"/>
              </a:rPr>
              <a:t>vào</a:t>
            </a:r>
            <a:r>
              <a:rPr lang="en-US" sz="2800" b="1" dirty="0" smtClean="0">
                <a:solidFill>
                  <a:schemeClr val="tx1">
                    <a:lumMod val="95000"/>
                    <a:lumOff val="5000"/>
                  </a:schemeClr>
                </a:solidFill>
                <a:latin typeface="Times New Roman" pitchFamily="18" charset="0"/>
                <a:cs typeface="Times New Roman" pitchFamily="18" charset="0"/>
              </a:rPr>
              <a:t> </a:t>
            </a:r>
            <a:r>
              <a:rPr lang="en-US" sz="2800" b="1" dirty="0" err="1" smtClean="0">
                <a:solidFill>
                  <a:schemeClr val="tx1">
                    <a:lumMod val="95000"/>
                    <a:lumOff val="5000"/>
                  </a:schemeClr>
                </a:solidFill>
                <a:latin typeface="Times New Roman" pitchFamily="18" charset="0"/>
                <a:cs typeface="Times New Roman" pitchFamily="18" charset="0"/>
              </a:rPr>
              <a:t>hình</a:t>
            </a:r>
            <a:r>
              <a:rPr lang="en-US" sz="2800" b="1" dirty="0" smtClean="0">
                <a:solidFill>
                  <a:schemeClr val="tx1">
                    <a:lumMod val="95000"/>
                    <a:lumOff val="5000"/>
                  </a:schemeClr>
                </a:solidFill>
                <a:latin typeface="Times New Roman" pitchFamily="18" charset="0"/>
                <a:cs typeface="Times New Roman" pitchFamily="18" charset="0"/>
              </a:rPr>
              <a:t> 4 </a:t>
            </a:r>
            <a:r>
              <a:rPr lang="en-US" sz="2800" b="1" dirty="0" err="1" smtClean="0">
                <a:solidFill>
                  <a:schemeClr val="tx1">
                    <a:lumMod val="95000"/>
                    <a:lumOff val="5000"/>
                  </a:schemeClr>
                </a:solidFill>
                <a:latin typeface="Times New Roman" pitchFamily="18" charset="0"/>
                <a:cs typeface="Times New Roman" pitchFamily="18" charset="0"/>
              </a:rPr>
              <a:t>hãy</a:t>
            </a:r>
            <a:r>
              <a:rPr lang="en-US" sz="2800" b="1" dirty="0" smtClean="0">
                <a:solidFill>
                  <a:schemeClr val="tx1">
                    <a:lumMod val="95000"/>
                    <a:lumOff val="5000"/>
                  </a:schemeClr>
                </a:solidFill>
                <a:latin typeface="Times New Roman" pitchFamily="18" charset="0"/>
                <a:cs typeface="Times New Roman" pitchFamily="18" charset="0"/>
              </a:rPr>
              <a:t> so </a:t>
            </a:r>
            <a:r>
              <a:rPr lang="en-US" sz="2800" b="1" dirty="0" err="1" smtClean="0">
                <a:solidFill>
                  <a:schemeClr val="tx1">
                    <a:lumMod val="95000"/>
                    <a:lumOff val="5000"/>
                  </a:schemeClr>
                </a:solidFill>
                <a:latin typeface="Times New Roman" pitchFamily="18" charset="0"/>
                <a:cs typeface="Times New Roman" pitchFamily="18" charset="0"/>
              </a:rPr>
              <a:t>sánh</a:t>
            </a:r>
            <a:r>
              <a:rPr lang="en-US" sz="2800" b="1" dirty="0" smtClean="0">
                <a:solidFill>
                  <a:schemeClr val="tx1">
                    <a:lumMod val="95000"/>
                    <a:lumOff val="5000"/>
                  </a:schemeClr>
                </a:solidFill>
                <a:latin typeface="Times New Roman" pitchFamily="18" charset="0"/>
                <a:cs typeface="Times New Roman" pitchFamily="18" charset="0"/>
              </a:rPr>
              <a:t> </a:t>
            </a:r>
            <a:r>
              <a:rPr lang="en-US" sz="2800" b="1" dirty="0" err="1" smtClean="0">
                <a:solidFill>
                  <a:schemeClr val="tx1">
                    <a:lumMod val="95000"/>
                    <a:lumOff val="5000"/>
                  </a:schemeClr>
                </a:solidFill>
                <a:latin typeface="Times New Roman" pitchFamily="18" charset="0"/>
                <a:cs typeface="Times New Roman" pitchFamily="18" charset="0"/>
              </a:rPr>
              <a:t>sản</a:t>
            </a:r>
            <a:r>
              <a:rPr lang="en-US" sz="2800" b="1" dirty="0" smtClean="0">
                <a:solidFill>
                  <a:schemeClr val="tx1">
                    <a:lumMod val="95000"/>
                    <a:lumOff val="5000"/>
                  </a:schemeClr>
                </a:solidFill>
                <a:latin typeface="Times New Roman" pitchFamily="18" charset="0"/>
                <a:cs typeface="Times New Roman" pitchFamily="18" charset="0"/>
              </a:rPr>
              <a:t> </a:t>
            </a:r>
            <a:r>
              <a:rPr lang="en-US" sz="2800" b="1" dirty="0" err="1" smtClean="0">
                <a:solidFill>
                  <a:schemeClr val="tx1">
                    <a:lumMod val="95000"/>
                    <a:lumOff val="5000"/>
                  </a:schemeClr>
                </a:solidFill>
                <a:latin typeface="Times New Roman" pitchFamily="18" charset="0"/>
                <a:cs typeface="Times New Roman" pitchFamily="18" charset="0"/>
              </a:rPr>
              <a:t>lượng</a:t>
            </a:r>
            <a:r>
              <a:rPr lang="en-US" sz="2800" b="1" dirty="0" smtClean="0">
                <a:solidFill>
                  <a:schemeClr val="tx1">
                    <a:lumMod val="95000"/>
                    <a:lumOff val="5000"/>
                  </a:schemeClr>
                </a:solidFill>
                <a:latin typeface="Times New Roman" pitchFamily="18" charset="0"/>
                <a:cs typeface="Times New Roman" pitchFamily="18" charset="0"/>
              </a:rPr>
              <a:t> </a:t>
            </a:r>
            <a:r>
              <a:rPr lang="en-US" sz="2800" b="1" dirty="0" err="1" smtClean="0">
                <a:solidFill>
                  <a:schemeClr val="tx1">
                    <a:lumMod val="95000"/>
                    <a:lumOff val="5000"/>
                  </a:schemeClr>
                </a:solidFill>
                <a:latin typeface="Times New Roman" pitchFamily="18" charset="0"/>
                <a:cs typeface="Times New Roman" pitchFamily="18" charset="0"/>
              </a:rPr>
              <a:t>thủy</a:t>
            </a:r>
            <a:r>
              <a:rPr lang="en-US" sz="2800" b="1" dirty="0" smtClean="0">
                <a:solidFill>
                  <a:schemeClr val="tx1">
                    <a:lumMod val="95000"/>
                    <a:lumOff val="5000"/>
                  </a:schemeClr>
                </a:solidFill>
                <a:latin typeface="Times New Roman" pitchFamily="18" charset="0"/>
                <a:cs typeface="Times New Roman" pitchFamily="18" charset="0"/>
              </a:rPr>
              <a:t> </a:t>
            </a:r>
            <a:r>
              <a:rPr lang="en-US" sz="2800" b="1" dirty="0" err="1" smtClean="0">
                <a:solidFill>
                  <a:schemeClr val="tx1">
                    <a:lumMod val="95000"/>
                    <a:lumOff val="5000"/>
                  </a:schemeClr>
                </a:solidFill>
                <a:latin typeface="Times New Roman" pitchFamily="18" charset="0"/>
                <a:cs typeface="Times New Roman" pitchFamily="18" charset="0"/>
              </a:rPr>
              <a:t>sản</a:t>
            </a:r>
            <a:r>
              <a:rPr lang="en-US" sz="2800" b="1" dirty="0" smtClean="0">
                <a:solidFill>
                  <a:schemeClr val="tx1">
                    <a:lumMod val="95000"/>
                    <a:lumOff val="5000"/>
                  </a:schemeClr>
                </a:solidFill>
                <a:latin typeface="Times New Roman" pitchFamily="18" charset="0"/>
                <a:cs typeface="Times New Roman" pitchFamily="18" charset="0"/>
              </a:rPr>
              <a:t> </a:t>
            </a:r>
            <a:r>
              <a:rPr lang="en-US" sz="2800" b="1" dirty="0" err="1" smtClean="0">
                <a:solidFill>
                  <a:schemeClr val="tx1">
                    <a:lumMod val="95000"/>
                    <a:lumOff val="5000"/>
                  </a:schemeClr>
                </a:solidFill>
                <a:latin typeface="Times New Roman" pitchFamily="18" charset="0"/>
                <a:cs typeface="Times New Roman" pitchFamily="18" charset="0"/>
              </a:rPr>
              <a:t>của</a:t>
            </a:r>
            <a:r>
              <a:rPr lang="en-US" sz="2800" b="1" dirty="0" smtClean="0">
                <a:solidFill>
                  <a:schemeClr val="tx1">
                    <a:lumMod val="95000"/>
                    <a:lumOff val="5000"/>
                  </a:schemeClr>
                </a:solidFill>
                <a:latin typeface="Times New Roman" pitchFamily="18" charset="0"/>
                <a:cs typeface="Times New Roman" pitchFamily="18" charset="0"/>
              </a:rPr>
              <a:t> </a:t>
            </a:r>
            <a:r>
              <a:rPr lang="en-US" sz="2800" b="1" dirty="0" err="1" smtClean="0">
                <a:solidFill>
                  <a:schemeClr val="tx1">
                    <a:lumMod val="95000"/>
                    <a:lumOff val="5000"/>
                  </a:schemeClr>
                </a:solidFill>
                <a:latin typeface="Times New Roman" pitchFamily="18" charset="0"/>
                <a:cs typeface="Times New Roman" pitchFamily="18" charset="0"/>
              </a:rPr>
              <a:t>năm</a:t>
            </a:r>
            <a:r>
              <a:rPr lang="en-US" sz="2800" b="1" dirty="0" smtClean="0">
                <a:solidFill>
                  <a:schemeClr val="tx1">
                    <a:lumMod val="95000"/>
                    <a:lumOff val="5000"/>
                  </a:schemeClr>
                </a:solidFill>
                <a:latin typeface="Times New Roman" pitchFamily="18" charset="0"/>
                <a:cs typeface="Times New Roman" pitchFamily="18" charset="0"/>
              </a:rPr>
              <a:t> 1990 </a:t>
            </a:r>
            <a:r>
              <a:rPr lang="en-US" sz="2800" b="1" dirty="0" err="1" smtClean="0">
                <a:solidFill>
                  <a:schemeClr val="tx1">
                    <a:lumMod val="95000"/>
                    <a:lumOff val="5000"/>
                  </a:schemeClr>
                </a:solidFill>
                <a:latin typeface="Times New Roman" pitchFamily="18" charset="0"/>
                <a:cs typeface="Times New Roman" pitchFamily="18" charset="0"/>
              </a:rPr>
              <a:t>và</a:t>
            </a:r>
            <a:r>
              <a:rPr lang="en-US" sz="2800" b="1" dirty="0" smtClean="0">
                <a:solidFill>
                  <a:schemeClr val="tx1">
                    <a:lumMod val="95000"/>
                    <a:lumOff val="5000"/>
                  </a:schemeClr>
                </a:solidFill>
                <a:latin typeface="Times New Roman" pitchFamily="18" charset="0"/>
                <a:cs typeface="Times New Roman" pitchFamily="18" charset="0"/>
              </a:rPr>
              <a:t> 2003.</a:t>
            </a:r>
            <a:endParaRPr lang="en-US" sz="2800" b="1" dirty="0">
              <a:solidFill>
                <a:schemeClr val="tx1">
                  <a:lumMod val="95000"/>
                  <a:lumOff val="5000"/>
                </a:schemeClr>
              </a:solidFill>
              <a:latin typeface="Times New Roman" pitchFamily="18" charset="0"/>
              <a:cs typeface="Times New Roman"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rgbClr val="5E9EFF"/>
            </a:gs>
            <a:gs pos="39999">
              <a:srgbClr val="85C2FF"/>
            </a:gs>
            <a:gs pos="70000">
              <a:srgbClr val="C4D6EB"/>
            </a:gs>
            <a:gs pos="100000">
              <a:srgbClr val="FFEBFA"/>
            </a:gs>
          </a:gsLst>
          <a:lin ang="13500000"/>
        </a:gradFill>
        <a:effectLst/>
      </p:bgPr>
    </p:bg>
    <p:spTree>
      <p:nvGrpSpPr>
        <p:cNvPr id="1" name=""/>
        <p:cNvGrpSpPr/>
        <p:nvPr/>
      </p:nvGrpSpPr>
      <p:grpSpPr>
        <a:xfrm>
          <a:off x="0" y="0"/>
          <a:ext cx="0" cy="0"/>
          <a:chOff x="0" y="0"/>
          <a:chExt cx="0" cy="0"/>
        </a:xfrm>
      </p:grpSpPr>
      <p:sp>
        <p:nvSpPr>
          <p:cNvPr id="55298" name="Title 1"/>
          <p:cNvSpPr>
            <a:spLocks noGrp="1"/>
          </p:cNvSpPr>
          <p:nvPr>
            <p:ph type="title"/>
          </p:nvPr>
        </p:nvSpPr>
        <p:spPr>
          <a:xfrm>
            <a:off x="2133600" y="5029200"/>
            <a:ext cx="4419600" cy="304800"/>
          </a:xfrm>
        </p:spPr>
        <p:txBody>
          <a:bodyPr/>
          <a:lstStyle/>
          <a:p>
            <a:r>
              <a:rPr lang="en-US" sz="2200" b="1" i="1" smtClean="0">
                <a:solidFill>
                  <a:srgbClr val="FF0000"/>
                </a:solidFill>
                <a:latin typeface="Times New Roman" pitchFamily="18" charset="0"/>
                <a:cs typeface="Times New Roman" pitchFamily="18" charset="0"/>
              </a:rPr>
              <a:t>Hình 4: Biểu đồ sản lượng thủy sản</a:t>
            </a:r>
          </a:p>
        </p:txBody>
      </p:sp>
      <p:graphicFrame>
        <p:nvGraphicFramePr>
          <p:cNvPr id="55299" name="Content Placeholder 3"/>
          <p:cNvGraphicFramePr>
            <a:graphicFrameLocks noGrp="1"/>
          </p:cNvGraphicFramePr>
          <p:nvPr>
            <p:ph idx="1"/>
          </p:nvPr>
        </p:nvGraphicFramePr>
        <p:xfrm>
          <a:off x="101600" y="177800"/>
          <a:ext cx="8788400" cy="4872038"/>
        </p:xfrm>
        <a:graphic>
          <a:graphicData uri="http://schemas.openxmlformats.org/presentationml/2006/ole">
            <p:oleObj spid="_x0000_s55299" r:id="rId3" imgW="8785097" imgH="4871126" progId="Excel.Chart.8">
              <p:embed/>
            </p:oleObj>
          </a:graphicData>
        </a:graphic>
      </p:graphicFrame>
      <p:sp>
        <p:nvSpPr>
          <p:cNvPr id="6" name="Title 1"/>
          <p:cNvSpPr txBox="1">
            <a:spLocks/>
          </p:cNvSpPr>
          <p:nvPr/>
        </p:nvSpPr>
        <p:spPr bwMode="auto">
          <a:xfrm>
            <a:off x="317500" y="5334000"/>
            <a:ext cx="8610600" cy="1371600"/>
          </a:xfrm>
          <a:prstGeom prst="rect">
            <a:avLst/>
          </a:prstGeom>
          <a:noFill/>
          <a:ln w="9525">
            <a:noFill/>
            <a:miter lim="800000"/>
            <a:headEnd/>
            <a:tailEnd/>
          </a:ln>
        </p:spPr>
        <p:txBody>
          <a:bodyPr lIns="0" rIns="0" bIns="0" anchor="b"/>
          <a:lstStyle/>
          <a:p>
            <a:pPr algn="just"/>
            <a:r>
              <a:rPr lang="en-US" sz="2800" b="1">
                <a:solidFill>
                  <a:srgbClr val="0D0D0D"/>
                </a:solidFill>
                <a:latin typeface="Times New Roman" pitchFamily="18" charset="0"/>
                <a:cs typeface="Times New Roman" pitchFamily="18" charset="0"/>
              </a:rPr>
              <a:t>    Năm 1990, thủy sản khai thác đạt sản lượng là bao nhiêu tấn? Thủy sản nuôi trồng đạt sản lượng bao nhiêu tấn?</a:t>
            </a:r>
          </a:p>
        </p:txBody>
      </p:sp>
      <p:sp>
        <p:nvSpPr>
          <p:cNvPr id="5" name="Title 1"/>
          <p:cNvSpPr txBox="1">
            <a:spLocks/>
          </p:cNvSpPr>
          <p:nvPr/>
        </p:nvSpPr>
        <p:spPr bwMode="auto">
          <a:xfrm>
            <a:off x="228600" y="5943600"/>
            <a:ext cx="8610600" cy="533400"/>
          </a:xfrm>
          <a:prstGeom prst="rect">
            <a:avLst/>
          </a:prstGeom>
          <a:noFill/>
          <a:ln w="9525">
            <a:noFill/>
            <a:miter lim="800000"/>
            <a:headEnd/>
            <a:tailEnd/>
          </a:ln>
        </p:spPr>
        <p:txBody>
          <a:bodyPr lIns="0" rIns="0" bIns="0" anchor="b"/>
          <a:lstStyle/>
          <a:p>
            <a:r>
              <a:rPr lang="en-US" sz="2800" b="1">
                <a:solidFill>
                  <a:srgbClr val="160CD6"/>
                </a:solidFill>
                <a:latin typeface="Times New Roman" pitchFamily="18" charset="0"/>
                <a:cs typeface="Times New Roman" pitchFamily="18" charset="0"/>
              </a:rPr>
              <a:t>Năm 2003 thủy sản khai thác đạt sản lượng bao nhiêu, thủy sản nuôi trồng đạt sản lượng bao nhiêu tấn?</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1" nodeType="clickEffect">
                                  <p:stCondLst>
                                    <p:cond delay="0"/>
                                  </p:stCondLst>
                                  <p:childTnLst>
                                    <p:anim calcmode="lin" valueType="num">
                                      <p:cBhvr>
                                        <p:cTn id="13" dur="500"/>
                                        <p:tgtEl>
                                          <p:spTgt spid="6"/>
                                        </p:tgtEl>
                                        <p:attrNameLst>
                                          <p:attrName>ppt_w</p:attrName>
                                        </p:attrNameLst>
                                      </p:cBhvr>
                                      <p:tavLst>
                                        <p:tav tm="0">
                                          <p:val>
                                            <p:strVal val="ppt_w"/>
                                          </p:val>
                                        </p:tav>
                                        <p:tav tm="100000">
                                          <p:val>
                                            <p:fltVal val="0"/>
                                          </p:val>
                                        </p:tav>
                                      </p:tavLst>
                                    </p:anim>
                                    <p:anim calcmode="lin" valueType="num">
                                      <p:cBhvr>
                                        <p:cTn id="14" dur="500"/>
                                        <p:tgtEl>
                                          <p:spTgt spid="6"/>
                                        </p:tgtEl>
                                        <p:attrNameLst>
                                          <p:attrName>ppt_h</p:attrName>
                                        </p:attrNameLst>
                                      </p:cBhvr>
                                      <p:tavLst>
                                        <p:tav tm="0">
                                          <p:val>
                                            <p:strVal val="ppt_h"/>
                                          </p:val>
                                        </p:tav>
                                        <p:tav tm="100000">
                                          <p:val>
                                            <p:fltVal val="0"/>
                                          </p:val>
                                        </p:tav>
                                      </p:tavLst>
                                    </p:anim>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grpId="1" nodeType="clickEffect">
                                  <p:stCondLst>
                                    <p:cond delay="0"/>
                                  </p:stCondLst>
                                  <p:childTnLst>
                                    <p:anim calcmode="lin" valueType="num">
                                      <p:cBhvr>
                                        <p:cTn id="27" dur="500"/>
                                        <p:tgtEl>
                                          <p:spTgt spid="5"/>
                                        </p:tgtEl>
                                        <p:attrNameLst>
                                          <p:attrName>ppt_w</p:attrName>
                                        </p:attrNameLst>
                                      </p:cBhvr>
                                      <p:tavLst>
                                        <p:tav tm="0">
                                          <p:val>
                                            <p:strVal val="ppt_w"/>
                                          </p:val>
                                        </p:tav>
                                        <p:tav tm="100000">
                                          <p:val>
                                            <p:fltVal val="0"/>
                                          </p:val>
                                        </p:tav>
                                      </p:tavLst>
                                    </p:anim>
                                    <p:anim calcmode="lin" valueType="num">
                                      <p:cBhvr>
                                        <p:cTn id="28" dur="500"/>
                                        <p:tgtEl>
                                          <p:spTgt spid="5"/>
                                        </p:tgtEl>
                                        <p:attrNameLst>
                                          <p:attrName>ppt_h</p:attrName>
                                        </p:attrNameLst>
                                      </p:cBhvr>
                                      <p:tavLst>
                                        <p:tav tm="0">
                                          <p:val>
                                            <p:strVal val="ppt_h"/>
                                          </p:val>
                                        </p:tav>
                                        <p:tav tm="100000">
                                          <p:val>
                                            <p:fltVal val="0"/>
                                          </p:val>
                                        </p:tav>
                                      </p:tavLst>
                                    </p:anim>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5" grpId="0"/>
      <p:bldP spid="5"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984250"/>
            <a:ext cx="1028700" cy="431800"/>
          </a:xfrm>
        </p:spPr>
        <p:txBody>
          <a:bodyPr>
            <a:normAutofit/>
          </a:bodyPr>
          <a:lstStyle/>
          <a:p>
            <a:pPr marR="0">
              <a:lnSpc>
                <a:spcPct val="90000"/>
              </a:lnSpc>
            </a:pPr>
            <a:r>
              <a:rPr lang="en-US" sz="2400" b="1" smtClean="0">
                <a:solidFill>
                  <a:srgbClr val="FF0000"/>
                </a:solidFill>
                <a:latin typeface="Times New Roman" pitchFamily="18" charset="0"/>
                <a:cs typeface="Times New Roman" pitchFamily="18" charset="0"/>
              </a:rPr>
              <a:t>Môn</a:t>
            </a:r>
            <a:r>
              <a:rPr lang="en-US" sz="2400" smtClean="0">
                <a:latin typeface="Times New Roman" pitchFamily="18" charset="0"/>
                <a:cs typeface="Times New Roman" pitchFamily="18" charset="0"/>
              </a:rPr>
              <a:t>: </a:t>
            </a:r>
          </a:p>
        </p:txBody>
      </p:sp>
      <p:sp>
        <p:nvSpPr>
          <p:cNvPr id="5" name="Subtitle 2"/>
          <p:cNvSpPr txBox="1">
            <a:spLocks/>
          </p:cNvSpPr>
          <p:nvPr/>
        </p:nvSpPr>
        <p:spPr>
          <a:xfrm>
            <a:off x="4202113" y="990600"/>
            <a:ext cx="1295400" cy="381000"/>
          </a:xfrm>
          <a:prstGeom prst="rect">
            <a:avLst/>
          </a:prstGeom>
        </p:spPr>
        <p:txBody>
          <a:bodyPr>
            <a:normAutofit fontScale="70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defRPr/>
            </a:pPr>
            <a:r>
              <a:rPr lang="en-US" b="1" dirty="0" err="1" smtClean="0">
                <a:solidFill>
                  <a:srgbClr val="7030A0"/>
                </a:solidFill>
                <a:latin typeface="Times New Roman" pitchFamily="18" charset="0"/>
                <a:cs typeface="Times New Roman" pitchFamily="18" charset="0"/>
              </a:rPr>
              <a:t>Địa</a:t>
            </a:r>
            <a:r>
              <a:rPr lang="en-US" b="1" dirty="0" smtClean="0">
                <a:solidFill>
                  <a:srgbClr val="7030A0"/>
                </a:solidFill>
                <a:latin typeface="Times New Roman" pitchFamily="18" charset="0"/>
                <a:cs typeface="Times New Roman" pitchFamily="18" charset="0"/>
              </a:rPr>
              <a:t> </a:t>
            </a:r>
            <a:r>
              <a:rPr lang="en-US" b="1" dirty="0" err="1" smtClean="0">
                <a:solidFill>
                  <a:srgbClr val="7030A0"/>
                </a:solidFill>
                <a:latin typeface="Times New Roman" pitchFamily="18" charset="0"/>
                <a:cs typeface="Times New Roman" pitchFamily="18" charset="0"/>
              </a:rPr>
              <a:t>lí</a:t>
            </a:r>
            <a:r>
              <a:rPr lang="en-US" b="1" dirty="0" smtClean="0">
                <a:solidFill>
                  <a:srgbClr val="7030A0"/>
                </a:solidFill>
                <a:latin typeface="Times New Roman" pitchFamily="18" charset="0"/>
                <a:cs typeface="Times New Roman" pitchFamily="18" charset="0"/>
              </a:rPr>
              <a:t>: </a:t>
            </a:r>
            <a:endParaRPr lang="en-US" b="1" dirty="0">
              <a:solidFill>
                <a:srgbClr val="7030A0"/>
              </a:solidFill>
              <a:latin typeface="Times New Roman" pitchFamily="18" charset="0"/>
              <a:cs typeface="Times New Roman" pitchFamily="18" charset="0"/>
            </a:endParaRPr>
          </a:p>
        </p:txBody>
      </p:sp>
      <p:sp>
        <p:nvSpPr>
          <p:cNvPr id="6" name="Subtitle 2"/>
          <p:cNvSpPr txBox="1">
            <a:spLocks/>
          </p:cNvSpPr>
          <p:nvPr/>
        </p:nvSpPr>
        <p:spPr>
          <a:xfrm>
            <a:off x="571500" y="1517650"/>
            <a:ext cx="1295400" cy="482600"/>
          </a:xfrm>
          <a:prstGeom prst="rect">
            <a:avLst/>
          </a:prstGeom>
        </p:spPr>
        <p:txBody>
          <a:bodyPr>
            <a:normAutofit fontScale="9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defRPr/>
            </a:pPr>
            <a:r>
              <a:rPr lang="en-US" b="1" dirty="0" err="1" smtClean="0">
                <a:solidFill>
                  <a:srgbClr val="FF0000"/>
                </a:solidFill>
                <a:latin typeface="Times New Roman" pitchFamily="18" charset="0"/>
                <a:cs typeface="Times New Roman" pitchFamily="18" charset="0"/>
              </a:rPr>
              <a:t>Bài</a:t>
            </a:r>
            <a:r>
              <a:rPr lang="en-US" dirty="0" smtClean="0">
                <a:solidFill>
                  <a:srgbClr val="FF0000"/>
                </a:solidFill>
                <a:latin typeface="Times New Roman" pitchFamily="18" charset="0"/>
                <a:cs typeface="Times New Roman" pitchFamily="18" charset="0"/>
              </a:rPr>
              <a:t> </a:t>
            </a:r>
            <a:r>
              <a:rPr lang="en-US" dirty="0" smtClean="0">
                <a:solidFill>
                  <a:prstClr val="black">
                    <a:tint val="75000"/>
                  </a:prstClr>
                </a:solidFill>
                <a:latin typeface="Times New Roman" pitchFamily="18" charset="0"/>
                <a:cs typeface="Times New Roman" pitchFamily="18" charset="0"/>
              </a:rPr>
              <a:t>: </a:t>
            </a:r>
            <a:endParaRPr lang="en-US" dirty="0">
              <a:solidFill>
                <a:prstClr val="black">
                  <a:tint val="75000"/>
                </a:prstClr>
              </a:solidFill>
              <a:latin typeface="Times New Roman" pitchFamily="18" charset="0"/>
              <a:cs typeface="Times New Roman" pitchFamily="18" charset="0"/>
            </a:endParaRPr>
          </a:p>
        </p:txBody>
      </p:sp>
      <p:sp>
        <p:nvSpPr>
          <p:cNvPr id="56324" name="Subtitle 2"/>
          <p:cNvSpPr txBox="1">
            <a:spLocks/>
          </p:cNvSpPr>
          <p:nvPr/>
        </p:nvSpPr>
        <p:spPr bwMode="auto">
          <a:xfrm>
            <a:off x="990600" y="2062163"/>
            <a:ext cx="3389313" cy="549275"/>
          </a:xfrm>
          <a:prstGeom prst="rect">
            <a:avLst/>
          </a:prstGeom>
          <a:noFill/>
          <a:ln w="9525">
            <a:noFill/>
            <a:miter lim="800000"/>
            <a:headEnd/>
            <a:tailEnd/>
          </a:ln>
        </p:spPr>
        <p:txBody>
          <a:bodyPr/>
          <a:lstStyle/>
          <a:p>
            <a:pPr algn="ctr">
              <a:spcBef>
                <a:spcPct val="20000"/>
              </a:spcBef>
              <a:buFont typeface="Arial" charset="0"/>
              <a:buNone/>
            </a:pPr>
            <a:r>
              <a:rPr lang="en-US" sz="2800" b="1">
                <a:solidFill>
                  <a:srgbClr val="1C4B58"/>
                </a:solidFill>
                <a:latin typeface="Times New Roman" pitchFamily="18" charset="0"/>
                <a:cs typeface="Times New Roman" pitchFamily="18" charset="0"/>
              </a:rPr>
              <a:t>II. </a:t>
            </a:r>
            <a:r>
              <a:rPr lang="en-US" sz="2800" b="1" u="sng">
                <a:solidFill>
                  <a:srgbClr val="1C4B58"/>
                </a:solidFill>
                <a:latin typeface="Times New Roman" pitchFamily="18" charset="0"/>
                <a:cs typeface="Times New Roman" pitchFamily="18" charset="0"/>
              </a:rPr>
              <a:t>THỦY SẢN</a:t>
            </a:r>
          </a:p>
        </p:txBody>
      </p:sp>
      <p:sp>
        <p:nvSpPr>
          <p:cNvPr id="9" name="Rectangle 8"/>
          <p:cNvSpPr/>
          <p:nvPr/>
        </p:nvSpPr>
        <p:spPr>
          <a:xfrm>
            <a:off x="2219035" y="1415687"/>
            <a:ext cx="6459899" cy="584775"/>
          </a:xfrm>
          <a:prstGeom prst="rect">
            <a:avLst/>
          </a:prstGeom>
        </p:spPr>
        <p:txBody>
          <a:bodyPr>
            <a:spAutoFit/>
          </a:bodyPr>
          <a:lstStyle/>
          <a:p>
            <a:pPr algn="ctr" fontAlgn="auto">
              <a:spcBef>
                <a:spcPts val="0"/>
              </a:spcBef>
              <a:spcAft>
                <a:spcPts val="0"/>
              </a:spcAft>
              <a:defRPr/>
            </a:pPr>
            <a:r>
              <a:rPr lang="en-US" sz="3200" b="1" dirty="0">
                <a:ln w="12700">
                  <a:solidFill>
                    <a:srgbClr val="FF0000"/>
                  </a:solidFill>
                  <a:prstDash val="solid"/>
                </a:ln>
                <a:solidFill>
                  <a:srgbClr val="FF0000"/>
                </a:solidFill>
                <a:latin typeface="Times New Roman" pitchFamily="18" charset="0"/>
                <a:cs typeface="Times New Roman" pitchFamily="18" charset="0"/>
              </a:rPr>
              <a:t>LÂM NGHIỆP VÀ THỦY SẢN</a:t>
            </a:r>
          </a:p>
        </p:txBody>
      </p:sp>
      <p:sp>
        <p:nvSpPr>
          <p:cNvPr id="20" name="Subtitle 2"/>
          <p:cNvSpPr txBox="1">
            <a:spLocks/>
          </p:cNvSpPr>
          <p:nvPr/>
        </p:nvSpPr>
        <p:spPr>
          <a:xfrm>
            <a:off x="6200775" y="984250"/>
            <a:ext cx="1295400" cy="381000"/>
          </a:xfrm>
          <a:prstGeom prst="rect">
            <a:avLst/>
          </a:prstGeom>
        </p:spPr>
        <p:txBody>
          <a:bodyPr>
            <a:normAutofit fontScale="70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defRPr/>
            </a:pPr>
            <a:r>
              <a:rPr lang="en-US" b="1" dirty="0" err="1" smtClean="0">
                <a:solidFill>
                  <a:srgbClr val="7030A0"/>
                </a:solidFill>
                <a:latin typeface="Times New Roman" pitchFamily="18" charset="0"/>
                <a:cs typeface="Times New Roman" pitchFamily="18" charset="0"/>
              </a:rPr>
              <a:t>Tiết</a:t>
            </a:r>
            <a:r>
              <a:rPr lang="en-US" b="1" dirty="0" smtClean="0">
                <a:solidFill>
                  <a:srgbClr val="7030A0"/>
                </a:solidFill>
                <a:latin typeface="Times New Roman" pitchFamily="18" charset="0"/>
                <a:cs typeface="Times New Roman" pitchFamily="18" charset="0"/>
              </a:rPr>
              <a:t>: 11</a:t>
            </a:r>
            <a:endParaRPr lang="en-US" b="1" dirty="0">
              <a:solidFill>
                <a:srgbClr val="7030A0"/>
              </a:solidFill>
              <a:latin typeface="Times New Roman" pitchFamily="18" charset="0"/>
              <a:cs typeface="Times New Roman" pitchFamily="18" charset="0"/>
            </a:endParaRPr>
          </a:p>
        </p:txBody>
      </p:sp>
      <p:sp>
        <p:nvSpPr>
          <p:cNvPr id="56327" name="Subtitle 2"/>
          <p:cNvSpPr txBox="1">
            <a:spLocks/>
          </p:cNvSpPr>
          <p:nvPr/>
        </p:nvSpPr>
        <p:spPr bwMode="auto">
          <a:xfrm>
            <a:off x="296863" y="2611438"/>
            <a:ext cx="8382000" cy="2743200"/>
          </a:xfrm>
          <a:prstGeom prst="rect">
            <a:avLst/>
          </a:prstGeom>
          <a:noFill/>
          <a:ln w="9525">
            <a:noFill/>
            <a:miter lim="800000"/>
            <a:headEnd/>
            <a:tailEnd/>
          </a:ln>
        </p:spPr>
        <p:txBody>
          <a:bodyPr/>
          <a:lstStyle/>
          <a:p>
            <a:pPr algn="just">
              <a:spcBef>
                <a:spcPct val="20000"/>
              </a:spcBef>
              <a:buFont typeface="Arial" charset="0"/>
              <a:buNone/>
            </a:pPr>
            <a:endParaRPr lang="vi-VN" sz="2800" b="1">
              <a:solidFill>
                <a:srgbClr val="7030A0"/>
              </a:solidFill>
              <a:latin typeface="Times New Roman" pitchFamily="18" charset="0"/>
              <a:cs typeface="Times New Roman" pitchFamily="18" charset="0"/>
            </a:endParaRPr>
          </a:p>
        </p:txBody>
      </p:sp>
      <p:sp>
        <p:nvSpPr>
          <p:cNvPr id="16" name="Subtitle 2"/>
          <p:cNvSpPr txBox="1">
            <a:spLocks/>
          </p:cNvSpPr>
          <p:nvPr/>
        </p:nvSpPr>
        <p:spPr bwMode="auto">
          <a:xfrm>
            <a:off x="582613" y="3983038"/>
            <a:ext cx="7916862" cy="990600"/>
          </a:xfrm>
          <a:prstGeom prst="rect">
            <a:avLst/>
          </a:prstGeom>
          <a:noFill/>
          <a:ln w="9525">
            <a:noFill/>
            <a:miter lim="800000"/>
            <a:headEnd/>
            <a:tailEnd/>
          </a:ln>
        </p:spPr>
        <p:txBody>
          <a:bodyPr/>
          <a:lstStyle/>
          <a:p>
            <a:pPr algn="just">
              <a:spcBef>
                <a:spcPct val="20000"/>
              </a:spcBef>
              <a:buFont typeface="Arial" charset="0"/>
              <a:buNone/>
            </a:pPr>
            <a:r>
              <a:rPr lang="en-US" sz="2800" b="1" i="1">
                <a:solidFill>
                  <a:srgbClr val="160CD6"/>
                </a:solidFill>
                <a:latin typeface="Times New Roman" pitchFamily="18" charset="0"/>
                <a:cs typeface="Times New Roman" pitchFamily="18" charset="0"/>
              </a:rPr>
              <a:t>Em hãy kể tên các loại thủy sản được nuôi nhiều ở nước ta.</a:t>
            </a:r>
          </a:p>
        </p:txBody>
      </p:sp>
      <p:sp>
        <p:nvSpPr>
          <p:cNvPr id="14" name="Cloud Callout 13"/>
          <p:cNvSpPr/>
          <p:nvPr/>
        </p:nvSpPr>
        <p:spPr>
          <a:xfrm>
            <a:off x="2057400" y="2286000"/>
            <a:ext cx="5768438" cy="1320800"/>
          </a:xfrm>
          <a:prstGeom prst="cloudCallou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sz="3200" b="1" dirty="0" err="1">
                <a:solidFill>
                  <a:srgbClr val="00B0F0"/>
                </a:solidFill>
                <a:latin typeface="Times New Roman" pitchFamily="18" charset="0"/>
                <a:cs typeface="Times New Roman" pitchFamily="18" charset="0"/>
              </a:rPr>
              <a:t>Thảo</a:t>
            </a:r>
            <a:r>
              <a:rPr lang="en-US" sz="3200" b="1" dirty="0">
                <a:solidFill>
                  <a:srgbClr val="00B0F0"/>
                </a:solidFill>
                <a:latin typeface="Times New Roman" pitchFamily="18" charset="0"/>
                <a:cs typeface="Times New Roman" pitchFamily="18" charset="0"/>
              </a:rPr>
              <a:t> </a:t>
            </a:r>
            <a:r>
              <a:rPr lang="en-US" sz="3200" b="1" dirty="0" err="1">
                <a:solidFill>
                  <a:srgbClr val="00B0F0"/>
                </a:solidFill>
                <a:latin typeface="Times New Roman" pitchFamily="18" charset="0"/>
                <a:cs typeface="Times New Roman" pitchFamily="18" charset="0"/>
              </a:rPr>
              <a:t>luận</a:t>
            </a:r>
            <a:r>
              <a:rPr lang="en-US" sz="3200" b="1" dirty="0">
                <a:solidFill>
                  <a:srgbClr val="00B0F0"/>
                </a:solidFill>
                <a:latin typeface="Times New Roman" pitchFamily="18" charset="0"/>
                <a:cs typeface="Times New Roman" pitchFamily="18" charset="0"/>
              </a:rPr>
              <a:t> </a:t>
            </a:r>
            <a:r>
              <a:rPr lang="en-US" sz="3200" b="1" dirty="0" err="1">
                <a:solidFill>
                  <a:srgbClr val="00B0F0"/>
                </a:solidFill>
                <a:latin typeface="Times New Roman" pitchFamily="18" charset="0"/>
                <a:cs typeface="Times New Roman" pitchFamily="18" charset="0"/>
              </a:rPr>
              <a:t>nhóm</a:t>
            </a:r>
            <a:r>
              <a:rPr lang="en-US" sz="3200" b="1" dirty="0">
                <a:solidFill>
                  <a:srgbClr val="00B0F0"/>
                </a:solidFill>
                <a:latin typeface="Times New Roman" pitchFamily="18" charset="0"/>
                <a:cs typeface="Times New Roman" pitchFamily="18" charset="0"/>
              </a:rPr>
              <a:t> </a:t>
            </a:r>
            <a:r>
              <a:rPr lang="en-US" sz="3200" b="1" dirty="0" err="1">
                <a:solidFill>
                  <a:srgbClr val="00B0F0"/>
                </a:solidFill>
                <a:latin typeface="Times New Roman" pitchFamily="18" charset="0"/>
                <a:cs typeface="Times New Roman" pitchFamily="18" charset="0"/>
              </a:rPr>
              <a:t>đôi</a:t>
            </a:r>
            <a:endParaRPr lang="en-US" sz="3200" b="1" dirty="0">
              <a:solidFill>
                <a:srgbClr val="00B0F0"/>
              </a:solidFill>
              <a:latin typeface="Times New Roman" pitchFamily="18" charset="0"/>
              <a:cs typeface="Times New Roman" pitchFamily="18" charset="0"/>
            </a:endParaRPr>
          </a:p>
        </p:txBody>
      </p:sp>
      <p:sp>
        <p:nvSpPr>
          <p:cNvPr id="12" name="Title 11"/>
          <p:cNvSpPr>
            <a:spLocks noGrp="1"/>
          </p:cNvSpPr>
          <p:nvPr>
            <p:ph type="ctrTitle"/>
          </p:nvPr>
        </p:nvSpPr>
        <p:spPr>
          <a:xfrm>
            <a:off x="533400" y="1371600"/>
            <a:ext cx="7851775" cy="1828800"/>
          </a:xfrm>
        </p:spPr>
        <p:txBody>
          <a:bodyPr/>
          <a:lstStyle/>
          <a:p>
            <a:pPr fontAlgn="auto">
              <a:spcAft>
                <a:spcPts val="0"/>
              </a:spcAft>
              <a:defRPr/>
            </a:pPr>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ubtitle 2"/>
          <p:cNvSpPr>
            <a:spLocks noGrp="1"/>
          </p:cNvSpPr>
          <p:nvPr>
            <p:ph type="subTitle" idx="1"/>
          </p:nvPr>
        </p:nvSpPr>
        <p:spPr>
          <a:xfrm>
            <a:off x="538163" y="963613"/>
            <a:ext cx="1295400" cy="381000"/>
          </a:xfrm>
        </p:spPr>
        <p:txBody>
          <a:bodyPr/>
          <a:lstStyle/>
          <a:p>
            <a:pPr marR="0"/>
            <a:r>
              <a:rPr lang="en-US" sz="2800" b="1" u="sng" smtClean="0">
                <a:solidFill>
                  <a:srgbClr val="7030A0"/>
                </a:solidFill>
                <a:latin typeface="Times New Roman" pitchFamily="18" charset="0"/>
                <a:cs typeface="Times New Roman" pitchFamily="18" charset="0"/>
              </a:rPr>
              <a:t>Môn</a:t>
            </a:r>
            <a:r>
              <a:rPr lang="en-US" sz="2800" b="1" u="sng" smtClean="0">
                <a:latin typeface="Times New Roman" pitchFamily="18" charset="0"/>
                <a:cs typeface="Times New Roman" pitchFamily="18" charset="0"/>
              </a:rPr>
              <a:t>: </a:t>
            </a:r>
          </a:p>
        </p:txBody>
      </p:sp>
      <p:sp>
        <p:nvSpPr>
          <p:cNvPr id="5" name="Subtitle 2"/>
          <p:cNvSpPr txBox="1">
            <a:spLocks/>
          </p:cNvSpPr>
          <p:nvPr/>
        </p:nvSpPr>
        <p:spPr>
          <a:xfrm>
            <a:off x="3298825" y="827088"/>
            <a:ext cx="1295400" cy="544512"/>
          </a:xfrm>
          <a:prstGeom prst="rect">
            <a:avLst/>
          </a:prstGeom>
        </p:spPr>
        <p:txBody>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defRPr/>
            </a:pPr>
            <a:r>
              <a:rPr lang="en-US" sz="2800" b="1" dirty="0" err="1" smtClean="0">
                <a:solidFill>
                  <a:schemeClr val="bg2">
                    <a:lumMod val="75000"/>
                  </a:schemeClr>
                </a:solidFill>
                <a:latin typeface="Times New Roman" pitchFamily="18" charset="0"/>
                <a:cs typeface="Times New Roman" pitchFamily="18" charset="0"/>
              </a:rPr>
              <a:t>Địa</a:t>
            </a:r>
            <a:r>
              <a:rPr lang="en-US" sz="2800" b="1" dirty="0" smtClean="0">
                <a:solidFill>
                  <a:schemeClr val="bg2">
                    <a:lumMod val="75000"/>
                  </a:schemeClr>
                </a:solidFill>
                <a:latin typeface="Times New Roman" pitchFamily="18" charset="0"/>
                <a:cs typeface="Times New Roman" pitchFamily="18" charset="0"/>
              </a:rPr>
              <a:t> </a:t>
            </a:r>
            <a:r>
              <a:rPr lang="en-US" sz="2800" b="1" dirty="0" err="1" smtClean="0">
                <a:solidFill>
                  <a:schemeClr val="bg2">
                    <a:lumMod val="75000"/>
                  </a:schemeClr>
                </a:solidFill>
                <a:latin typeface="Times New Roman" pitchFamily="18" charset="0"/>
                <a:cs typeface="Times New Roman" pitchFamily="18" charset="0"/>
              </a:rPr>
              <a:t>lí</a:t>
            </a:r>
            <a:r>
              <a:rPr lang="en-US" sz="2800" b="1" dirty="0" smtClean="0">
                <a:solidFill>
                  <a:schemeClr val="bg2">
                    <a:lumMod val="75000"/>
                  </a:schemeClr>
                </a:solidFill>
                <a:latin typeface="Times New Roman" pitchFamily="18" charset="0"/>
                <a:cs typeface="Times New Roman" pitchFamily="18" charset="0"/>
              </a:rPr>
              <a:t>: </a:t>
            </a:r>
            <a:endParaRPr lang="en-US" sz="2800" b="1" dirty="0">
              <a:solidFill>
                <a:schemeClr val="bg2">
                  <a:lumMod val="75000"/>
                </a:schemeClr>
              </a:solidFill>
              <a:latin typeface="Times New Roman" pitchFamily="18" charset="0"/>
              <a:cs typeface="Times New Roman" pitchFamily="18" charset="0"/>
            </a:endParaRPr>
          </a:p>
        </p:txBody>
      </p:sp>
      <p:sp>
        <p:nvSpPr>
          <p:cNvPr id="6" name="Subtitle 2"/>
          <p:cNvSpPr txBox="1">
            <a:spLocks/>
          </p:cNvSpPr>
          <p:nvPr/>
        </p:nvSpPr>
        <p:spPr>
          <a:xfrm>
            <a:off x="546100" y="1517650"/>
            <a:ext cx="1295400" cy="533400"/>
          </a:xfrm>
          <a:prstGeom prst="rect">
            <a:avLst/>
          </a:prstGeom>
        </p:spPr>
        <p:txBody>
          <a:bodyPr>
            <a:normAutofit fontScale="40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defRPr/>
            </a:pPr>
            <a:r>
              <a:rPr lang="en-US" sz="8600" b="1" dirty="0" err="1" smtClean="0">
                <a:solidFill>
                  <a:srgbClr val="7030A0"/>
                </a:solidFill>
                <a:latin typeface="Times New Roman" pitchFamily="18" charset="0"/>
                <a:cs typeface="Times New Roman" pitchFamily="18" charset="0"/>
              </a:rPr>
              <a:t>Bài</a:t>
            </a:r>
            <a:r>
              <a:rPr lang="en-US" dirty="0" smtClean="0">
                <a:solidFill>
                  <a:srgbClr val="7030A0"/>
                </a:solidFill>
                <a:latin typeface="Times New Roman" pitchFamily="18" charset="0"/>
                <a:cs typeface="Times New Roman" pitchFamily="18" charset="0"/>
              </a:rPr>
              <a:t> </a:t>
            </a:r>
            <a:r>
              <a:rPr lang="en-US" dirty="0" smtClean="0">
                <a:solidFill>
                  <a:prstClr val="black">
                    <a:tint val="75000"/>
                  </a:prstClr>
                </a:solidFill>
                <a:latin typeface="Times New Roman" pitchFamily="18" charset="0"/>
                <a:cs typeface="Times New Roman" pitchFamily="18" charset="0"/>
              </a:rPr>
              <a:t>: </a:t>
            </a:r>
            <a:endParaRPr lang="en-US" dirty="0">
              <a:solidFill>
                <a:prstClr val="black">
                  <a:tint val="75000"/>
                </a:prstClr>
              </a:solidFill>
              <a:latin typeface="Times New Roman" pitchFamily="18" charset="0"/>
              <a:cs typeface="Times New Roman" pitchFamily="18" charset="0"/>
            </a:endParaRPr>
          </a:p>
        </p:txBody>
      </p:sp>
      <p:sp>
        <p:nvSpPr>
          <p:cNvPr id="7" name="Subtitle 2"/>
          <p:cNvSpPr txBox="1">
            <a:spLocks/>
          </p:cNvSpPr>
          <p:nvPr/>
        </p:nvSpPr>
        <p:spPr bwMode="auto">
          <a:xfrm>
            <a:off x="1128713" y="2316163"/>
            <a:ext cx="3389312" cy="549275"/>
          </a:xfrm>
          <a:prstGeom prst="rect">
            <a:avLst/>
          </a:prstGeom>
          <a:noFill/>
          <a:ln w="9525">
            <a:noFill/>
            <a:miter lim="800000"/>
            <a:headEnd/>
            <a:tailEnd/>
          </a:ln>
        </p:spPr>
        <p:txBody>
          <a:bodyPr/>
          <a:lstStyle/>
          <a:p>
            <a:pPr algn="ctr">
              <a:spcBef>
                <a:spcPct val="20000"/>
              </a:spcBef>
              <a:buFont typeface="Arial" charset="0"/>
              <a:buNone/>
            </a:pPr>
            <a:r>
              <a:rPr lang="en-US" sz="2800" b="1">
                <a:solidFill>
                  <a:srgbClr val="7030A0"/>
                </a:solidFill>
                <a:latin typeface="Times New Roman" pitchFamily="18" charset="0"/>
                <a:cs typeface="Times New Roman" pitchFamily="18" charset="0"/>
              </a:rPr>
              <a:t>I. </a:t>
            </a:r>
            <a:r>
              <a:rPr lang="en-US" sz="2800" b="1" u="sng">
                <a:solidFill>
                  <a:srgbClr val="7030A0"/>
                </a:solidFill>
                <a:latin typeface="Times New Roman" pitchFamily="18" charset="0"/>
                <a:cs typeface="Times New Roman" pitchFamily="18" charset="0"/>
              </a:rPr>
              <a:t>LÂM NGHIỆP</a:t>
            </a:r>
            <a:r>
              <a:rPr lang="en-US" sz="2800" b="1">
                <a:solidFill>
                  <a:srgbClr val="7030A0"/>
                </a:solidFill>
                <a:latin typeface="Times New Roman" pitchFamily="18" charset="0"/>
                <a:cs typeface="Times New Roman" pitchFamily="18" charset="0"/>
              </a:rPr>
              <a:t>:</a:t>
            </a:r>
          </a:p>
        </p:txBody>
      </p:sp>
      <p:sp>
        <p:nvSpPr>
          <p:cNvPr id="9" name="Subtitle 2"/>
          <p:cNvSpPr txBox="1">
            <a:spLocks/>
          </p:cNvSpPr>
          <p:nvPr/>
        </p:nvSpPr>
        <p:spPr>
          <a:xfrm>
            <a:off x="228600" y="2865438"/>
            <a:ext cx="8534400" cy="411162"/>
          </a:xfrm>
          <a:prstGeom prst="rect">
            <a:avLst/>
          </a:prstGeom>
        </p:spPr>
        <p:txBody>
          <a:bodyPr>
            <a:normAutofit fontScale="70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defRPr/>
            </a:pPr>
            <a:r>
              <a:rPr lang="en-US" b="1" i="1" dirty="0" err="1" smtClean="0">
                <a:solidFill>
                  <a:schemeClr val="accent2">
                    <a:lumMod val="50000"/>
                  </a:schemeClr>
                </a:solidFill>
                <a:latin typeface="Times New Roman" pitchFamily="18" charset="0"/>
                <a:cs typeface="Times New Roman" pitchFamily="18" charset="0"/>
              </a:rPr>
              <a:t>Quan</a:t>
            </a:r>
            <a:r>
              <a:rPr lang="en-US" b="1" i="1" dirty="0" smtClean="0">
                <a:solidFill>
                  <a:schemeClr val="accent2">
                    <a:lumMod val="50000"/>
                  </a:schemeClr>
                </a:solidFill>
                <a:latin typeface="Times New Roman" pitchFamily="18" charset="0"/>
                <a:cs typeface="Times New Roman" pitchFamily="18" charset="0"/>
              </a:rPr>
              <a:t> </a:t>
            </a:r>
            <a:r>
              <a:rPr lang="en-US" b="1" i="1" dirty="0" err="1" smtClean="0">
                <a:solidFill>
                  <a:schemeClr val="accent2">
                    <a:lumMod val="50000"/>
                  </a:schemeClr>
                </a:solidFill>
                <a:latin typeface="Times New Roman" pitchFamily="18" charset="0"/>
                <a:cs typeface="Times New Roman" pitchFamily="18" charset="0"/>
              </a:rPr>
              <a:t>sát</a:t>
            </a:r>
            <a:r>
              <a:rPr lang="en-US" b="1" i="1" dirty="0" smtClean="0">
                <a:solidFill>
                  <a:schemeClr val="accent2">
                    <a:lumMod val="50000"/>
                  </a:schemeClr>
                </a:solidFill>
                <a:latin typeface="Times New Roman" pitchFamily="18" charset="0"/>
                <a:cs typeface="Times New Roman" pitchFamily="18" charset="0"/>
              </a:rPr>
              <a:t> </a:t>
            </a:r>
            <a:r>
              <a:rPr lang="en-US" b="1" i="1" dirty="0" err="1" smtClean="0">
                <a:solidFill>
                  <a:schemeClr val="accent2">
                    <a:lumMod val="50000"/>
                  </a:schemeClr>
                </a:solidFill>
                <a:latin typeface="Times New Roman" pitchFamily="18" charset="0"/>
                <a:cs typeface="Times New Roman" pitchFamily="18" charset="0"/>
              </a:rPr>
              <a:t>hình</a:t>
            </a:r>
            <a:r>
              <a:rPr lang="en-US" b="1" i="1" dirty="0" smtClean="0">
                <a:solidFill>
                  <a:schemeClr val="accent2">
                    <a:lumMod val="50000"/>
                  </a:schemeClr>
                </a:solidFill>
                <a:latin typeface="Times New Roman" pitchFamily="18" charset="0"/>
                <a:cs typeface="Times New Roman" pitchFamily="18" charset="0"/>
              </a:rPr>
              <a:t> 1, </a:t>
            </a:r>
            <a:r>
              <a:rPr lang="en-US" b="1" i="1" dirty="0" err="1" smtClean="0">
                <a:solidFill>
                  <a:schemeClr val="accent2">
                    <a:lumMod val="50000"/>
                  </a:schemeClr>
                </a:solidFill>
                <a:latin typeface="Times New Roman" pitchFamily="18" charset="0"/>
                <a:cs typeface="Times New Roman" pitchFamily="18" charset="0"/>
              </a:rPr>
              <a:t>kể</a:t>
            </a:r>
            <a:r>
              <a:rPr lang="en-US" b="1" i="1" dirty="0" smtClean="0">
                <a:solidFill>
                  <a:schemeClr val="accent2">
                    <a:lumMod val="50000"/>
                  </a:schemeClr>
                </a:solidFill>
                <a:latin typeface="Times New Roman" pitchFamily="18" charset="0"/>
                <a:cs typeface="Times New Roman" pitchFamily="18" charset="0"/>
              </a:rPr>
              <a:t> </a:t>
            </a:r>
            <a:r>
              <a:rPr lang="en-US" b="1" i="1" dirty="0" err="1" smtClean="0">
                <a:solidFill>
                  <a:schemeClr val="accent2">
                    <a:lumMod val="50000"/>
                  </a:schemeClr>
                </a:solidFill>
                <a:latin typeface="Times New Roman" pitchFamily="18" charset="0"/>
                <a:cs typeface="Times New Roman" pitchFamily="18" charset="0"/>
              </a:rPr>
              <a:t>tên</a:t>
            </a:r>
            <a:r>
              <a:rPr lang="en-US" b="1" i="1" dirty="0" smtClean="0">
                <a:solidFill>
                  <a:schemeClr val="accent2">
                    <a:lumMod val="50000"/>
                  </a:schemeClr>
                </a:solidFill>
                <a:latin typeface="Times New Roman" pitchFamily="18" charset="0"/>
                <a:cs typeface="Times New Roman" pitchFamily="18" charset="0"/>
              </a:rPr>
              <a:t> </a:t>
            </a:r>
            <a:r>
              <a:rPr lang="en-US" b="1" i="1" dirty="0" err="1" smtClean="0">
                <a:solidFill>
                  <a:schemeClr val="accent2">
                    <a:lumMod val="50000"/>
                  </a:schemeClr>
                </a:solidFill>
                <a:latin typeface="Times New Roman" pitchFamily="18" charset="0"/>
                <a:cs typeface="Times New Roman" pitchFamily="18" charset="0"/>
              </a:rPr>
              <a:t>các</a:t>
            </a:r>
            <a:r>
              <a:rPr lang="en-US" b="1" i="1" dirty="0" smtClean="0">
                <a:solidFill>
                  <a:schemeClr val="accent2">
                    <a:lumMod val="50000"/>
                  </a:schemeClr>
                </a:solidFill>
                <a:latin typeface="Times New Roman" pitchFamily="18" charset="0"/>
                <a:cs typeface="Times New Roman" pitchFamily="18" charset="0"/>
              </a:rPr>
              <a:t> </a:t>
            </a:r>
            <a:r>
              <a:rPr lang="en-US" b="1" i="1" dirty="0" err="1" smtClean="0">
                <a:solidFill>
                  <a:schemeClr val="accent2">
                    <a:lumMod val="50000"/>
                  </a:schemeClr>
                </a:solidFill>
                <a:latin typeface="Times New Roman" pitchFamily="18" charset="0"/>
                <a:cs typeface="Times New Roman" pitchFamily="18" charset="0"/>
              </a:rPr>
              <a:t>hoạt</a:t>
            </a:r>
            <a:r>
              <a:rPr lang="en-US" b="1" i="1" dirty="0" smtClean="0">
                <a:solidFill>
                  <a:schemeClr val="accent2">
                    <a:lumMod val="50000"/>
                  </a:schemeClr>
                </a:solidFill>
                <a:latin typeface="Times New Roman" pitchFamily="18" charset="0"/>
                <a:cs typeface="Times New Roman" pitchFamily="18" charset="0"/>
              </a:rPr>
              <a:t> </a:t>
            </a:r>
            <a:r>
              <a:rPr lang="en-US" b="1" i="1" dirty="0" err="1" smtClean="0">
                <a:solidFill>
                  <a:schemeClr val="accent2">
                    <a:lumMod val="50000"/>
                  </a:schemeClr>
                </a:solidFill>
                <a:latin typeface="Times New Roman" pitchFamily="18" charset="0"/>
                <a:cs typeface="Times New Roman" pitchFamily="18" charset="0"/>
              </a:rPr>
              <a:t>động</a:t>
            </a:r>
            <a:r>
              <a:rPr lang="en-US" b="1" i="1" dirty="0" smtClean="0">
                <a:solidFill>
                  <a:schemeClr val="accent2">
                    <a:lumMod val="50000"/>
                  </a:schemeClr>
                </a:solidFill>
                <a:latin typeface="Times New Roman" pitchFamily="18" charset="0"/>
                <a:cs typeface="Times New Roman" pitchFamily="18" charset="0"/>
              </a:rPr>
              <a:t> </a:t>
            </a:r>
            <a:r>
              <a:rPr lang="en-US" b="1" i="1" dirty="0" err="1" smtClean="0">
                <a:solidFill>
                  <a:schemeClr val="accent2">
                    <a:lumMod val="50000"/>
                  </a:schemeClr>
                </a:solidFill>
                <a:latin typeface="Times New Roman" pitchFamily="18" charset="0"/>
                <a:cs typeface="Times New Roman" pitchFamily="18" charset="0"/>
              </a:rPr>
              <a:t>chính</a:t>
            </a:r>
            <a:r>
              <a:rPr lang="en-US" b="1" i="1" dirty="0" smtClean="0">
                <a:solidFill>
                  <a:schemeClr val="accent2">
                    <a:lumMod val="50000"/>
                  </a:schemeClr>
                </a:solidFill>
                <a:latin typeface="Times New Roman" pitchFamily="18" charset="0"/>
                <a:cs typeface="Times New Roman" pitchFamily="18" charset="0"/>
              </a:rPr>
              <a:t> </a:t>
            </a:r>
            <a:r>
              <a:rPr lang="en-US" b="1" i="1" dirty="0" err="1" smtClean="0">
                <a:solidFill>
                  <a:schemeClr val="accent2">
                    <a:lumMod val="50000"/>
                  </a:schemeClr>
                </a:solidFill>
                <a:latin typeface="Times New Roman" pitchFamily="18" charset="0"/>
                <a:cs typeface="Times New Roman" pitchFamily="18" charset="0"/>
              </a:rPr>
              <a:t>của</a:t>
            </a:r>
            <a:r>
              <a:rPr lang="en-US" b="1" i="1" dirty="0" smtClean="0">
                <a:solidFill>
                  <a:schemeClr val="accent2">
                    <a:lumMod val="50000"/>
                  </a:schemeClr>
                </a:solidFill>
                <a:latin typeface="Times New Roman" pitchFamily="18" charset="0"/>
                <a:cs typeface="Times New Roman" pitchFamily="18" charset="0"/>
              </a:rPr>
              <a:t> </a:t>
            </a:r>
            <a:r>
              <a:rPr lang="en-US" b="1" i="1" dirty="0" err="1" smtClean="0">
                <a:solidFill>
                  <a:schemeClr val="accent2">
                    <a:lumMod val="50000"/>
                  </a:schemeClr>
                </a:solidFill>
                <a:latin typeface="Times New Roman" pitchFamily="18" charset="0"/>
                <a:cs typeface="Times New Roman" pitchFamily="18" charset="0"/>
              </a:rPr>
              <a:t>ngành</a:t>
            </a:r>
            <a:r>
              <a:rPr lang="en-US" b="1" i="1" dirty="0" smtClean="0">
                <a:solidFill>
                  <a:schemeClr val="accent2">
                    <a:lumMod val="50000"/>
                  </a:schemeClr>
                </a:solidFill>
                <a:latin typeface="Times New Roman" pitchFamily="18" charset="0"/>
                <a:cs typeface="Times New Roman" pitchFamily="18" charset="0"/>
              </a:rPr>
              <a:t> </a:t>
            </a:r>
            <a:r>
              <a:rPr lang="en-US" b="1" i="1" dirty="0" err="1" smtClean="0">
                <a:solidFill>
                  <a:schemeClr val="accent2">
                    <a:lumMod val="50000"/>
                  </a:schemeClr>
                </a:solidFill>
                <a:latin typeface="Times New Roman" pitchFamily="18" charset="0"/>
                <a:cs typeface="Times New Roman" pitchFamily="18" charset="0"/>
              </a:rPr>
              <a:t>lâm</a:t>
            </a:r>
            <a:r>
              <a:rPr lang="en-US" b="1" i="1" dirty="0" smtClean="0">
                <a:solidFill>
                  <a:schemeClr val="accent2">
                    <a:lumMod val="50000"/>
                  </a:schemeClr>
                </a:solidFill>
                <a:latin typeface="Times New Roman" pitchFamily="18" charset="0"/>
                <a:cs typeface="Times New Roman" pitchFamily="18" charset="0"/>
              </a:rPr>
              <a:t> </a:t>
            </a:r>
            <a:r>
              <a:rPr lang="en-US" b="1" i="1" dirty="0" err="1" smtClean="0">
                <a:solidFill>
                  <a:schemeClr val="accent2">
                    <a:lumMod val="50000"/>
                  </a:schemeClr>
                </a:solidFill>
                <a:latin typeface="Times New Roman" pitchFamily="18" charset="0"/>
                <a:cs typeface="Times New Roman" pitchFamily="18" charset="0"/>
              </a:rPr>
              <a:t>nghiệp</a:t>
            </a:r>
            <a:r>
              <a:rPr lang="en-US" b="1" i="1" dirty="0" smtClean="0">
                <a:solidFill>
                  <a:schemeClr val="accent2">
                    <a:lumMod val="50000"/>
                  </a:schemeClr>
                </a:solidFill>
                <a:latin typeface="Times New Roman" pitchFamily="18" charset="0"/>
                <a:cs typeface="Times New Roman" pitchFamily="18" charset="0"/>
              </a:rPr>
              <a:t>.</a:t>
            </a:r>
            <a:endParaRPr lang="en-US" b="1" i="1" dirty="0">
              <a:solidFill>
                <a:schemeClr val="accent2">
                  <a:lumMod val="50000"/>
                </a:schemeClr>
              </a:solidFill>
              <a:latin typeface="Times New Roman" pitchFamily="18" charset="0"/>
              <a:cs typeface="Times New Roman" pitchFamily="18" charset="0"/>
            </a:endParaRPr>
          </a:p>
        </p:txBody>
      </p:sp>
      <p:grpSp>
        <p:nvGrpSpPr>
          <p:cNvPr id="10" name="Group 13"/>
          <p:cNvGrpSpPr>
            <a:grpSpLocks/>
          </p:cNvGrpSpPr>
          <p:nvPr/>
        </p:nvGrpSpPr>
        <p:grpSpPr bwMode="auto">
          <a:xfrm>
            <a:off x="1052513" y="3819525"/>
            <a:ext cx="7162800" cy="1989138"/>
            <a:chOff x="1056" y="1380"/>
            <a:chExt cx="4368" cy="1302"/>
          </a:xfrm>
        </p:grpSpPr>
        <p:sp>
          <p:nvSpPr>
            <p:cNvPr id="11" name="Rectangle 14"/>
            <p:cNvSpPr>
              <a:spLocks noChangeArrowheads="1"/>
            </p:cNvSpPr>
            <p:nvPr/>
          </p:nvSpPr>
          <p:spPr bwMode="auto">
            <a:xfrm>
              <a:off x="2544" y="1380"/>
              <a:ext cx="1584" cy="336"/>
            </a:xfrm>
            <a:prstGeom prst="rect">
              <a:avLst/>
            </a:prstGeom>
            <a:solidFill>
              <a:srgbClr val="D5B781"/>
            </a:solidFill>
            <a:ln w="9525">
              <a:solidFill>
                <a:srgbClr val="2F1311"/>
              </a:solidFill>
              <a:miter lim="800000"/>
              <a:headEnd/>
              <a:tailEnd/>
            </a:ln>
            <a:effectLst/>
            <a:extLst>
              <a:ext uri="{AF507438-7753-43E0-B8FC-AC1667EBCBE1}"/>
            </a:extLst>
          </p:spPr>
          <p:txBody>
            <a:bodyPr wrap="none" anchor="ctr"/>
            <a:lstStyle/>
            <a:p>
              <a:pPr algn="ctr" fontAlgn="auto">
                <a:spcBef>
                  <a:spcPts val="0"/>
                </a:spcBef>
                <a:spcAft>
                  <a:spcPts val="0"/>
                </a:spcAft>
                <a:defRPr/>
              </a:pPr>
              <a:r>
                <a:rPr lang="en-US" sz="2800" b="1" kern="0" dirty="0" err="1">
                  <a:solidFill>
                    <a:sysClr val="windowText" lastClr="000000"/>
                  </a:solidFill>
                  <a:latin typeface="Times New Roman" pitchFamily="18" charset="0"/>
                  <a:cs typeface="Times New Roman" pitchFamily="18" charset="0"/>
                </a:rPr>
                <a:t>Lâm</a:t>
              </a:r>
              <a:r>
                <a:rPr lang="en-US" sz="2800" b="1" kern="0" dirty="0">
                  <a:solidFill>
                    <a:sysClr val="windowText" lastClr="000000"/>
                  </a:solidFill>
                  <a:latin typeface="Times New Roman" pitchFamily="18" charset="0"/>
                  <a:cs typeface="Times New Roman" pitchFamily="18" charset="0"/>
                </a:rPr>
                <a:t> </a:t>
              </a:r>
              <a:r>
                <a:rPr lang="en-US" sz="2800" b="1" kern="0" dirty="0" err="1">
                  <a:solidFill>
                    <a:sysClr val="windowText" lastClr="000000"/>
                  </a:solidFill>
                  <a:latin typeface="Times New Roman" pitchFamily="18" charset="0"/>
                  <a:cs typeface="Times New Roman" pitchFamily="18" charset="0"/>
                </a:rPr>
                <a:t>nghiệp</a:t>
              </a:r>
              <a:endParaRPr lang="en-US" sz="2800" b="1" kern="0" dirty="0">
                <a:solidFill>
                  <a:sysClr val="windowText" lastClr="000000"/>
                </a:solidFill>
                <a:latin typeface="Times New Roman" pitchFamily="18" charset="0"/>
                <a:cs typeface="Times New Roman" pitchFamily="18" charset="0"/>
              </a:endParaRPr>
            </a:p>
          </p:txBody>
        </p:sp>
        <p:sp>
          <p:nvSpPr>
            <p:cNvPr id="12" name="Rectangle 15"/>
            <p:cNvSpPr>
              <a:spLocks noChangeArrowheads="1"/>
            </p:cNvSpPr>
            <p:nvPr/>
          </p:nvSpPr>
          <p:spPr bwMode="auto">
            <a:xfrm>
              <a:off x="1056" y="1968"/>
              <a:ext cx="1536" cy="714"/>
            </a:xfrm>
            <a:prstGeom prst="rect">
              <a:avLst/>
            </a:prstGeom>
            <a:solidFill>
              <a:srgbClr val="D5B781"/>
            </a:solidFill>
            <a:ln w="9525">
              <a:solidFill>
                <a:srgbClr val="2F1311"/>
              </a:solidFill>
              <a:miter lim="800000"/>
              <a:headEnd/>
              <a:tailEnd/>
            </a:ln>
            <a:effectLst/>
            <a:extLst>
              <a:ext uri="{AF507438-7753-43E0-B8FC-AC1667EBCBE1}"/>
            </a:extLst>
          </p:spPr>
          <p:txBody>
            <a:bodyPr wrap="none" anchor="ctr"/>
            <a:lstStyle/>
            <a:p>
              <a:pPr algn="ctr" fontAlgn="auto">
                <a:spcBef>
                  <a:spcPts val="0"/>
                </a:spcBef>
                <a:spcAft>
                  <a:spcPts val="0"/>
                </a:spcAft>
                <a:defRPr/>
              </a:pPr>
              <a:r>
                <a:rPr lang="en-US" sz="2800" b="1" kern="0" dirty="0">
                  <a:solidFill>
                    <a:sysClr val="windowText" lastClr="000000"/>
                  </a:solidFill>
                  <a:latin typeface="+mn-lt"/>
                  <a:cs typeface="+mn-cs"/>
                </a:rPr>
                <a:t> </a:t>
              </a:r>
              <a:r>
                <a:rPr lang="en-US" sz="2800" b="1" kern="0" dirty="0" err="1">
                  <a:solidFill>
                    <a:sysClr val="windowText" lastClr="000000"/>
                  </a:solidFill>
                  <a:latin typeface="Times New Roman" pitchFamily="18" charset="0"/>
                  <a:cs typeface="Times New Roman" pitchFamily="18" charset="0"/>
                </a:rPr>
                <a:t>Trồng</a:t>
              </a:r>
              <a:r>
                <a:rPr lang="en-US" sz="2800" b="1" kern="0" dirty="0">
                  <a:solidFill>
                    <a:sysClr val="windowText" lastClr="000000"/>
                  </a:solidFill>
                  <a:latin typeface="Times New Roman" pitchFamily="18" charset="0"/>
                  <a:cs typeface="Times New Roman" pitchFamily="18" charset="0"/>
                </a:rPr>
                <a:t> </a:t>
              </a:r>
              <a:r>
                <a:rPr lang="en-US" sz="2800" b="1" kern="0" dirty="0" err="1">
                  <a:solidFill>
                    <a:sysClr val="windowText" lastClr="000000"/>
                  </a:solidFill>
                  <a:latin typeface="Times New Roman" pitchFamily="18" charset="0"/>
                  <a:cs typeface="Times New Roman" pitchFamily="18" charset="0"/>
                </a:rPr>
                <a:t>và</a:t>
              </a:r>
              <a:r>
                <a:rPr lang="en-US" sz="2800" b="1" kern="0" dirty="0">
                  <a:solidFill>
                    <a:sysClr val="windowText" lastClr="000000"/>
                  </a:solidFill>
                  <a:latin typeface="Times New Roman" pitchFamily="18" charset="0"/>
                  <a:cs typeface="Times New Roman" pitchFamily="18" charset="0"/>
                </a:rPr>
                <a:t> </a:t>
              </a:r>
              <a:r>
                <a:rPr lang="en-US" sz="2800" b="1" kern="0" dirty="0" err="1">
                  <a:solidFill>
                    <a:sysClr val="windowText" lastClr="000000"/>
                  </a:solidFill>
                  <a:latin typeface="Times New Roman" pitchFamily="18" charset="0"/>
                  <a:cs typeface="Times New Roman" pitchFamily="18" charset="0"/>
                </a:rPr>
                <a:t>bảo</a:t>
              </a:r>
              <a:r>
                <a:rPr lang="en-US" sz="2800" b="1" kern="0" dirty="0">
                  <a:solidFill>
                    <a:sysClr val="windowText" lastClr="000000"/>
                  </a:solidFill>
                  <a:latin typeface="Times New Roman" pitchFamily="18" charset="0"/>
                  <a:cs typeface="Times New Roman" pitchFamily="18" charset="0"/>
                </a:rPr>
                <a:t> </a:t>
              </a:r>
              <a:r>
                <a:rPr lang="en-US" sz="2800" b="1" kern="0" dirty="0" err="1">
                  <a:solidFill>
                    <a:sysClr val="windowText" lastClr="000000"/>
                  </a:solidFill>
                  <a:latin typeface="Times New Roman" pitchFamily="18" charset="0"/>
                  <a:cs typeface="Times New Roman" pitchFamily="18" charset="0"/>
                </a:rPr>
                <a:t>vệ</a:t>
              </a:r>
              <a:endParaRPr lang="en-US" sz="2800" b="1" kern="0" dirty="0">
                <a:solidFill>
                  <a:sysClr val="windowText" lastClr="000000"/>
                </a:solidFill>
                <a:latin typeface="Times New Roman" pitchFamily="18" charset="0"/>
                <a:cs typeface="Times New Roman" pitchFamily="18" charset="0"/>
              </a:endParaRPr>
            </a:p>
            <a:p>
              <a:pPr algn="ctr" fontAlgn="auto">
                <a:spcBef>
                  <a:spcPts val="0"/>
                </a:spcBef>
                <a:spcAft>
                  <a:spcPts val="0"/>
                </a:spcAft>
                <a:defRPr/>
              </a:pPr>
              <a:r>
                <a:rPr lang="en-US" sz="2800" b="1" kern="0" dirty="0">
                  <a:solidFill>
                    <a:sysClr val="windowText" lastClr="000000"/>
                  </a:solidFill>
                  <a:latin typeface="Times New Roman" pitchFamily="18" charset="0"/>
                  <a:cs typeface="Times New Roman" pitchFamily="18" charset="0"/>
                </a:rPr>
                <a:t> </a:t>
              </a:r>
              <a:r>
                <a:rPr lang="en-US" sz="2800" b="1" kern="0" dirty="0" err="1">
                  <a:solidFill>
                    <a:sysClr val="windowText" lastClr="000000"/>
                  </a:solidFill>
                  <a:latin typeface="Times New Roman" pitchFamily="18" charset="0"/>
                  <a:cs typeface="Times New Roman" pitchFamily="18" charset="0"/>
                </a:rPr>
                <a:t>rừng</a:t>
              </a:r>
              <a:endParaRPr lang="en-US" sz="2800" b="1" kern="0" dirty="0">
                <a:solidFill>
                  <a:sysClr val="windowText" lastClr="000000"/>
                </a:solidFill>
                <a:latin typeface="Times New Roman" pitchFamily="18" charset="0"/>
                <a:cs typeface="Times New Roman" pitchFamily="18" charset="0"/>
              </a:endParaRPr>
            </a:p>
          </p:txBody>
        </p:sp>
        <p:sp>
          <p:nvSpPr>
            <p:cNvPr id="13" name="Rectangle 16"/>
            <p:cNvSpPr>
              <a:spLocks noChangeArrowheads="1"/>
            </p:cNvSpPr>
            <p:nvPr/>
          </p:nvSpPr>
          <p:spPr bwMode="auto">
            <a:xfrm>
              <a:off x="3792" y="2064"/>
              <a:ext cx="1632" cy="618"/>
            </a:xfrm>
            <a:prstGeom prst="rect">
              <a:avLst/>
            </a:prstGeom>
            <a:solidFill>
              <a:srgbClr val="D5B781"/>
            </a:solidFill>
            <a:ln w="9525">
              <a:solidFill>
                <a:srgbClr val="2F1311"/>
              </a:solidFill>
              <a:miter lim="800000"/>
              <a:headEnd/>
              <a:tailEnd/>
            </a:ln>
            <a:effectLst/>
            <a:extLst>
              <a:ext uri="{AF507438-7753-43E0-B8FC-AC1667EBCBE1}"/>
            </a:extLst>
          </p:spPr>
          <p:txBody>
            <a:bodyPr wrap="none" anchor="ctr"/>
            <a:lstStyle/>
            <a:p>
              <a:pPr algn="ctr" fontAlgn="auto">
                <a:spcBef>
                  <a:spcPts val="0"/>
                </a:spcBef>
                <a:spcAft>
                  <a:spcPts val="0"/>
                </a:spcAft>
                <a:defRPr/>
              </a:pPr>
              <a:r>
                <a:rPr lang="en-US" b="1" kern="0" dirty="0">
                  <a:solidFill>
                    <a:sysClr val="windowText" lastClr="000000"/>
                  </a:solidFill>
                  <a:latin typeface="+mn-lt"/>
                  <a:cs typeface="+mn-cs"/>
                </a:rPr>
                <a:t> </a:t>
              </a:r>
              <a:r>
                <a:rPr lang="en-US" sz="2800" b="1" kern="0" dirty="0" err="1">
                  <a:solidFill>
                    <a:sysClr val="windowText" lastClr="000000"/>
                  </a:solidFill>
                  <a:latin typeface="Times New Roman" pitchFamily="18" charset="0"/>
                  <a:cs typeface="Times New Roman" pitchFamily="18" charset="0"/>
                </a:rPr>
                <a:t>Khai</a:t>
              </a:r>
              <a:r>
                <a:rPr lang="en-US" sz="2800" b="1" kern="0" dirty="0">
                  <a:solidFill>
                    <a:sysClr val="windowText" lastClr="000000"/>
                  </a:solidFill>
                  <a:latin typeface="Times New Roman" pitchFamily="18" charset="0"/>
                  <a:cs typeface="Times New Roman" pitchFamily="18" charset="0"/>
                </a:rPr>
                <a:t> </a:t>
              </a:r>
              <a:r>
                <a:rPr lang="en-US" sz="2800" b="1" kern="0" dirty="0" err="1">
                  <a:solidFill>
                    <a:sysClr val="windowText" lastClr="000000"/>
                  </a:solidFill>
                  <a:latin typeface="Times New Roman" pitchFamily="18" charset="0"/>
                  <a:cs typeface="Times New Roman" pitchFamily="18" charset="0"/>
                </a:rPr>
                <a:t>thác</a:t>
              </a:r>
              <a:r>
                <a:rPr lang="en-US" sz="2800" b="1" kern="0" dirty="0">
                  <a:solidFill>
                    <a:sysClr val="windowText" lastClr="000000"/>
                  </a:solidFill>
                  <a:latin typeface="Times New Roman" pitchFamily="18" charset="0"/>
                  <a:cs typeface="Times New Roman" pitchFamily="18" charset="0"/>
                </a:rPr>
                <a:t> </a:t>
              </a:r>
              <a:r>
                <a:rPr lang="en-US" sz="2800" b="1" kern="0" dirty="0" err="1">
                  <a:solidFill>
                    <a:sysClr val="windowText" lastClr="000000"/>
                  </a:solidFill>
                  <a:latin typeface="Times New Roman" pitchFamily="18" charset="0"/>
                  <a:cs typeface="Times New Roman" pitchFamily="18" charset="0"/>
                </a:rPr>
                <a:t>gỗ</a:t>
              </a:r>
              <a:r>
                <a:rPr lang="en-US" sz="2800" b="1" kern="0" dirty="0">
                  <a:solidFill>
                    <a:sysClr val="windowText" lastClr="000000"/>
                  </a:solidFill>
                  <a:latin typeface="Times New Roman" pitchFamily="18" charset="0"/>
                  <a:cs typeface="Times New Roman" pitchFamily="18" charset="0"/>
                </a:rPr>
                <a:t> </a:t>
              </a:r>
              <a:r>
                <a:rPr lang="en-US" sz="2800" b="1" kern="0" dirty="0" err="1">
                  <a:solidFill>
                    <a:sysClr val="windowText" lastClr="000000"/>
                  </a:solidFill>
                  <a:latin typeface="Times New Roman" pitchFamily="18" charset="0"/>
                  <a:cs typeface="Times New Roman" pitchFamily="18" charset="0"/>
                </a:rPr>
                <a:t>và</a:t>
              </a:r>
              <a:r>
                <a:rPr lang="en-US" sz="2800" b="1" kern="0" dirty="0">
                  <a:solidFill>
                    <a:sysClr val="windowText" lastClr="000000"/>
                  </a:solidFill>
                  <a:latin typeface="Times New Roman" pitchFamily="18" charset="0"/>
                  <a:cs typeface="Times New Roman" pitchFamily="18" charset="0"/>
                </a:rPr>
                <a:t> </a:t>
              </a:r>
            </a:p>
            <a:p>
              <a:pPr algn="ctr" fontAlgn="auto">
                <a:spcBef>
                  <a:spcPts val="0"/>
                </a:spcBef>
                <a:spcAft>
                  <a:spcPts val="0"/>
                </a:spcAft>
                <a:defRPr/>
              </a:pPr>
              <a:r>
                <a:rPr lang="en-US" sz="2800" b="1" kern="0" dirty="0" err="1">
                  <a:solidFill>
                    <a:sysClr val="windowText" lastClr="000000"/>
                  </a:solidFill>
                  <a:latin typeface="Times New Roman" pitchFamily="18" charset="0"/>
                  <a:cs typeface="Times New Roman" pitchFamily="18" charset="0"/>
                </a:rPr>
                <a:t>lâm</a:t>
              </a:r>
              <a:r>
                <a:rPr lang="en-US" sz="2800" b="1" kern="0" dirty="0">
                  <a:solidFill>
                    <a:sysClr val="windowText" lastClr="000000"/>
                  </a:solidFill>
                  <a:latin typeface="Times New Roman" pitchFamily="18" charset="0"/>
                  <a:cs typeface="Times New Roman" pitchFamily="18" charset="0"/>
                </a:rPr>
                <a:t> </a:t>
              </a:r>
              <a:r>
                <a:rPr lang="en-US" sz="2800" b="1" kern="0" dirty="0" err="1">
                  <a:solidFill>
                    <a:sysClr val="windowText" lastClr="000000"/>
                  </a:solidFill>
                  <a:latin typeface="Times New Roman" pitchFamily="18" charset="0"/>
                  <a:cs typeface="Times New Roman" pitchFamily="18" charset="0"/>
                </a:rPr>
                <a:t>sản</a:t>
              </a:r>
              <a:r>
                <a:rPr lang="en-US" sz="2800" b="1" kern="0" dirty="0">
                  <a:solidFill>
                    <a:sysClr val="windowText" lastClr="000000"/>
                  </a:solidFill>
                  <a:latin typeface="Times New Roman" pitchFamily="18" charset="0"/>
                  <a:cs typeface="Times New Roman" pitchFamily="18" charset="0"/>
                </a:rPr>
                <a:t> </a:t>
              </a:r>
              <a:r>
                <a:rPr lang="en-US" sz="2800" b="1" kern="0" dirty="0" err="1">
                  <a:solidFill>
                    <a:sysClr val="windowText" lastClr="000000"/>
                  </a:solidFill>
                  <a:latin typeface="Times New Roman" pitchFamily="18" charset="0"/>
                  <a:cs typeface="Times New Roman" pitchFamily="18" charset="0"/>
                </a:rPr>
                <a:t>khác</a:t>
              </a:r>
              <a:endParaRPr lang="en-US" b="1" kern="0" dirty="0">
                <a:solidFill>
                  <a:sysClr val="windowText" lastClr="000000"/>
                </a:solidFill>
                <a:latin typeface="Times New Roman" pitchFamily="18" charset="0"/>
                <a:cs typeface="Times New Roman" pitchFamily="18" charset="0"/>
              </a:endParaRPr>
            </a:p>
          </p:txBody>
        </p:sp>
        <p:sp>
          <p:nvSpPr>
            <p:cNvPr id="14" name="Oval 17"/>
            <p:cNvSpPr>
              <a:spLocks noChangeArrowheads="1"/>
            </p:cNvSpPr>
            <p:nvPr/>
          </p:nvSpPr>
          <p:spPr bwMode="auto">
            <a:xfrm>
              <a:off x="2736" y="2160"/>
              <a:ext cx="960" cy="522"/>
            </a:xfrm>
            <a:prstGeom prst="ellipse">
              <a:avLst/>
            </a:prstGeom>
            <a:solidFill>
              <a:srgbClr val="D5B781"/>
            </a:solidFill>
            <a:ln w="9525">
              <a:solidFill>
                <a:srgbClr val="2F1311"/>
              </a:solidFill>
              <a:round/>
              <a:headEnd/>
              <a:tailEnd/>
            </a:ln>
            <a:effectLst/>
            <a:extLst>
              <a:ext uri="{AF507438-7753-43E0-B8FC-AC1667EBCBE1}"/>
            </a:extLst>
          </p:spPr>
          <p:txBody>
            <a:bodyPr wrap="none" anchor="ctr"/>
            <a:lstStyle/>
            <a:p>
              <a:pPr algn="ctr" fontAlgn="auto">
                <a:spcBef>
                  <a:spcPts val="0"/>
                </a:spcBef>
                <a:spcAft>
                  <a:spcPts val="0"/>
                </a:spcAft>
                <a:defRPr/>
              </a:pPr>
              <a:r>
                <a:rPr lang="en-US" sz="3200" b="1" kern="0" dirty="0">
                  <a:solidFill>
                    <a:sysClr val="windowText" lastClr="000000"/>
                  </a:solidFill>
                  <a:latin typeface=".VnTimeH" pitchFamily="34" charset="0"/>
                  <a:cs typeface="+mn-cs"/>
                </a:rPr>
                <a:t> </a:t>
              </a:r>
              <a:r>
                <a:rPr lang="en-US" sz="2800" b="1" kern="0" dirty="0" err="1">
                  <a:solidFill>
                    <a:srgbClr val="FF0000"/>
                  </a:solidFill>
                  <a:latin typeface=".VnTimeH" pitchFamily="34" charset="0"/>
                  <a:cs typeface="+mn-cs"/>
                </a:rPr>
                <a:t>h×nh</a:t>
              </a:r>
              <a:r>
                <a:rPr lang="en-US" sz="2800" b="1" kern="0" dirty="0">
                  <a:solidFill>
                    <a:srgbClr val="FF0000"/>
                  </a:solidFill>
                  <a:latin typeface=".VnTimeH" pitchFamily="34" charset="0"/>
                  <a:cs typeface="+mn-cs"/>
                </a:rPr>
                <a:t> 1</a:t>
              </a:r>
            </a:p>
          </p:txBody>
        </p:sp>
        <p:sp>
          <p:nvSpPr>
            <p:cNvPr id="15" name="Line 18"/>
            <p:cNvSpPr>
              <a:spLocks noChangeShapeType="1"/>
            </p:cNvSpPr>
            <p:nvPr/>
          </p:nvSpPr>
          <p:spPr bwMode="auto">
            <a:xfrm flipH="1">
              <a:off x="1913" y="1584"/>
              <a:ext cx="624" cy="384"/>
            </a:xfrm>
            <a:prstGeom prst="line">
              <a:avLst/>
            </a:prstGeom>
            <a:noFill/>
            <a:ln w="9525">
              <a:solidFill>
                <a:srgbClr val="2F1311"/>
              </a:solidFill>
              <a:round/>
              <a:headEnd/>
              <a:tailEnd type="triangle" w="med" len="med"/>
            </a:ln>
            <a:effectLst/>
            <a:extLst>
              <a:ext uri="{909E8E84-426E-40DD-AFC4-6F175D3DCCD1}"/>
              <a:ext uri="{AF507438-7753-43E0-B8FC-AC1667EBCBE1}"/>
            </a:extLst>
          </p:spPr>
          <p:txBody>
            <a:bodyPr/>
            <a:lstStyle/>
            <a:p>
              <a:pPr fontAlgn="auto">
                <a:spcBef>
                  <a:spcPts val="0"/>
                </a:spcBef>
                <a:spcAft>
                  <a:spcPts val="0"/>
                </a:spcAft>
                <a:defRPr/>
              </a:pPr>
              <a:endParaRPr lang="en-US" kern="0">
                <a:solidFill>
                  <a:sysClr val="windowText" lastClr="000000"/>
                </a:solidFill>
                <a:latin typeface="+mn-lt"/>
                <a:cs typeface="+mn-cs"/>
              </a:endParaRPr>
            </a:p>
          </p:txBody>
        </p:sp>
        <p:sp>
          <p:nvSpPr>
            <p:cNvPr id="16" name="Line 19"/>
            <p:cNvSpPr>
              <a:spLocks noChangeShapeType="1"/>
            </p:cNvSpPr>
            <p:nvPr/>
          </p:nvSpPr>
          <p:spPr bwMode="auto">
            <a:xfrm>
              <a:off x="4134" y="1660"/>
              <a:ext cx="619" cy="404"/>
            </a:xfrm>
            <a:prstGeom prst="line">
              <a:avLst/>
            </a:prstGeom>
            <a:noFill/>
            <a:ln w="9525">
              <a:solidFill>
                <a:srgbClr val="2F1311"/>
              </a:solidFill>
              <a:round/>
              <a:headEnd/>
              <a:tailEnd type="triangle" w="med" len="med"/>
            </a:ln>
            <a:effectLst/>
            <a:extLst>
              <a:ext uri="{909E8E84-426E-40DD-AFC4-6F175D3DCCD1}"/>
              <a:ext uri="{AF507438-7753-43E0-B8FC-AC1667EBCBE1}"/>
            </a:extLst>
          </p:spPr>
          <p:txBody>
            <a:bodyPr/>
            <a:lstStyle/>
            <a:p>
              <a:pPr fontAlgn="auto">
                <a:spcBef>
                  <a:spcPts val="0"/>
                </a:spcBef>
                <a:spcAft>
                  <a:spcPts val="0"/>
                </a:spcAft>
                <a:defRPr/>
              </a:pPr>
              <a:endParaRPr lang="en-US" kern="0">
                <a:solidFill>
                  <a:sysClr val="windowText" lastClr="000000"/>
                </a:solidFill>
                <a:latin typeface="+mn-lt"/>
                <a:cs typeface="+mn-cs"/>
              </a:endParaRPr>
            </a:p>
          </p:txBody>
        </p:sp>
      </p:grpSp>
      <p:sp>
        <p:nvSpPr>
          <p:cNvPr id="17" name="Rectangle 16"/>
          <p:cNvSpPr/>
          <p:nvPr/>
        </p:nvSpPr>
        <p:spPr>
          <a:xfrm>
            <a:off x="2311958" y="1405235"/>
            <a:ext cx="5765242" cy="64633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none">
            <a:prstTxWarp prst="textPlain">
              <a:avLst/>
            </a:prstTxWarp>
            <a:spAutoFit/>
          </a:bodyPr>
          <a:lstStyle/>
          <a:p>
            <a:pPr algn="ctr" fontAlgn="auto">
              <a:spcBef>
                <a:spcPts val="0"/>
              </a:spcBef>
              <a:spcAft>
                <a:spcPts val="0"/>
              </a:spcAft>
              <a:defRPr/>
            </a:pPr>
            <a:r>
              <a:rPr lang="en-US" sz="3600" b="1" dirty="0">
                <a:ln w="12700">
                  <a:solidFill>
                    <a:srgbClr val="FF0000"/>
                  </a:solidFill>
                  <a:prstDash val="solid"/>
                </a:ln>
                <a:solidFill>
                  <a:srgbClr val="FF0000"/>
                </a:solidFill>
                <a:latin typeface="Times New Roman" pitchFamily="18" charset="0"/>
                <a:cs typeface="Times New Roman" pitchFamily="18" charset="0"/>
              </a:rPr>
              <a:t>LÂM NGHIỆP VÀ THỦY SẢN</a:t>
            </a:r>
          </a:p>
        </p:txBody>
      </p:sp>
      <p:sp>
        <p:nvSpPr>
          <p:cNvPr id="19" name="Subtitle 2"/>
          <p:cNvSpPr txBox="1">
            <a:spLocks/>
          </p:cNvSpPr>
          <p:nvPr/>
        </p:nvSpPr>
        <p:spPr>
          <a:xfrm>
            <a:off x="228600" y="6096000"/>
            <a:ext cx="8534400" cy="411163"/>
          </a:xfrm>
          <a:prstGeom prst="rect">
            <a:avLst/>
          </a:prstGeom>
        </p:spPr>
        <p:txBody>
          <a:bodyPr>
            <a:normAutofit fontScale="77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defRPr/>
            </a:pPr>
            <a:r>
              <a:rPr lang="en-US" b="1" i="1" dirty="0" err="1" smtClean="0">
                <a:solidFill>
                  <a:srgbClr val="050337"/>
                </a:solidFill>
                <a:latin typeface="Times New Roman" pitchFamily="18" charset="0"/>
                <a:cs typeface="Times New Roman" pitchFamily="18" charset="0"/>
              </a:rPr>
              <a:t>Hình</a:t>
            </a:r>
            <a:r>
              <a:rPr lang="en-US" b="1" i="1" dirty="0" smtClean="0">
                <a:solidFill>
                  <a:srgbClr val="050337"/>
                </a:solidFill>
                <a:latin typeface="Times New Roman" pitchFamily="18" charset="0"/>
                <a:cs typeface="Times New Roman" pitchFamily="18" charset="0"/>
              </a:rPr>
              <a:t> 1: </a:t>
            </a:r>
            <a:r>
              <a:rPr lang="en-US" i="1" dirty="0" err="1" smtClean="0">
                <a:solidFill>
                  <a:srgbClr val="050337"/>
                </a:solidFill>
                <a:latin typeface="Times New Roman" pitchFamily="18" charset="0"/>
                <a:cs typeface="Times New Roman" pitchFamily="18" charset="0"/>
              </a:rPr>
              <a:t>Sơ</a:t>
            </a:r>
            <a:r>
              <a:rPr lang="en-US" i="1" dirty="0" smtClean="0">
                <a:solidFill>
                  <a:srgbClr val="050337"/>
                </a:solidFill>
                <a:latin typeface="Times New Roman" pitchFamily="18" charset="0"/>
                <a:cs typeface="Times New Roman" pitchFamily="18" charset="0"/>
              </a:rPr>
              <a:t> </a:t>
            </a:r>
            <a:r>
              <a:rPr lang="en-US" i="1" dirty="0" err="1" smtClean="0">
                <a:solidFill>
                  <a:srgbClr val="050337"/>
                </a:solidFill>
                <a:latin typeface="Times New Roman" pitchFamily="18" charset="0"/>
                <a:cs typeface="Times New Roman" pitchFamily="18" charset="0"/>
              </a:rPr>
              <a:t>đồ</a:t>
            </a:r>
            <a:r>
              <a:rPr lang="en-US" i="1" dirty="0" smtClean="0">
                <a:solidFill>
                  <a:srgbClr val="050337"/>
                </a:solidFill>
                <a:latin typeface="Times New Roman" pitchFamily="18" charset="0"/>
                <a:cs typeface="Times New Roman" pitchFamily="18" charset="0"/>
              </a:rPr>
              <a:t> </a:t>
            </a:r>
            <a:r>
              <a:rPr lang="en-US" i="1" dirty="0" err="1" smtClean="0">
                <a:solidFill>
                  <a:srgbClr val="050337"/>
                </a:solidFill>
                <a:latin typeface="Times New Roman" pitchFamily="18" charset="0"/>
                <a:cs typeface="Times New Roman" pitchFamily="18" charset="0"/>
              </a:rPr>
              <a:t>các</a:t>
            </a:r>
            <a:r>
              <a:rPr lang="en-US" i="1" dirty="0" smtClean="0">
                <a:solidFill>
                  <a:srgbClr val="050337"/>
                </a:solidFill>
                <a:latin typeface="Times New Roman" pitchFamily="18" charset="0"/>
                <a:cs typeface="Times New Roman" pitchFamily="18" charset="0"/>
              </a:rPr>
              <a:t> </a:t>
            </a:r>
            <a:r>
              <a:rPr lang="en-US" i="1" dirty="0" err="1" smtClean="0">
                <a:solidFill>
                  <a:srgbClr val="050337"/>
                </a:solidFill>
                <a:latin typeface="Times New Roman" pitchFamily="18" charset="0"/>
                <a:cs typeface="Times New Roman" pitchFamily="18" charset="0"/>
              </a:rPr>
              <a:t>hoạt</a:t>
            </a:r>
            <a:r>
              <a:rPr lang="en-US" i="1" dirty="0" smtClean="0">
                <a:solidFill>
                  <a:srgbClr val="050337"/>
                </a:solidFill>
                <a:latin typeface="Times New Roman" pitchFamily="18" charset="0"/>
                <a:cs typeface="Times New Roman" pitchFamily="18" charset="0"/>
              </a:rPr>
              <a:t> </a:t>
            </a:r>
            <a:r>
              <a:rPr lang="en-US" i="1" dirty="0" err="1" smtClean="0">
                <a:solidFill>
                  <a:srgbClr val="050337"/>
                </a:solidFill>
                <a:latin typeface="Times New Roman" pitchFamily="18" charset="0"/>
                <a:cs typeface="Times New Roman" pitchFamily="18" charset="0"/>
              </a:rPr>
              <a:t>động</a:t>
            </a:r>
            <a:r>
              <a:rPr lang="en-US" i="1" dirty="0" smtClean="0">
                <a:solidFill>
                  <a:srgbClr val="050337"/>
                </a:solidFill>
                <a:latin typeface="Times New Roman" pitchFamily="18" charset="0"/>
                <a:cs typeface="Times New Roman" pitchFamily="18" charset="0"/>
              </a:rPr>
              <a:t> </a:t>
            </a:r>
            <a:r>
              <a:rPr lang="en-US" i="1" dirty="0" err="1" smtClean="0">
                <a:solidFill>
                  <a:srgbClr val="050337"/>
                </a:solidFill>
                <a:latin typeface="Times New Roman" pitchFamily="18" charset="0"/>
                <a:cs typeface="Times New Roman" pitchFamily="18" charset="0"/>
              </a:rPr>
              <a:t>chính</a:t>
            </a:r>
            <a:r>
              <a:rPr lang="en-US" i="1" dirty="0" smtClean="0">
                <a:solidFill>
                  <a:srgbClr val="050337"/>
                </a:solidFill>
                <a:latin typeface="Times New Roman" pitchFamily="18" charset="0"/>
                <a:cs typeface="Times New Roman" pitchFamily="18" charset="0"/>
              </a:rPr>
              <a:t> </a:t>
            </a:r>
            <a:r>
              <a:rPr lang="en-US" i="1" dirty="0" err="1" smtClean="0">
                <a:solidFill>
                  <a:srgbClr val="050337"/>
                </a:solidFill>
                <a:latin typeface="Times New Roman" pitchFamily="18" charset="0"/>
                <a:cs typeface="Times New Roman" pitchFamily="18" charset="0"/>
              </a:rPr>
              <a:t>của</a:t>
            </a:r>
            <a:r>
              <a:rPr lang="en-US" i="1" dirty="0" smtClean="0">
                <a:solidFill>
                  <a:srgbClr val="050337"/>
                </a:solidFill>
                <a:latin typeface="Times New Roman" pitchFamily="18" charset="0"/>
                <a:cs typeface="Times New Roman" pitchFamily="18" charset="0"/>
              </a:rPr>
              <a:t> </a:t>
            </a:r>
            <a:r>
              <a:rPr lang="en-US" i="1" dirty="0" err="1" smtClean="0">
                <a:solidFill>
                  <a:srgbClr val="050337"/>
                </a:solidFill>
                <a:latin typeface="Times New Roman" pitchFamily="18" charset="0"/>
                <a:cs typeface="Times New Roman" pitchFamily="18" charset="0"/>
              </a:rPr>
              <a:t>ngành</a:t>
            </a:r>
            <a:r>
              <a:rPr lang="en-US" i="1" dirty="0" smtClean="0">
                <a:solidFill>
                  <a:srgbClr val="050337"/>
                </a:solidFill>
                <a:latin typeface="Times New Roman" pitchFamily="18" charset="0"/>
                <a:cs typeface="Times New Roman" pitchFamily="18" charset="0"/>
              </a:rPr>
              <a:t> </a:t>
            </a:r>
            <a:r>
              <a:rPr lang="en-US" i="1" dirty="0" err="1" smtClean="0">
                <a:solidFill>
                  <a:srgbClr val="050337"/>
                </a:solidFill>
                <a:latin typeface="Times New Roman" pitchFamily="18" charset="0"/>
                <a:cs typeface="Times New Roman" pitchFamily="18" charset="0"/>
              </a:rPr>
              <a:t>lâm</a:t>
            </a:r>
            <a:r>
              <a:rPr lang="en-US" i="1" dirty="0" smtClean="0">
                <a:solidFill>
                  <a:srgbClr val="050337"/>
                </a:solidFill>
                <a:latin typeface="Times New Roman" pitchFamily="18" charset="0"/>
                <a:cs typeface="Times New Roman" pitchFamily="18" charset="0"/>
              </a:rPr>
              <a:t> </a:t>
            </a:r>
            <a:r>
              <a:rPr lang="en-US" i="1" dirty="0" err="1" smtClean="0">
                <a:solidFill>
                  <a:srgbClr val="050337"/>
                </a:solidFill>
                <a:latin typeface="Times New Roman" pitchFamily="18" charset="0"/>
                <a:cs typeface="Times New Roman" pitchFamily="18" charset="0"/>
              </a:rPr>
              <a:t>nghiệp</a:t>
            </a:r>
            <a:r>
              <a:rPr lang="en-US" b="1" i="1" dirty="0" smtClean="0">
                <a:solidFill>
                  <a:srgbClr val="050337"/>
                </a:solidFill>
                <a:latin typeface="Times New Roman" pitchFamily="18" charset="0"/>
                <a:cs typeface="Times New Roman" pitchFamily="18" charset="0"/>
              </a:rPr>
              <a:t>.</a:t>
            </a:r>
            <a:endParaRPr lang="en-US" b="1" i="1" dirty="0">
              <a:solidFill>
                <a:srgbClr val="050337"/>
              </a:solidFill>
              <a:latin typeface="Times New Roman" pitchFamily="18" charset="0"/>
              <a:cs typeface="Times New Roman" pitchFamily="18" charset="0"/>
            </a:endParaRPr>
          </a:p>
        </p:txBody>
      </p:sp>
      <p:sp>
        <p:nvSpPr>
          <p:cNvPr id="20" name="Title 19"/>
          <p:cNvSpPr>
            <a:spLocks noGrp="1"/>
          </p:cNvSpPr>
          <p:nvPr>
            <p:ph type="ctrTitle"/>
          </p:nvPr>
        </p:nvSpPr>
        <p:spPr>
          <a:xfrm>
            <a:off x="533400" y="1371600"/>
            <a:ext cx="7851775" cy="1828800"/>
          </a:xfrm>
        </p:spPr>
        <p:txBody>
          <a:bodyPr/>
          <a:lstStyle/>
          <a:p>
            <a:pPr fontAlgn="auto">
              <a:spcAft>
                <a:spcPts val="0"/>
              </a:spcAft>
              <a:defRPr/>
            </a:pPr>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rcRect/>
          <a:stretch>
            <a:fillRect/>
          </a:stretch>
        </p:blipFill>
        <p:spPr bwMode="auto">
          <a:xfrm>
            <a:off x="3016250" y="1654175"/>
            <a:ext cx="2698750" cy="1571625"/>
          </a:xfrm>
          <a:prstGeom prst="rect">
            <a:avLst/>
          </a:prstGeom>
          <a:noFill/>
          <a:ln w="9525">
            <a:noFill/>
            <a:miter lim="800000"/>
            <a:headEnd/>
            <a:tailEnd/>
          </a:ln>
        </p:spPr>
      </p:pic>
      <p:pic>
        <p:nvPicPr>
          <p:cNvPr id="5" name="Picture 4"/>
          <p:cNvPicPr>
            <a:picLocks noChangeAspect="1"/>
          </p:cNvPicPr>
          <p:nvPr/>
        </p:nvPicPr>
        <p:blipFill>
          <a:blip r:embed="rId4"/>
          <a:srcRect/>
          <a:stretch>
            <a:fillRect/>
          </a:stretch>
        </p:blipFill>
        <p:spPr bwMode="auto">
          <a:xfrm>
            <a:off x="6196013" y="5257800"/>
            <a:ext cx="2947987" cy="1524000"/>
          </a:xfrm>
          <a:prstGeom prst="rect">
            <a:avLst/>
          </a:prstGeom>
          <a:noFill/>
          <a:ln w="9525">
            <a:noFill/>
            <a:miter lim="800000"/>
            <a:headEnd/>
            <a:tailEnd/>
          </a:ln>
        </p:spPr>
      </p:pic>
      <p:pic>
        <p:nvPicPr>
          <p:cNvPr id="6" name="Picture 5"/>
          <p:cNvPicPr>
            <a:picLocks noChangeAspect="1"/>
          </p:cNvPicPr>
          <p:nvPr/>
        </p:nvPicPr>
        <p:blipFill>
          <a:blip r:embed="rId5"/>
          <a:srcRect/>
          <a:stretch>
            <a:fillRect/>
          </a:stretch>
        </p:blipFill>
        <p:spPr bwMode="auto">
          <a:xfrm>
            <a:off x="152400" y="3175"/>
            <a:ext cx="2701925" cy="1392238"/>
          </a:xfrm>
          <a:prstGeom prst="rect">
            <a:avLst/>
          </a:prstGeom>
          <a:noFill/>
          <a:ln w="9525">
            <a:noFill/>
            <a:miter lim="800000"/>
            <a:headEnd/>
            <a:tailEnd/>
          </a:ln>
        </p:spPr>
      </p:pic>
      <p:pic>
        <p:nvPicPr>
          <p:cNvPr id="7" name="Picture 6"/>
          <p:cNvPicPr>
            <a:picLocks noChangeAspect="1"/>
          </p:cNvPicPr>
          <p:nvPr/>
        </p:nvPicPr>
        <p:blipFill>
          <a:blip r:embed="rId6"/>
          <a:srcRect/>
          <a:stretch>
            <a:fillRect/>
          </a:stretch>
        </p:blipFill>
        <p:spPr bwMode="auto">
          <a:xfrm>
            <a:off x="152400" y="1647825"/>
            <a:ext cx="2701925" cy="1570038"/>
          </a:xfrm>
          <a:prstGeom prst="rect">
            <a:avLst/>
          </a:prstGeom>
          <a:noFill/>
          <a:ln w="9525">
            <a:noFill/>
            <a:miter lim="800000"/>
            <a:headEnd/>
            <a:tailEnd/>
          </a:ln>
        </p:spPr>
      </p:pic>
      <p:pic>
        <p:nvPicPr>
          <p:cNvPr id="8" name="Picture 7"/>
          <p:cNvPicPr>
            <a:picLocks noChangeAspect="1"/>
          </p:cNvPicPr>
          <p:nvPr/>
        </p:nvPicPr>
        <p:blipFill>
          <a:blip r:embed="rId7"/>
          <a:srcRect/>
          <a:stretch>
            <a:fillRect/>
          </a:stretch>
        </p:blipFill>
        <p:spPr bwMode="auto">
          <a:xfrm>
            <a:off x="6196013" y="3175"/>
            <a:ext cx="2905125" cy="1446213"/>
          </a:xfrm>
          <a:prstGeom prst="rect">
            <a:avLst/>
          </a:prstGeom>
          <a:noFill/>
          <a:ln w="9525">
            <a:noFill/>
            <a:miter lim="800000"/>
            <a:headEnd/>
            <a:tailEnd/>
          </a:ln>
        </p:spPr>
      </p:pic>
      <p:pic>
        <p:nvPicPr>
          <p:cNvPr id="9" name="Picture 8"/>
          <p:cNvPicPr>
            <a:picLocks noChangeAspect="1"/>
          </p:cNvPicPr>
          <p:nvPr/>
        </p:nvPicPr>
        <p:blipFill>
          <a:blip r:embed="rId8"/>
          <a:srcRect/>
          <a:stretch>
            <a:fillRect/>
          </a:stretch>
        </p:blipFill>
        <p:spPr bwMode="auto">
          <a:xfrm>
            <a:off x="3016250" y="-22225"/>
            <a:ext cx="2698750" cy="1444625"/>
          </a:xfrm>
          <a:prstGeom prst="rect">
            <a:avLst/>
          </a:prstGeom>
          <a:noFill/>
          <a:ln w="9525">
            <a:noFill/>
            <a:miter lim="800000"/>
            <a:headEnd/>
            <a:tailEnd/>
          </a:ln>
        </p:spPr>
      </p:pic>
      <p:pic>
        <p:nvPicPr>
          <p:cNvPr id="10" name="Picture 9"/>
          <p:cNvPicPr>
            <a:picLocks noChangeAspect="1"/>
          </p:cNvPicPr>
          <p:nvPr/>
        </p:nvPicPr>
        <p:blipFill>
          <a:blip r:embed="rId9"/>
          <a:srcRect/>
          <a:stretch>
            <a:fillRect/>
          </a:stretch>
        </p:blipFill>
        <p:spPr bwMode="auto">
          <a:xfrm>
            <a:off x="3016250" y="3352800"/>
            <a:ext cx="2698750" cy="1752600"/>
          </a:xfrm>
          <a:prstGeom prst="rect">
            <a:avLst/>
          </a:prstGeom>
          <a:noFill/>
          <a:ln w="9525">
            <a:noFill/>
            <a:miter lim="800000"/>
            <a:headEnd/>
            <a:tailEnd/>
          </a:ln>
        </p:spPr>
      </p:pic>
      <p:pic>
        <p:nvPicPr>
          <p:cNvPr id="11" name="Picture 10"/>
          <p:cNvPicPr>
            <a:picLocks noChangeAspect="1"/>
          </p:cNvPicPr>
          <p:nvPr/>
        </p:nvPicPr>
        <p:blipFill>
          <a:blip r:embed="rId10"/>
          <a:srcRect/>
          <a:stretch>
            <a:fillRect/>
          </a:stretch>
        </p:blipFill>
        <p:spPr bwMode="auto">
          <a:xfrm>
            <a:off x="6196013" y="3352800"/>
            <a:ext cx="2947987" cy="1717675"/>
          </a:xfrm>
          <a:prstGeom prst="rect">
            <a:avLst/>
          </a:prstGeom>
          <a:noFill/>
          <a:ln w="9525">
            <a:noFill/>
            <a:miter lim="800000"/>
            <a:headEnd/>
            <a:tailEnd/>
          </a:ln>
        </p:spPr>
      </p:pic>
      <p:pic>
        <p:nvPicPr>
          <p:cNvPr id="12" name="Picture 11"/>
          <p:cNvPicPr>
            <a:picLocks noChangeAspect="1"/>
          </p:cNvPicPr>
          <p:nvPr/>
        </p:nvPicPr>
        <p:blipFill>
          <a:blip r:embed="rId11"/>
          <a:srcRect/>
          <a:stretch>
            <a:fillRect/>
          </a:stretch>
        </p:blipFill>
        <p:spPr bwMode="auto">
          <a:xfrm>
            <a:off x="152400" y="3379788"/>
            <a:ext cx="2701925" cy="1752600"/>
          </a:xfrm>
          <a:prstGeom prst="rect">
            <a:avLst/>
          </a:prstGeom>
          <a:noFill/>
          <a:ln w="9525">
            <a:noFill/>
            <a:miter lim="800000"/>
            <a:headEnd/>
            <a:tailEnd/>
          </a:ln>
        </p:spPr>
      </p:pic>
      <p:pic>
        <p:nvPicPr>
          <p:cNvPr id="13" name="Picture 12"/>
          <p:cNvPicPr>
            <a:picLocks noChangeAspect="1"/>
          </p:cNvPicPr>
          <p:nvPr/>
        </p:nvPicPr>
        <p:blipFill>
          <a:blip r:embed="rId12"/>
          <a:srcRect/>
          <a:stretch>
            <a:fillRect/>
          </a:stretch>
        </p:blipFill>
        <p:spPr bwMode="auto">
          <a:xfrm>
            <a:off x="3016250" y="5257800"/>
            <a:ext cx="2698750" cy="1447800"/>
          </a:xfrm>
          <a:prstGeom prst="rect">
            <a:avLst/>
          </a:prstGeom>
          <a:noFill/>
          <a:ln w="9525">
            <a:noFill/>
            <a:miter lim="800000"/>
            <a:headEnd/>
            <a:tailEnd/>
          </a:ln>
        </p:spPr>
      </p:pic>
      <p:pic>
        <p:nvPicPr>
          <p:cNvPr id="14" name="Picture 13"/>
          <p:cNvPicPr>
            <a:picLocks noChangeAspect="1"/>
          </p:cNvPicPr>
          <p:nvPr/>
        </p:nvPicPr>
        <p:blipFill>
          <a:blip r:embed="rId13"/>
          <a:srcRect/>
          <a:stretch>
            <a:fillRect/>
          </a:stretch>
        </p:blipFill>
        <p:spPr bwMode="auto">
          <a:xfrm>
            <a:off x="6238875" y="1647825"/>
            <a:ext cx="2905125" cy="1530350"/>
          </a:xfrm>
          <a:prstGeom prst="rect">
            <a:avLst/>
          </a:prstGeom>
          <a:noFill/>
          <a:ln w="9525">
            <a:noFill/>
            <a:miter lim="800000"/>
            <a:headEnd/>
            <a:tailEnd/>
          </a:ln>
        </p:spPr>
      </p:pic>
      <p:pic>
        <p:nvPicPr>
          <p:cNvPr id="17" name="Picture 16"/>
          <p:cNvPicPr>
            <a:picLocks noChangeAspect="1"/>
          </p:cNvPicPr>
          <p:nvPr/>
        </p:nvPicPr>
        <p:blipFill>
          <a:blip r:embed="rId14"/>
          <a:srcRect/>
          <a:stretch>
            <a:fillRect/>
          </a:stretch>
        </p:blipFill>
        <p:spPr bwMode="auto">
          <a:xfrm>
            <a:off x="152400" y="5257800"/>
            <a:ext cx="2638425" cy="1447800"/>
          </a:xfrm>
          <a:prstGeom prst="rect">
            <a:avLst/>
          </a:prstGeom>
          <a:noFill/>
          <a:ln w="9525">
            <a:noFill/>
            <a:miter lim="800000"/>
            <a:headEnd/>
            <a:tailEnd/>
          </a:ln>
        </p:spPr>
      </p:pic>
      <p:sp>
        <p:nvSpPr>
          <p:cNvPr id="18" name="Rectangle 17"/>
          <p:cNvSpPr/>
          <p:nvPr/>
        </p:nvSpPr>
        <p:spPr>
          <a:xfrm>
            <a:off x="1462049" y="968852"/>
            <a:ext cx="1506503" cy="523220"/>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2800" b="1" dirty="0" err="1">
                <a:ln/>
                <a:solidFill>
                  <a:srgbClr val="160CD6"/>
                </a:solidFill>
                <a:latin typeface="+mn-lt"/>
                <a:cs typeface="+mn-cs"/>
              </a:rPr>
              <a:t>Cá</a:t>
            </a:r>
            <a:r>
              <a:rPr lang="en-US" sz="2800" b="1" dirty="0">
                <a:ln/>
                <a:solidFill>
                  <a:srgbClr val="160CD6"/>
                </a:solidFill>
                <a:latin typeface="+mn-lt"/>
                <a:cs typeface="+mn-cs"/>
              </a:rPr>
              <a:t> </a:t>
            </a:r>
            <a:r>
              <a:rPr lang="en-US" sz="2800" b="1" dirty="0" err="1">
                <a:ln/>
                <a:solidFill>
                  <a:srgbClr val="160CD6"/>
                </a:solidFill>
                <a:latin typeface="+mn-lt"/>
                <a:cs typeface="+mn-cs"/>
              </a:rPr>
              <a:t>trắm</a:t>
            </a:r>
            <a:endParaRPr lang="en-US" sz="2800" b="1" dirty="0">
              <a:ln/>
              <a:solidFill>
                <a:srgbClr val="160CD6"/>
              </a:solidFill>
              <a:latin typeface="+mn-lt"/>
              <a:cs typeface="+mn-cs"/>
            </a:endParaRPr>
          </a:p>
        </p:txBody>
      </p:sp>
      <p:sp>
        <p:nvSpPr>
          <p:cNvPr id="19" name="Rectangle 18"/>
          <p:cNvSpPr/>
          <p:nvPr/>
        </p:nvSpPr>
        <p:spPr>
          <a:xfrm>
            <a:off x="4240516" y="1056376"/>
            <a:ext cx="1499578" cy="523220"/>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2800" b="1" dirty="0" err="1">
                <a:ln/>
                <a:solidFill>
                  <a:srgbClr val="160CD6"/>
                </a:solidFill>
                <a:latin typeface="+mn-lt"/>
                <a:cs typeface="+mn-cs"/>
              </a:rPr>
              <a:t>Cá</a:t>
            </a:r>
            <a:r>
              <a:rPr lang="en-US" sz="2800" b="1" dirty="0">
                <a:ln/>
                <a:solidFill>
                  <a:srgbClr val="160CD6"/>
                </a:solidFill>
                <a:latin typeface="+mn-lt"/>
                <a:cs typeface="+mn-cs"/>
              </a:rPr>
              <a:t> </a:t>
            </a:r>
            <a:r>
              <a:rPr lang="en-US" sz="2800" b="1" dirty="0" err="1">
                <a:ln/>
                <a:solidFill>
                  <a:srgbClr val="160CD6"/>
                </a:solidFill>
                <a:latin typeface="+mn-lt"/>
                <a:cs typeface="+mn-cs"/>
              </a:rPr>
              <a:t>chép</a:t>
            </a:r>
            <a:endParaRPr lang="en-US" sz="2800" b="1" dirty="0">
              <a:ln/>
              <a:solidFill>
                <a:srgbClr val="160CD6"/>
              </a:solidFill>
              <a:latin typeface="+mn-lt"/>
              <a:cs typeface="+mn-cs"/>
            </a:endParaRPr>
          </a:p>
        </p:txBody>
      </p:sp>
      <p:sp>
        <p:nvSpPr>
          <p:cNvPr id="20" name="Rectangle 19"/>
          <p:cNvSpPr/>
          <p:nvPr/>
        </p:nvSpPr>
        <p:spPr>
          <a:xfrm>
            <a:off x="7328445" y="969793"/>
            <a:ext cx="1170578" cy="523220"/>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2800" b="1" dirty="0" err="1">
                <a:ln/>
                <a:solidFill>
                  <a:srgbClr val="160CD6"/>
                </a:solidFill>
                <a:latin typeface="+mn-lt"/>
                <a:cs typeface="+mn-cs"/>
              </a:rPr>
              <a:t>Cá</a:t>
            </a:r>
            <a:r>
              <a:rPr lang="en-US" sz="2800" b="1" dirty="0">
                <a:ln/>
                <a:solidFill>
                  <a:srgbClr val="160CD6"/>
                </a:solidFill>
                <a:latin typeface="+mn-lt"/>
                <a:cs typeface="+mn-cs"/>
              </a:rPr>
              <a:t> </a:t>
            </a:r>
            <a:r>
              <a:rPr lang="en-US" sz="2800" b="1" dirty="0" err="1">
                <a:ln/>
                <a:solidFill>
                  <a:srgbClr val="160CD6"/>
                </a:solidFill>
                <a:latin typeface="+mn-lt"/>
                <a:cs typeface="+mn-cs"/>
              </a:rPr>
              <a:t>trê</a:t>
            </a:r>
            <a:endParaRPr lang="en-US" sz="2800" b="1" dirty="0">
              <a:ln/>
              <a:solidFill>
                <a:srgbClr val="160CD6"/>
              </a:solidFill>
              <a:latin typeface="+mn-lt"/>
              <a:cs typeface="+mn-cs"/>
            </a:endParaRPr>
          </a:p>
        </p:txBody>
      </p:sp>
      <p:sp>
        <p:nvSpPr>
          <p:cNvPr id="21" name="Rectangle 20"/>
          <p:cNvSpPr/>
          <p:nvPr/>
        </p:nvSpPr>
        <p:spPr>
          <a:xfrm>
            <a:off x="2968552" y="2724858"/>
            <a:ext cx="1873846" cy="584775"/>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200" b="1" dirty="0" err="1">
                <a:ln/>
                <a:solidFill>
                  <a:srgbClr val="160CD6"/>
                </a:solidFill>
                <a:latin typeface="+mn-lt"/>
                <a:cs typeface="+mn-cs"/>
              </a:rPr>
              <a:t>Cá</a:t>
            </a:r>
            <a:r>
              <a:rPr lang="en-US" sz="3200" b="1" dirty="0">
                <a:ln/>
                <a:solidFill>
                  <a:srgbClr val="160CD6"/>
                </a:solidFill>
                <a:latin typeface="+mn-lt"/>
                <a:cs typeface="+mn-cs"/>
              </a:rPr>
              <a:t> </a:t>
            </a:r>
            <a:r>
              <a:rPr lang="en-US" sz="3200" b="1" dirty="0" err="1">
                <a:ln/>
                <a:solidFill>
                  <a:srgbClr val="160CD6"/>
                </a:solidFill>
                <a:latin typeface="+mn-lt"/>
                <a:cs typeface="+mn-cs"/>
              </a:rPr>
              <a:t>chình</a:t>
            </a:r>
            <a:endParaRPr lang="en-US" sz="3200" b="1" dirty="0">
              <a:ln/>
              <a:solidFill>
                <a:srgbClr val="160CD6"/>
              </a:solidFill>
              <a:latin typeface="+mn-lt"/>
              <a:cs typeface="+mn-cs"/>
            </a:endParaRPr>
          </a:p>
        </p:txBody>
      </p:sp>
      <p:sp>
        <p:nvSpPr>
          <p:cNvPr id="22" name="Rectangle 21"/>
          <p:cNvSpPr/>
          <p:nvPr/>
        </p:nvSpPr>
        <p:spPr>
          <a:xfrm>
            <a:off x="1379739" y="4644023"/>
            <a:ext cx="1542602" cy="584775"/>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200" b="1" dirty="0" err="1">
                <a:ln/>
                <a:solidFill>
                  <a:srgbClr val="160CD6"/>
                </a:solidFill>
                <a:latin typeface="+mn-lt"/>
                <a:cs typeface="+mn-cs"/>
              </a:rPr>
              <a:t>Rô</a:t>
            </a:r>
            <a:r>
              <a:rPr lang="en-US" sz="3200" b="1" dirty="0">
                <a:ln/>
                <a:solidFill>
                  <a:srgbClr val="160CD6"/>
                </a:solidFill>
                <a:latin typeface="+mn-lt"/>
                <a:cs typeface="+mn-cs"/>
              </a:rPr>
              <a:t> phi </a:t>
            </a:r>
            <a:endParaRPr lang="en-US" sz="3200" b="1" dirty="0">
              <a:ln/>
              <a:solidFill>
                <a:srgbClr val="160CD6"/>
              </a:solidFill>
              <a:latin typeface="+mn-lt"/>
              <a:cs typeface="+mn-cs"/>
            </a:endParaRPr>
          </a:p>
        </p:txBody>
      </p:sp>
      <p:sp>
        <p:nvSpPr>
          <p:cNvPr id="23" name="Rectangle 22"/>
          <p:cNvSpPr/>
          <p:nvPr/>
        </p:nvSpPr>
        <p:spPr>
          <a:xfrm>
            <a:off x="7670276" y="2713972"/>
            <a:ext cx="1309974" cy="584775"/>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200" b="1" dirty="0" err="1">
                <a:ln/>
                <a:solidFill>
                  <a:srgbClr val="FF0000"/>
                </a:solidFill>
                <a:latin typeface="+mn-lt"/>
                <a:cs typeface="+mn-cs"/>
              </a:rPr>
              <a:t>Cá</a:t>
            </a:r>
            <a:r>
              <a:rPr lang="en-US" sz="3200" b="1" dirty="0">
                <a:ln/>
                <a:solidFill>
                  <a:srgbClr val="FF0000"/>
                </a:solidFill>
                <a:latin typeface="+mn-lt"/>
                <a:cs typeface="+mn-cs"/>
              </a:rPr>
              <a:t> </a:t>
            </a:r>
            <a:r>
              <a:rPr lang="en-US" sz="3200" b="1" dirty="0" err="1">
                <a:ln/>
                <a:solidFill>
                  <a:srgbClr val="FF0000"/>
                </a:solidFill>
                <a:latin typeface="+mn-lt"/>
                <a:cs typeface="+mn-cs"/>
              </a:rPr>
              <a:t>tra</a:t>
            </a:r>
            <a:endParaRPr lang="en-US" sz="3200" b="1" dirty="0">
              <a:ln/>
              <a:solidFill>
                <a:srgbClr val="FF0000"/>
              </a:solidFill>
              <a:latin typeface="+mn-lt"/>
              <a:cs typeface="+mn-cs"/>
            </a:endParaRPr>
          </a:p>
        </p:txBody>
      </p:sp>
      <p:sp>
        <p:nvSpPr>
          <p:cNvPr id="24" name="Rectangle 23"/>
          <p:cNvSpPr/>
          <p:nvPr/>
        </p:nvSpPr>
        <p:spPr>
          <a:xfrm>
            <a:off x="3707156" y="4674137"/>
            <a:ext cx="2175404" cy="584775"/>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200" b="1" dirty="0" err="1">
                <a:ln/>
                <a:solidFill>
                  <a:srgbClr val="160CD6"/>
                </a:solidFill>
                <a:latin typeface="+mn-lt"/>
                <a:cs typeface="+mn-cs"/>
              </a:rPr>
              <a:t>Ốc</a:t>
            </a:r>
            <a:r>
              <a:rPr lang="en-US" sz="3200" b="1" dirty="0">
                <a:ln/>
                <a:solidFill>
                  <a:srgbClr val="160CD6"/>
                </a:solidFill>
                <a:latin typeface="+mn-lt"/>
                <a:cs typeface="+mn-cs"/>
              </a:rPr>
              <a:t> </a:t>
            </a:r>
            <a:r>
              <a:rPr lang="en-US" sz="3200" b="1" dirty="0" err="1">
                <a:ln/>
                <a:solidFill>
                  <a:srgbClr val="160CD6"/>
                </a:solidFill>
                <a:latin typeface="+mn-lt"/>
                <a:cs typeface="+mn-cs"/>
              </a:rPr>
              <a:t>hương</a:t>
            </a:r>
            <a:endParaRPr lang="en-US" sz="3200" b="1" dirty="0">
              <a:ln/>
              <a:solidFill>
                <a:srgbClr val="160CD6"/>
              </a:solidFill>
              <a:latin typeface="+mn-lt"/>
              <a:cs typeface="+mn-cs"/>
            </a:endParaRPr>
          </a:p>
        </p:txBody>
      </p:sp>
      <p:sp>
        <p:nvSpPr>
          <p:cNvPr id="25" name="Rectangle 24"/>
          <p:cNvSpPr/>
          <p:nvPr/>
        </p:nvSpPr>
        <p:spPr>
          <a:xfrm>
            <a:off x="7776710" y="4548388"/>
            <a:ext cx="1444626" cy="584775"/>
          </a:xfrm>
          <a:prstGeom prst="rect">
            <a:avLst/>
          </a:prstGeom>
          <a:noFill/>
        </p:spPr>
        <p:txBody>
          <a:bodyPr wrap="none">
            <a:spAutoFit/>
          </a:bodyPr>
          <a:lstStyle/>
          <a:p>
            <a:pPr algn="ctr" fontAlgn="auto">
              <a:spcBef>
                <a:spcPts val="0"/>
              </a:spcBef>
              <a:spcAft>
                <a:spcPts val="0"/>
              </a:spcAft>
              <a:defRPr/>
            </a:pPr>
            <a:r>
              <a:rPr lang="en-US" sz="3200" dirty="0" err="1">
                <a:ln w="18415" cmpd="sng">
                  <a:solidFill>
                    <a:srgbClr val="FFFFFF"/>
                  </a:solidFill>
                  <a:prstDash val="solid"/>
                </a:ln>
                <a:solidFill>
                  <a:srgbClr val="FF0000"/>
                </a:solidFill>
                <a:effectLst>
                  <a:outerShdw blurRad="63500" dir="3600000" algn="tl" rotWithShape="0">
                    <a:srgbClr val="000000">
                      <a:alpha val="70000"/>
                    </a:srgbClr>
                  </a:outerShdw>
                </a:effectLst>
                <a:latin typeface="+mn-lt"/>
                <a:cs typeface="+mn-cs"/>
              </a:rPr>
              <a:t>Ốc</a:t>
            </a:r>
            <a:r>
              <a:rPr lang="en-US" sz="3200" dirty="0">
                <a:ln w="18415" cmpd="sng">
                  <a:solidFill>
                    <a:srgbClr val="FFFFFF"/>
                  </a:solidFill>
                  <a:prstDash val="solid"/>
                </a:ln>
                <a:solidFill>
                  <a:srgbClr val="FF0000"/>
                </a:solidFill>
                <a:effectLst>
                  <a:outerShdw blurRad="63500" dir="3600000" algn="tl" rotWithShape="0">
                    <a:srgbClr val="000000">
                      <a:alpha val="70000"/>
                    </a:srgbClr>
                  </a:outerShdw>
                </a:effectLst>
                <a:latin typeface="+mn-lt"/>
                <a:cs typeface="+mn-cs"/>
              </a:rPr>
              <a:t> </a:t>
            </a:r>
            <a:r>
              <a:rPr lang="en-US" sz="3200" dirty="0" err="1">
                <a:ln w="18415" cmpd="sng">
                  <a:solidFill>
                    <a:srgbClr val="FFFFFF"/>
                  </a:solidFill>
                  <a:prstDash val="solid"/>
                </a:ln>
                <a:solidFill>
                  <a:srgbClr val="FF0000"/>
                </a:solidFill>
                <a:effectLst>
                  <a:outerShdw blurRad="63500" dir="3600000" algn="tl" rotWithShape="0">
                    <a:srgbClr val="000000">
                      <a:alpha val="70000"/>
                    </a:srgbClr>
                  </a:outerShdw>
                </a:effectLst>
                <a:latin typeface="+mn-lt"/>
                <a:cs typeface="+mn-cs"/>
              </a:rPr>
              <a:t>len</a:t>
            </a:r>
            <a:r>
              <a:rPr lang="en-US" sz="3200" dirty="0">
                <a:ln w="18415" cmpd="sng">
                  <a:solidFill>
                    <a:srgbClr val="FFFFFF"/>
                  </a:solidFill>
                  <a:prstDash val="solid"/>
                </a:ln>
                <a:solidFill>
                  <a:srgbClr val="FF0000"/>
                </a:solidFill>
                <a:effectLst>
                  <a:outerShdw blurRad="63500" dir="3600000" algn="tl" rotWithShape="0">
                    <a:srgbClr val="000000">
                      <a:alpha val="70000"/>
                    </a:srgbClr>
                  </a:outerShdw>
                </a:effectLst>
                <a:latin typeface="+mn-lt"/>
                <a:cs typeface="+mn-cs"/>
              </a:rPr>
              <a:t> </a:t>
            </a:r>
            <a:endParaRPr lang="en-US" sz="3200" dirty="0">
              <a:ln w="18415" cmpd="sng">
                <a:solidFill>
                  <a:srgbClr val="FFFFFF"/>
                </a:solidFill>
                <a:prstDash val="solid"/>
              </a:ln>
              <a:solidFill>
                <a:srgbClr val="FF0000"/>
              </a:solidFill>
              <a:effectLst>
                <a:outerShdw blurRad="63500" dir="3600000" algn="tl" rotWithShape="0">
                  <a:srgbClr val="000000">
                    <a:alpha val="70000"/>
                  </a:srgbClr>
                </a:outerShdw>
              </a:effectLst>
              <a:latin typeface="+mn-lt"/>
              <a:cs typeface="+mn-cs"/>
            </a:endParaRPr>
          </a:p>
        </p:txBody>
      </p:sp>
      <p:sp>
        <p:nvSpPr>
          <p:cNvPr id="27" name="Rectangle 26"/>
          <p:cNvSpPr/>
          <p:nvPr/>
        </p:nvSpPr>
        <p:spPr>
          <a:xfrm>
            <a:off x="3430717" y="6243935"/>
            <a:ext cx="1568443" cy="584775"/>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200" b="1" dirty="0" err="1">
                <a:ln/>
                <a:solidFill>
                  <a:srgbClr val="160CD6"/>
                </a:solidFill>
                <a:latin typeface="+mn-lt"/>
                <a:cs typeface="+mn-cs"/>
              </a:rPr>
              <a:t>Tôm</a:t>
            </a:r>
            <a:r>
              <a:rPr lang="en-US" sz="3200" b="1" dirty="0">
                <a:ln/>
                <a:solidFill>
                  <a:srgbClr val="160CD6"/>
                </a:solidFill>
                <a:latin typeface="+mn-lt"/>
                <a:cs typeface="+mn-cs"/>
              </a:rPr>
              <a:t> </a:t>
            </a:r>
            <a:r>
              <a:rPr lang="en-US" sz="3200" b="1" dirty="0" err="1">
                <a:ln/>
                <a:solidFill>
                  <a:srgbClr val="160CD6"/>
                </a:solidFill>
                <a:latin typeface="+mn-lt"/>
                <a:cs typeface="+mn-cs"/>
              </a:rPr>
              <a:t>sú</a:t>
            </a:r>
            <a:endParaRPr lang="en-US" sz="3200" b="1" dirty="0">
              <a:ln/>
              <a:solidFill>
                <a:srgbClr val="160CD6"/>
              </a:solidFill>
              <a:latin typeface="+mn-lt"/>
              <a:cs typeface="+mn-cs"/>
            </a:endParaRPr>
          </a:p>
        </p:txBody>
      </p:sp>
      <p:sp>
        <p:nvSpPr>
          <p:cNvPr id="28" name="Rectangle 27"/>
          <p:cNvSpPr/>
          <p:nvPr/>
        </p:nvSpPr>
        <p:spPr>
          <a:xfrm>
            <a:off x="6054776" y="6283014"/>
            <a:ext cx="1569469" cy="584775"/>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200" b="1" dirty="0" err="1">
                <a:ln/>
                <a:solidFill>
                  <a:srgbClr val="160CD6"/>
                </a:solidFill>
                <a:latin typeface="+mn-lt"/>
                <a:cs typeface="+mn-cs"/>
              </a:rPr>
              <a:t>Cá</a:t>
            </a:r>
            <a:r>
              <a:rPr lang="en-US" sz="3200" b="1" dirty="0">
                <a:ln/>
                <a:solidFill>
                  <a:srgbClr val="160CD6"/>
                </a:solidFill>
                <a:latin typeface="+mn-lt"/>
                <a:cs typeface="+mn-cs"/>
              </a:rPr>
              <a:t> </a:t>
            </a:r>
            <a:r>
              <a:rPr lang="en-US" sz="3200" b="1" dirty="0" err="1">
                <a:ln/>
                <a:solidFill>
                  <a:srgbClr val="160CD6"/>
                </a:solidFill>
                <a:latin typeface="+mn-lt"/>
                <a:cs typeface="+mn-cs"/>
              </a:rPr>
              <a:t>bớp</a:t>
            </a:r>
            <a:endParaRPr lang="en-US" sz="3200" b="1" dirty="0">
              <a:ln/>
              <a:solidFill>
                <a:srgbClr val="160CD6"/>
              </a:solidFill>
              <a:latin typeface="+mn-lt"/>
              <a:cs typeface="+mn-cs"/>
            </a:endParaRPr>
          </a:p>
        </p:txBody>
      </p:sp>
      <p:sp>
        <p:nvSpPr>
          <p:cNvPr id="29" name="Rectangle 28"/>
          <p:cNvSpPr/>
          <p:nvPr/>
        </p:nvSpPr>
        <p:spPr>
          <a:xfrm>
            <a:off x="1441326" y="2757515"/>
            <a:ext cx="1341842" cy="584775"/>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200" b="1" dirty="0" err="1">
                <a:ln/>
                <a:solidFill>
                  <a:srgbClr val="160CD6"/>
                </a:solidFill>
                <a:latin typeface="+mn-lt"/>
                <a:cs typeface="+mn-cs"/>
              </a:rPr>
              <a:t>Cá</a:t>
            </a:r>
            <a:r>
              <a:rPr lang="en-US" sz="3200" b="1" dirty="0">
                <a:ln/>
                <a:solidFill>
                  <a:srgbClr val="160CD6"/>
                </a:solidFill>
                <a:latin typeface="+mn-lt"/>
                <a:cs typeface="+mn-cs"/>
              </a:rPr>
              <a:t> </a:t>
            </a:r>
            <a:r>
              <a:rPr lang="en-US" sz="3200" b="1" dirty="0" err="1">
                <a:ln/>
                <a:solidFill>
                  <a:srgbClr val="160CD6"/>
                </a:solidFill>
                <a:latin typeface="+mn-lt"/>
                <a:cs typeface="+mn-cs"/>
              </a:rPr>
              <a:t>lóc</a:t>
            </a:r>
            <a:endParaRPr lang="en-US" sz="3200" b="1" dirty="0">
              <a:ln/>
              <a:solidFill>
                <a:srgbClr val="160CD6"/>
              </a:solidFill>
              <a:latin typeface="+mn-lt"/>
              <a:cs typeface="+mn-cs"/>
            </a:endParaRPr>
          </a:p>
        </p:txBody>
      </p:sp>
      <p:sp>
        <p:nvSpPr>
          <p:cNvPr id="57368" name="Rectangle 1"/>
          <p:cNvSpPr>
            <a:spLocks noChangeArrowheads="1"/>
          </p:cNvSpPr>
          <p:nvPr/>
        </p:nvSpPr>
        <p:spPr bwMode="auto">
          <a:xfrm>
            <a:off x="163513" y="6243638"/>
            <a:ext cx="2792412" cy="461962"/>
          </a:xfrm>
          <a:prstGeom prst="rect">
            <a:avLst/>
          </a:prstGeom>
          <a:noFill/>
          <a:ln w="9525">
            <a:noFill/>
            <a:miter lim="800000"/>
            <a:headEnd/>
            <a:tailEnd/>
          </a:ln>
        </p:spPr>
        <p:txBody>
          <a:bodyPr wrap="none">
            <a:spAutoFit/>
          </a:bodyPr>
          <a:lstStyle/>
          <a:p>
            <a:pPr algn="ctr"/>
            <a:r>
              <a:rPr lang="en-US" sz="2400" b="1">
                <a:solidFill>
                  <a:srgbClr val="FF0000"/>
                </a:solidFill>
                <a:latin typeface="Times New Roman" pitchFamily="18" charset="0"/>
                <a:cs typeface="Times New Roman" pitchFamily="18" charset="0"/>
              </a:rPr>
              <a:t>Tôm thẻ chân trắng</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childTnLst>
                                </p:cTn>
                              </p:par>
                              <p:par>
                                <p:cTn id="25" presetID="53" presetClass="entr" presetSubtype="16"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ppt_w</p:attrName>
                                        </p:attrNameLst>
                                      </p:cBhvr>
                                      <p:tavLst>
                                        <p:tav tm="0">
                                          <p:val>
                                            <p:fltVal val="0"/>
                                          </p:val>
                                        </p:tav>
                                        <p:tav tm="100000">
                                          <p:val>
                                            <p:strVal val="#ppt_w"/>
                                          </p:val>
                                        </p:tav>
                                      </p:tavLst>
                                    </p:anim>
                                    <p:anim calcmode="lin" valueType="num">
                                      <p:cBhvr>
                                        <p:cTn id="33" dur="500" fill="hold"/>
                                        <p:tgtEl>
                                          <p:spTgt spid="20"/>
                                        </p:tgtEl>
                                        <p:attrNameLst>
                                          <p:attrName>ppt_h</p:attrName>
                                        </p:attrNameLst>
                                      </p:cBhvr>
                                      <p:tavLst>
                                        <p:tav tm="0">
                                          <p:val>
                                            <p:fltVal val="0"/>
                                          </p:val>
                                        </p:tav>
                                        <p:tav tm="100000">
                                          <p:val>
                                            <p:strVal val="#ppt_h"/>
                                          </p:val>
                                        </p:tav>
                                      </p:tavLst>
                                    </p:anim>
                                    <p:animEffect transition="in" filter="fade">
                                      <p:cBhvr>
                                        <p:cTn id="34" dur="500"/>
                                        <p:tgtEl>
                                          <p:spTgt spid="20"/>
                                        </p:tgtEl>
                                      </p:cBhvr>
                                    </p:animEffect>
                                  </p:childTnLst>
                                </p:cTn>
                              </p:par>
                              <p:par>
                                <p:cTn id="35" presetID="53" presetClass="entr" presetSubtype="16"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Effect transition="in" filter="fade">
                                      <p:cBhvr>
                                        <p:cTn id="39" dur="500"/>
                                        <p:tgtEl>
                                          <p:spTgt spid="7"/>
                                        </p:tgtEl>
                                      </p:cBhvr>
                                    </p:animEffect>
                                  </p:childTnLst>
                                </p:cTn>
                              </p:par>
                              <p:par>
                                <p:cTn id="40" presetID="53" presetClass="entr" presetSubtype="16" fill="hold" nodeType="with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Effect transition="in" filter="fade">
                                      <p:cBhvr>
                                        <p:cTn id="44" dur="500"/>
                                        <p:tgtEl>
                                          <p:spTgt spid="29"/>
                                        </p:tgtEl>
                                      </p:cBhvr>
                                    </p:animEffect>
                                  </p:childTnLst>
                                </p:cTn>
                              </p:par>
                              <p:par>
                                <p:cTn id="45" presetID="53" presetClass="entr" presetSubtype="16" fill="hold" nodeType="with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par>
                                <p:cTn id="50" presetID="53" presetClass="entr" presetSubtype="16"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childTnLst>
                                </p:cTn>
                              </p:par>
                              <p:par>
                                <p:cTn id="55" presetID="53" presetClass="entr" presetSubtype="16" fill="hold" nodeType="with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500" fill="hold"/>
                                        <p:tgtEl>
                                          <p:spTgt spid="14"/>
                                        </p:tgtEl>
                                        <p:attrNameLst>
                                          <p:attrName>ppt_w</p:attrName>
                                        </p:attrNameLst>
                                      </p:cBhvr>
                                      <p:tavLst>
                                        <p:tav tm="0">
                                          <p:val>
                                            <p:fltVal val="0"/>
                                          </p:val>
                                        </p:tav>
                                        <p:tav tm="100000">
                                          <p:val>
                                            <p:strVal val="#ppt_w"/>
                                          </p:val>
                                        </p:tav>
                                      </p:tavLst>
                                    </p:anim>
                                    <p:anim calcmode="lin" valueType="num">
                                      <p:cBhvr>
                                        <p:cTn id="58" dur="500" fill="hold"/>
                                        <p:tgtEl>
                                          <p:spTgt spid="14"/>
                                        </p:tgtEl>
                                        <p:attrNameLst>
                                          <p:attrName>ppt_h</p:attrName>
                                        </p:attrNameLst>
                                      </p:cBhvr>
                                      <p:tavLst>
                                        <p:tav tm="0">
                                          <p:val>
                                            <p:fltVal val="0"/>
                                          </p:val>
                                        </p:tav>
                                        <p:tav tm="100000">
                                          <p:val>
                                            <p:strVal val="#ppt_h"/>
                                          </p:val>
                                        </p:tav>
                                      </p:tavLst>
                                    </p:anim>
                                    <p:animEffect transition="in" filter="fade">
                                      <p:cBhvr>
                                        <p:cTn id="59" dur="500"/>
                                        <p:tgtEl>
                                          <p:spTgt spid="14"/>
                                        </p:tgtEl>
                                      </p:cBhvr>
                                    </p:animEffect>
                                  </p:childTnLst>
                                </p:cTn>
                              </p:par>
                              <p:par>
                                <p:cTn id="60" presetID="53" presetClass="entr" presetSubtype="16" fill="hold" nodeType="with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p:cTn id="62" dur="500" fill="hold"/>
                                        <p:tgtEl>
                                          <p:spTgt spid="23"/>
                                        </p:tgtEl>
                                        <p:attrNameLst>
                                          <p:attrName>ppt_w</p:attrName>
                                        </p:attrNameLst>
                                      </p:cBhvr>
                                      <p:tavLst>
                                        <p:tav tm="0">
                                          <p:val>
                                            <p:fltVal val="0"/>
                                          </p:val>
                                        </p:tav>
                                        <p:tav tm="100000">
                                          <p:val>
                                            <p:strVal val="#ppt_w"/>
                                          </p:val>
                                        </p:tav>
                                      </p:tavLst>
                                    </p:anim>
                                    <p:anim calcmode="lin" valueType="num">
                                      <p:cBhvr>
                                        <p:cTn id="63" dur="500" fill="hold"/>
                                        <p:tgtEl>
                                          <p:spTgt spid="23"/>
                                        </p:tgtEl>
                                        <p:attrNameLst>
                                          <p:attrName>ppt_h</p:attrName>
                                        </p:attrNameLst>
                                      </p:cBhvr>
                                      <p:tavLst>
                                        <p:tav tm="0">
                                          <p:val>
                                            <p:fltVal val="0"/>
                                          </p:val>
                                        </p:tav>
                                        <p:tav tm="100000">
                                          <p:val>
                                            <p:strVal val="#ppt_h"/>
                                          </p:val>
                                        </p:tav>
                                      </p:tavLst>
                                    </p:anim>
                                    <p:animEffect transition="in" filter="fade">
                                      <p:cBhvr>
                                        <p:cTn id="64" dur="500"/>
                                        <p:tgtEl>
                                          <p:spTgt spid="23"/>
                                        </p:tgtEl>
                                      </p:cBhvr>
                                    </p:animEffect>
                                  </p:childTnLst>
                                </p:cTn>
                              </p:par>
                              <p:par>
                                <p:cTn id="65" presetID="53" presetClass="entr" presetSubtype="16" fill="hold" nodeType="with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p:cTn id="67" dur="500" fill="hold"/>
                                        <p:tgtEl>
                                          <p:spTgt spid="12"/>
                                        </p:tgtEl>
                                        <p:attrNameLst>
                                          <p:attrName>ppt_w</p:attrName>
                                        </p:attrNameLst>
                                      </p:cBhvr>
                                      <p:tavLst>
                                        <p:tav tm="0">
                                          <p:val>
                                            <p:fltVal val="0"/>
                                          </p:val>
                                        </p:tav>
                                        <p:tav tm="100000">
                                          <p:val>
                                            <p:strVal val="#ppt_w"/>
                                          </p:val>
                                        </p:tav>
                                      </p:tavLst>
                                    </p:anim>
                                    <p:anim calcmode="lin" valueType="num">
                                      <p:cBhvr>
                                        <p:cTn id="68" dur="500" fill="hold"/>
                                        <p:tgtEl>
                                          <p:spTgt spid="12"/>
                                        </p:tgtEl>
                                        <p:attrNameLst>
                                          <p:attrName>ppt_h</p:attrName>
                                        </p:attrNameLst>
                                      </p:cBhvr>
                                      <p:tavLst>
                                        <p:tav tm="0">
                                          <p:val>
                                            <p:fltVal val="0"/>
                                          </p:val>
                                        </p:tav>
                                        <p:tav tm="100000">
                                          <p:val>
                                            <p:strVal val="#ppt_h"/>
                                          </p:val>
                                        </p:tav>
                                      </p:tavLst>
                                    </p:anim>
                                    <p:animEffect transition="in" filter="fade">
                                      <p:cBhvr>
                                        <p:cTn id="69" dur="500"/>
                                        <p:tgtEl>
                                          <p:spTgt spid="12"/>
                                        </p:tgtEl>
                                      </p:cBhvr>
                                    </p:animEffect>
                                  </p:childTnLst>
                                </p:cTn>
                              </p:par>
                              <p:par>
                                <p:cTn id="70" presetID="53" presetClass="entr" presetSubtype="16" fill="hold" nodeType="withEffect">
                                  <p:stCondLst>
                                    <p:cond delay="0"/>
                                  </p:stCondLst>
                                  <p:childTnLst>
                                    <p:set>
                                      <p:cBhvr>
                                        <p:cTn id="71" dur="1" fill="hold">
                                          <p:stCondLst>
                                            <p:cond delay="0"/>
                                          </p:stCondLst>
                                        </p:cTn>
                                        <p:tgtEl>
                                          <p:spTgt spid="22"/>
                                        </p:tgtEl>
                                        <p:attrNameLst>
                                          <p:attrName>style.visibility</p:attrName>
                                        </p:attrNameLst>
                                      </p:cBhvr>
                                      <p:to>
                                        <p:strVal val="visible"/>
                                      </p:to>
                                    </p:set>
                                    <p:anim calcmode="lin" valueType="num">
                                      <p:cBhvr>
                                        <p:cTn id="72" dur="500" fill="hold"/>
                                        <p:tgtEl>
                                          <p:spTgt spid="22"/>
                                        </p:tgtEl>
                                        <p:attrNameLst>
                                          <p:attrName>ppt_w</p:attrName>
                                        </p:attrNameLst>
                                      </p:cBhvr>
                                      <p:tavLst>
                                        <p:tav tm="0">
                                          <p:val>
                                            <p:fltVal val="0"/>
                                          </p:val>
                                        </p:tav>
                                        <p:tav tm="100000">
                                          <p:val>
                                            <p:strVal val="#ppt_w"/>
                                          </p:val>
                                        </p:tav>
                                      </p:tavLst>
                                    </p:anim>
                                    <p:anim calcmode="lin" valueType="num">
                                      <p:cBhvr>
                                        <p:cTn id="73" dur="500" fill="hold"/>
                                        <p:tgtEl>
                                          <p:spTgt spid="22"/>
                                        </p:tgtEl>
                                        <p:attrNameLst>
                                          <p:attrName>ppt_h</p:attrName>
                                        </p:attrNameLst>
                                      </p:cBhvr>
                                      <p:tavLst>
                                        <p:tav tm="0">
                                          <p:val>
                                            <p:fltVal val="0"/>
                                          </p:val>
                                        </p:tav>
                                        <p:tav tm="100000">
                                          <p:val>
                                            <p:strVal val="#ppt_h"/>
                                          </p:val>
                                        </p:tav>
                                      </p:tavLst>
                                    </p:anim>
                                    <p:animEffect transition="in" filter="fade">
                                      <p:cBhvr>
                                        <p:cTn id="74" dur="500"/>
                                        <p:tgtEl>
                                          <p:spTgt spid="22"/>
                                        </p:tgtEl>
                                      </p:cBhvr>
                                    </p:animEffect>
                                  </p:childTnLst>
                                </p:cTn>
                              </p:par>
                              <p:par>
                                <p:cTn id="75" presetID="53" presetClass="entr" presetSubtype="16" fill="hold" nodeType="withEffect">
                                  <p:stCondLst>
                                    <p:cond delay="0"/>
                                  </p:stCondLst>
                                  <p:childTnLst>
                                    <p:set>
                                      <p:cBhvr>
                                        <p:cTn id="76" dur="1" fill="hold">
                                          <p:stCondLst>
                                            <p:cond delay="0"/>
                                          </p:stCondLst>
                                        </p:cTn>
                                        <p:tgtEl>
                                          <p:spTgt spid="10"/>
                                        </p:tgtEl>
                                        <p:attrNameLst>
                                          <p:attrName>style.visibility</p:attrName>
                                        </p:attrNameLst>
                                      </p:cBhvr>
                                      <p:to>
                                        <p:strVal val="visible"/>
                                      </p:to>
                                    </p:set>
                                    <p:anim calcmode="lin" valueType="num">
                                      <p:cBhvr>
                                        <p:cTn id="77" dur="500" fill="hold"/>
                                        <p:tgtEl>
                                          <p:spTgt spid="10"/>
                                        </p:tgtEl>
                                        <p:attrNameLst>
                                          <p:attrName>ppt_w</p:attrName>
                                        </p:attrNameLst>
                                      </p:cBhvr>
                                      <p:tavLst>
                                        <p:tav tm="0">
                                          <p:val>
                                            <p:fltVal val="0"/>
                                          </p:val>
                                        </p:tav>
                                        <p:tav tm="100000">
                                          <p:val>
                                            <p:strVal val="#ppt_w"/>
                                          </p:val>
                                        </p:tav>
                                      </p:tavLst>
                                    </p:anim>
                                    <p:anim calcmode="lin" valueType="num">
                                      <p:cBhvr>
                                        <p:cTn id="78" dur="500" fill="hold"/>
                                        <p:tgtEl>
                                          <p:spTgt spid="10"/>
                                        </p:tgtEl>
                                        <p:attrNameLst>
                                          <p:attrName>ppt_h</p:attrName>
                                        </p:attrNameLst>
                                      </p:cBhvr>
                                      <p:tavLst>
                                        <p:tav tm="0">
                                          <p:val>
                                            <p:fltVal val="0"/>
                                          </p:val>
                                        </p:tav>
                                        <p:tav tm="100000">
                                          <p:val>
                                            <p:strVal val="#ppt_h"/>
                                          </p:val>
                                        </p:tav>
                                      </p:tavLst>
                                    </p:anim>
                                    <p:animEffect transition="in" filter="fade">
                                      <p:cBhvr>
                                        <p:cTn id="79" dur="500"/>
                                        <p:tgtEl>
                                          <p:spTgt spid="10"/>
                                        </p:tgtEl>
                                      </p:cBhvr>
                                    </p:animEffect>
                                  </p:childTnLst>
                                </p:cTn>
                              </p:par>
                              <p:par>
                                <p:cTn id="80" presetID="53" presetClass="entr" presetSubtype="16" fill="hold" nodeType="with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p:cTn id="82" dur="500" fill="hold"/>
                                        <p:tgtEl>
                                          <p:spTgt spid="24"/>
                                        </p:tgtEl>
                                        <p:attrNameLst>
                                          <p:attrName>ppt_w</p:attrName>
                                        </p:attrNameLst>
                                      </p:cBhvr>
                                      <p:tavLst>
                                        <p:tav tm="0">
                                          <p:val>
                                            <p:fltVal val="0"/>
                                          </p:val>
                                        </p:tav>
                                        <p:tav tm="100000">
                                          <p:val>
                                            <p:strVal val="#ppt_w"/>
                                          </p:val>
                                        </p:tav>
                                      </p:tavLst>
                                    </p:anim>
                                    <p:anim calcmode="lin" valueType="num">
                                      <p:cBhvr>
                                        <p:cTn id="83" dur="500" fill="hold"/>
                                        <p:tgtEl>
                                          <p:spTgt spid="24"/>
                                        </p:tgtEl>
                                        <p:attrNameLst>
                                          <p:attrName>ppt_h</p:attrName>
                                        </p:attrNameLst>
                                      </p:cBhvr>
                                      <p:tavLst>
                                        <p:tav tm="0">
                                          <p:val>
                                            <p:fltVal val="0"/>
                                          </p:val>
                                        </p:tav>
                                        <p:tav tm="100000">
                                          <p:val>
                                            <p:strVal val="#ppt_h"/>
                                          </p:val>
                                        </p:tav>
                                      </p:tavLst>
                                    </p:anim>
                                    <p:animEffect transition="in" filter="fade">
                                      <p:cBhvr>
                                        <p:cTn id="84" dur="500"/>
                                        <p:tgtEl>
                                          <p:spTgt spid="24"/>
                                        </p:tgtEl>
                                      </p:cBhvr>
                                    </p:animEffect>
                                  </p:childTnLst>
                                </p:cTn>
                              </p:par>
                              <p:par>
                                <p:cTn id="85" presetID="53" presetClass="entr" presetSubtype="16" fill="hold" nodeType="withEffect">
                                  <p:stCondLst>
                                    <p:cond delay="0"/>
                                  </p:stCondLst>
                                  <p:childTnLst>
                                    <p:set>
                                      <p:cBhvr>
                                        <p:cTn id="86" dur="1" fill="hold">
                                          <p:stCondLst>
                                            <p:cond delay="0"/>
                                          </p:stCondLst>
                                        </p:cTn>
                                        <p:tgtEl>
                                          <p:spTgt spid="11"/>
                                        </p:tgtEl>
                                        <p:attrNameLst>
                                          <p:attrName>style.visibility</p:attrName>
                                        </p:attrNameLst>
                                      </p:cBhvr>
                                      <p:to>
                                        <p:strVal val="visible"/>
                                      </p:to>
                                    </p:set>
                                    <p:anim calcmode="lin" valueType="num">
                                      <p:cBhvr>
                                        <p:cTn id="87" dur="500" fill="hold"/>
                                        <p:tgtEl>
                                          <p:spTgt spid="11"/>
                                        </p:tgtEl>
                                        <p:attrNameLst>
                                          <p:attrName>ppt_w</p:attrName>
                                        </p:attrNameLst>
                                      </p:cBhvr>
                                      <p:tavLst>
                                        <p:tav tm="0">
                                          <p:val>
                                            <p:fltVal val="0"/>
                                          </p:val>
                                        </p:tav>
                                        <p:tav tm="100000">
                                          <p:val>
                                            <p:strVal val="#ppt_w"/>
                                          </p:val>
                                        </p:tav>
                                      </p:tavLst>
                                    </p:anim>
                                    <p:anim calcmode="lin" valueType="num">
                                      <p:cBhvr>
                                        <p:cTn id="88" dur="500" fill="hold"/>
                                        <p:tgtEl>
                                          <p:spTgt spid="11"/>
                                        </p:tgtEl>
                                        <p:attrNameLst>
                                          <p:attrName>ppt_h</p:attrName>
                                        </p:attrNameLst>
                                      </p:cBhvr>
                                      <p:tavLst>
                                        <p:tav tm="0">
                                          <p:val>
                                            <p:fltVal val="0"/>
                                          </p:val>
                                        </p:tav>
                                        <p:tav tm="100000">
                                          <p:val>
                                            <p:strVal val="#ppt_h"/>
                                          </p:val>
                                        </p:tav>
                                      </p:tavLst>
                                    </p:anim>
                                    <p:animEffect transition="in" filter="fade">
                                      <p:cBhvr>
                                        <p:cTn id="89" dur="500"/>
                                        <p:tgtEl>
                                          <p:spTgt spid="11"/>
                                        </p:tgtEl>
                                      </p:cBhvr>
                                    </p:animEffect>
                                  </p:childTnLst>
                                </p:cTn>
                              </p:par>
                              <p:par>
                                <p:cTn id="90" presetID="53" presetClass="entr" presetSubtype="16" fill="hold" nodeType="withEffect">
                                  <p:stCondLst>
                                    <p:cond delay="0"/>
                                  </p:stCondLst>
                                  <p:childTnLst>
                                    <p:set>
                                      <p:cBhvr>
                                        <p:cTn id="91" dur="1" fill="hold">
                                          <p:stCondLst>
                                            <p:cond delay="0"/>
                                          </p:stCondLst>
                                        </p:cTn>
                                        <p:tgtEl>
                                          <p:spTgt spid="25"/>
                                        </p:tgtEl>
                                        <p:attrNameLst>
                                          <p:attrName>style.visibility</p:attrName>
                                        </p:attrNameLst>
                                      </p:cBhvr>
                                      <p:to>
                                        <p:strVal val="visible"/>
                                      </p:to>
                                    </p:set>
                                    <p:anim calcmode="lin" valueType="num">
                                      <p:cBhvr>
                                        <p:cTn id="92" dur="500" fill="hold"/>
                                        <p:tgtEl>
                                          <p:spTgt spid="25"/>
                                        </p:tgtEl>
                                        <p:attrNameLst>
                                          <p:attrName>ppt_w</p:attrName>
                                        </p:attrNameLst>
                                      </p:cBhvr>
                                      <p:tavLst>
                                        <p:tav tm="0">
                                          <p:val>
                                            <p:fltVal val="0"/>
                                          </p:val>
                                        </p:tav>
                                        <p:tav tm="100000">
                                          <p:val>
                                            <p:strVal val="#ppt_w"/>
                                          </p:val>
                                        </p:tav>
                                      </p:tavLst>
                                    </p:anim>
                                    <p:anim calcmode="lin" valueType="num">
                                      <p:cBhvr>
                                        <p:cTn id="93" dur="500" fill="hold"/>
                                        <p:tgtEl>
                                          <p:spTgt spid="25"/>
                                        </p:tgtEl>
                                        <p:attrNameLst>
                                          <p:attrName>ppt_h</p:attrName>
                                        </p:attrNameLst>
                                      </p:cBhvr>
                                      <p:tavLst>
                                        <p:tav tm="0">
                                          <p:val>
                                            <p:fltVal val="0"/>
                                          </p:val>
                                        </p:tav>
                                        <p:tav tm="100000">
                                          <p:val>
                                            <p:strVal val="#ppt_h"/>
                                          </p:val>
                                        </p:tav>
                                      </p:tavLst>
                                    </p:anim>
                                    <p:animEffect transition="in" filter="fade">
                                      <p:cBhvr>
                                        <p:cTn id="94" dur="500"/>
                                        <p:tgtEl>
                                          <p:spTgt spid="25"/>
                                        </p:tgtEl>
                                      </p:cBhvr>
                                    </p:animEffect>
                                  </p:childTnLst>
                                </p:cTn>
                              </p:par>
                              <p:par>
                                <p:cTn id="95" presetID="53" presetClass="entr" presetSubtype="16" fill="hold" nodeType="withEffect">
                                  <p:stCondLst>
                                    <p:cond delay="0"/>
                                  </p:stCondLst>
                                  <p:childTnLst>
                                    <p:set>
                                      <p:cBhvr>
                                        <p:cTn id="96" dur="1" fill="hold">
                                          <p:stCondLst>
                                            <p:cond delay="0"/>
                                          </p:stCondLst>
                                        </p:cTn>
                                        <p:tgtEl>
                                          <p:spTgt spid="17"/>
                                        </p:tgtEl>
                                        <p:attrNameLst>
                                          <p:attrName>style.visibility</p:attrName>
                                        </p:attrNameLst>
                                      </p:cBhvr>
                                      <p:to>
                                        <p:strVal val="visible"/>
                                      </p:to>
                                    </p:set>
                                    <p:anim calcmode="lin" valueType="num">
                                      <p:cBhvr>
                                        <p:cTn id="97" dur="500" fill="hold"/>
                                        <p:tgtEl>
                                          <p:spTgt spid="17"/>
                                        </p:tgtEl>
                                        <p:attrNameLst>
                                          <p:attrName>ppt_w</p:attrName>
                                        </p:attrNameLst>
                                      </p:cBhvr>
                                      <p:tavLst>
                                        <p:tav tm="0">
                                          <p:val>
                                            <p:fltVal val="0"/>
                                          </p:val>
                                        </p:tav>
                                        <p:tav tm="100000">
                                          <p:val>
                                            <p:strVal val="#ppt_w"/>
                                          </p:val>
                                        </p:tav>
                                      </p:tavLst>
                                    </p:anim>
                                    <p:anim calcmode="lin" valueType="num">
                                      <p:cBhvr>
                                        <p:cTn id="98" dur="500" fill="hold"/>
                                        <p:tgtEl>
                                          <p:spTgt spid="17"/>
                                        </p:tgtEl>
                                        <p:attrNameLst>
                                          <p:attrName>ppt_h</p:attrName>
                                        </p:attrNameLst>
                                      </p:cBhvr>
                                      <p:tavLst>
                                        <p:tav tm="0">
                                          <p:val>
                                            <p:fltVal val="0"/>
                                          </p:val>
                                        </p:tav>
                                        <p:tav tm="100000">
                                          <p:val>
                                            <p:strVal val="#ppt_h"/>
                                          </p:val>
                                        </p:tav>
                                      </p:tavLst>
                                    </p:anim>
                                    <p:animEffect transition="in" filter="fade">
                                      <p:cBhvr>
                                        <p:cTn id="99" dur="500"/>
                                        <p:tgtEl>
                                          <p:spTgt spid="17"/>
                                        </p:tgtEl>
                                      </p:cBhvr>
                                    </p:animEffect>
                                  </p:childTnLst>
                                </p:cTn>
                              </p:par>
                              <p:par>
                                <p:cTn id="100" presetID="53" presetClass="entr" presetSubtype="16" fill="hold" nodeType="withEffect">
                                  <p:stCondLst>
                                    <p:cond delay="0"/>
                                  </p:stCondLst>
                                  <p:childTnLst>
                                    <p:set>
                                      <p:cBhvr>
                                        <p:cTn id="101" dur="1" fill="hold">
                                          <p:stCondLst>
                                            <p:cond delay="0"/>
                                          </p:stCondLst>
                                        </p:cTn>
                                        <p:tgtEl>
                                          <p:spTgt spid="13"/>
                                        </p:tgtEl>
                                        <p:attrNameLst>
                                          <p:attrName>style.visibility</p:attrName>
                                        </p:attrNameLst>
                                      </p:cBhvr>
                                      <p:to>
                                        <p:strVal val="visible"/>
                                      </p:to>
                                    </p:set>
                                    <p:anim calcmode="lin" valueType="num">
                                      <p:cBhvr>
                                        <p:cTn id="102" dur="500" fill="hold"/>
                                        <p:tgtEl>
                                          <p:spTgt spid="13"/>
                                        </p:tgtEl>
                                        <p:attrNameLst>
                                          <p:attrName>ppt_w</p:attrName>
                                        </p:attrNameLst>
                                      </p:cBhvr>
                                      <p:tavLst>
                                        <p:tav tm="0">
                                          <p:val>
                                            <p:fltVal val="0"/>
                                          </p:val>
                                        </p:tav>
                                        <p:tav tm="100000">
                                          <p:val>
                                            <p:strVal val="#ppt_w"/>
                                          </p:val>
                                        </p:tav>
                                      </p:tavLst>
                                    </p:anim>
                                    <p:anim calcmode="lin" valueType="num">
                                      <p:cBhvr>
                                        <p:cTn id="103" dur="500" fill="hold"/>
                                        <p:tgtEl>
                                          <p:spTgt spid="13"/>
                                        </p:tgtEl>
                                        <p:attrNameLst>
                                          <p:attrName>ppt_h</p:attrName>
                                        </p:attrNameLst>
                                      </p:cBhvr>
                                      <p:tavLst>
                                        <p:tav tm="0">
                                          <p:val>
                                            <p:fltVal val="0"/>
                                          </p:val>
                                        </p:tav>
                                        <p:tav tm="100000">
                                          <p:val>
                                            <p:strVal val="#ppt_h"/>
                                          </p:val>
                                        </p:tav>
                                      </p:tavLst>
                                    </p:anim>
                                    <p:animEffect transition="in" filter="fade">
                                      <p:cBhvr>
                                        <p:cTn id="104" dur="500"/>
                                        <p:tgtEl>
                                          <p:spTgt spid="13"/>
                                        </p:tgtEl>
                                      </p:cBhvr>
                                    </p:animEffect>
                                  </p:childTnLst>
                                </p:cTn>
                              </p:par>
                              <p:par>
                                <p:cTn id="105" presetID="53" presetClass="entr" presetSubtype="16" fill="hold" nodeType="with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nodeType="withEffect">
                                  <p:stCondLst>
                                    <p:cond delay="0"/>
                                  </p:stCondLst>
                                  <p:childTnLst>
                                    <p:set>
                                      <p:cBhvr>
                                        <p:cTn id="111" dur="1" fill="hold">
                                          <p:stCondLst>
                                            <p:cond delay="0"/>
                                          </p:stCondLst>
                                        </p:cTn>
                                        <p:tgtEl>
                                          <p:spTgt spid="5"/>
                                        </p:tgtEl>
                                        <p:attrNameLst>
                                          <p:attrName>style.visibility</p:attrName>
                                        </p:attrNameLst>
                                      </p:cBhvr>
                                      <p:to>
                                        <p:strVal val="visible"/>
                                      </p:to>
                                    </p:set>
                                    <p:anim calcmode="lin" valueType="num">
                                      <p:cBhvr>
                                        <p:cTn id="112" dur="500" fill="hold"/>
                                        <p:tgtEl>
                                          <p:spTgt spid="5"/>
                                        </p:tgtEl>
                                        <p:attrNameLst>
                                          <p:attrName>ppt_w</p:attrName>
                                        </p:attrNameLst>
                                      </p:cBhvr>
                                      <p:tavLst>
                                        <p:tav tm="0">
                                          <p:val>
                                            <p:fltVal val="0"/>
                                          </p:val>
                                        </p:tav>
                                        <p:tav tm="100000">
                                          <p:val>
                                            <p:strVal val="#ppt_w"/>
                                          </p:val>
                                        </p:tav>
                                      </p:tavLst>
                                    </p:anim>
                                    <p:anim calcmode="lin" valueType="num">
                                      <p:cBhvr>
                                        <p:cTn id="113" dur="500" fill="hold"/>
                                        <p:tgtEl>
                                          <p:spTgt spid="5"/>
                                        </p:tgtEl>
                                        <p:attrNameLst>
                                          <p:attrName>ppt_h</p:attrName>
                                        </p:attrNameLst>
                                      </p:cBhvr>
                                      <p:tavLst>
                                        <p:tav tm="0">
                                          <p:val>
                                            <p:fltVal val="0"/>
                                          </p:val>
                                        </p:tav>
                                        <p:tav tm="100000">
                                          <p:val>
                                            <p:strVal val="#ppt_h"/>
                                          </p:val>
                                        </p:tav>
                                      </p:tavLst>
                                    </p:anim>
                                    <p:animEffect transition="in" filter="fade">
                                      <p:cBhvr>
                                        <p:cTn id="114" dur="500"/>
                                        <p:tgtEl>
                                          <p:spTgt spid="5"/>
                                        </p:tgtEl>
                                      </p:cBhvr>
                                    </p:animEffect>
                                  </p:childTnLst>
                                </p:cTn>
                              </p:par>
                              <p:par>
                                <p:cTn id="115" presetID="53" presetClass="entr" presetSubtype="16" fill="hold" nodeType="withEffect">
                                  <p:stCondLst>
                                    <p:cond delay="0"/>
                                  </p:stCondLst>
                                  <p:childTnLst>
                                    <p:set>
                                      <p:cBhvr>
                                        <p:cTn id="116" dur="1" fill="hold">
                                          <p:stCondLst>
                                            <p:cond delay="0"/>
                                          </p:stCondLst>
                                        </p:cTn>
                                        <p:tgtEl>
                                          <p:spTgt spid="28"/>
                                        </p:tgtEl>
                                        <p:attrNameLst>
                                          <p:attrName>style.visibility</p:attrName>
                                        </p:attrNameLst>
                                      </p:cBhvr>
                                      <p:to>
                                        <p:strVal val="visible"/>
                                      </p:to>
                                    </p:set>
                                    <p:anim calcmode="lin" valueType="num">
                                      <p:cBhvr>
                                        <p:cTn id="117" dur="500" fill="hold"/>
                                        <p:tgtEl>
                                          <p:spTgt spid="28"/>
                                        </p:tgtEl>
                                        <p:attrNameLst>
                                          <p:attrName>ppt_w</p:attrName>
                                        </p:attrNameLst>
                                      </p:cBhvr>
                                      <p:tavLst>
                                        <p:tav tm="0">
                                          <p:val>
                                            <p:fltVal val="0"/>
                                          </p:val>
                                        </p:tav>
                                        <p:tav tm="100000">
                                          <p:val>
                                            <p:strVal val="#ppt_w"/>
                                          </p:val>
                                        </p:tav>
                                      </p:tavLst>
                                    </p:anim>
                                    <p:anim calcmode="lin" valueType="num">
                                      <p:cBhvr>
                                        <p:cTn id="118" dur="500" fill="hold"/>
                                        <p:tgtEl>
                                          <p:spTgt spid="28"/>
                                        </p:tgtEl>
                                        <p:attrNameLst>
                                          <p:attrName>ppt_h</p:attrName>
                                        </p:attrNameLst>
                                      </p:cBhvr>
                                      <p:tavLst>
                                        <p:tav tm="0">
                                          <p:val>
                                            <p:fltVal val="0"/>
                                          </p:val>
                                        </p:tav>
                                        <p:tav tm="100000">
                                          <p:val>
                                            <p:strVal val="#ppt_h"/>
                                          </p:val>
                                        </p:tav>
                                      </p:tavLst>
                                    </p:anim>
                                    <p:animEffect transition="in" filter="fade">
                                      <p:cBhvr>
                                        <p:cTn id="11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984250"/>
            <a:ext cx="1028700" cy="431800"/>
          </a:xfrm>
        </p:spPr>
        <p:txBody>
          <a:bodyPr>
            <a:normAutofit/>
          </a:bodyPr>
          <a:lstStyle/>
          <a:p>
            <a:pPr marR="0">
              <a:lnSpc>
                <a:spcPct val="90000"/>
              </a:lnSpc>
            </a:pPr>
            <a:r>
              <a:rPr lang="en-US" sz="2400" b="1" smtClean="0">
                <a:solidFill>
                  <a:srgbClr val="FF0000"/>
                </a:solidFill>
                <a:latin typeface="Times New Roman" pitchFamily="18" charset="0"/>
                <a:cs typeface="Times New Roman" pitchFamily="18" charset="0"/>
              </a:rPr>
              <a:t>Môn</a:t>
            </a:r>
            <a:r>
              <a:rPr lang="en-US" sz="2400" smtClean="0">
                <a:latin typeface="Times New Roman" pitchFamily="18" charset="0"/>
                <a:cs typeface="Times New Roman" pitchFamily="18" charset="0"/>
              </a:rPr>
              <a:t>: </a:t>
            </a:r>
          </a:p>
        </p:txBody>
      </p:sp>
      <p:sp>
        <p:nvSpPr>
          <p:cNvPr id="5" name="Subtitle 2"/>
          <p:cNvSpPr txBox="1">
            <a:spLocks/>
          </p:cNvSpPr>
          <p:nvPr/>
        </p:nvSpPr>
        <p:spPr>
          <a:xfrm>
            <a:off x="4202113" y="990600"/>
            <a:ext cx="1295400" cy="381000"/>
          </a:xfrm>
          <a:prstGeom prst="rect">
            <a:avLst/>
          </a:prstGeom>
        </p:spPr>
        <p:txBody>
          <a:bodyPr>
            <a:normAutofit fontScale="70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defRPr/>
            </a:pPr>
            <a:r>
              <a:rPr lang="en-US" b="1" dirty="0" err="1" smtClean="0">
                <a:solidFill>
                  <a:srgbClr val="7030A0"/>
                </a:solidFill>
                <a:latin typeface="Times New Roman" pitchFamily="18" charset="0"/>
                <a:cs typeface="Times New Roman" pitchFamily="18" charset="0"/>
              </a:rPr>
              <a:t>Địa</a:t>
            </a:r>
            <a:r>
              <a:rPr lang="en-US" b="1" dirty="0" smtClean="0">
                <a:solidFill>
                  <a:srgbClr val="7030A0"/>
                </a:solidFill>
                <a:latin typeface="Times New Roman" pitchFamily="18" charset="0"/>
                <a:cs typeface="Times New Roman" pitchFamily="18" charset="0"/>
              </a:rPr>
              <a:t> </a:t>
            </a:r>
            <a:r>
              <a:rPr lang="en-US" b="1" dirty="0" err="1" smtClean="0">
                <a:solidFill>
                  <a:srgbClr val="7030A0"/>
                </a:solidFill>
                <a:latin typeface="Times New Roman" pitchFamily="18" charset="0"/>
                <a:cs typeface="Times New Roman" pitchFamily="18" charset="0"/>
              </a:rPr>
              <a:t>lí</a:t>
            </a:r>
            <a:r>
              <a:rPr lang="en-US" b="1" dirty="0" smtClean="0">
                <a:solidFill>
                  <a:srgbClr val="7030A0"/>
                </a:solidFill>
                <a:latin typeface="Times New Roman" pitchFamily="18" charset="0"/>
                <a:cs typeface="Times New Roman" pitchFamily="18" charset="0"/>
              </a:rPr>
              <a:t>: </a:t>
            </a:r>
            <a:endParaRPr lang="en-US" b="1" dirty="0">
              <a:solidFill>
                <a:srgbClr val="7030A0"/>
              </a:solidFill>
              <a:latin typeface="Times New Roman" pitchFamily="18" charset="0"/>
              <a:cs typeface="Times New Roman" pitchFamily="18" charset="0"/>
            </a:endParaRPr>
          </a:p>
        </p:txBody>
      </p:sp>
      <p:sp>
        <p:nvSpPr>
          <p:cNvPr id="6" name="Subtitle 2"/>
          <p:cNvSpPr txBox="1">
            <a:spLocks/>
          </p:cNvSpPr>
          <p:nvPr/>
        </p:nvSpPr>
        <p:spPr>
          <a:xfrm>
            <a:off x="571500" y="1517650"/>
            <a:ext cx="1295400" cy="482600"/>
          </a:xfrm>
          <a:prstGeom prst="rect">
            <a:avLst/>
          </a:prstGeom>
        </p:spPr>
        <p:txBody>
          <a:bodyPr>
            <a:normAutofit fontScale="9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defRPr/>
            </a:pPr>
            <a:r>
              <a:rPr lang="en-US" b="1" dirty="0" err="1" smtClean="0">
                <a:solidFill>
                  <a:srgbClr val="FF0000"/>
                </a:solidFill>
                <a:latin typeface="Times New Roman" pitchFamily="18" charset="0"/>
                <a:cs typeface="Times New Roman" pitchFamily="18" charset="0"/>
              </a:rPr>
              <a:t>Bài</a:t>
            </a:r>
            <a:r>
              <a:rPr lang="en-US" dirty="0" smtClean="0">
                <a:solidFill>
                  <a:srgbClr val="FF0000"/>
                </a:solidFill>
                <a:latin typeface="Times New Roman" pitchFamily="18" charset="0"/>
                <a:cs typeface="Times New Roman" pitchFamily="18" charset="0"/>
              </a:rPr>
              <a:t> </a:t>
            </a:r>
            <a:r>
              <a:rPr lang="en-US" dirty="0" smtClean="0">
                <a:solidFill>
                  <a:prstClr val="black">
                    <a:tint val="75000"/>
                  </a:prstClr>
                </a:solidFill>
                <a:latin typeface="Times New Roman" pitchFamily="18" charset="0"/>
                <a:cs typeface="Times New Roman" pitchFamily="18" charset="0"/>
              </a:rPr>
              <a:t>: </a:t>
            </a:r>
            <a:endParaRPr lang="en-US" dirty="0">
              <a:solidFill>
                <a:prstClr val="black">
                  <a:tint val="75000"/>
                </a:prstClr>
              </a:solidFill>
              <a:latin typeface="Times New Roman" pitchFamily="18" charset="0"/>
              <a:cs typeface="Times New Roman" pitchFamily="18" charset="0"/>
            </a:endParaRPr>
          </a:p>
        </p:txBody>
      </p:sp>
      <p:sp>
        <p:nvSpPr>
          <p:cNvPr id="59396" name="Subtitle 2"/>
          <p:cNvSpPr txBox="1">
            <a:spLocks/>
          </p:cNvSpPr>
          <p:nvPr/>
        </p:nvSpPr>
        <p:spPr bwMode="auto">
          <a:xfrm>
            <a:off x="990600" y="2062163"/>
            <a:ext cx="3389313" cy="549275"/>
          </a:xfrm>
          <a:prstGeom prst="rect">
            <a:avLst/>
          </a:prstGeom>
          <a:noFill/>
          <a:ln w="9525">
            <a:noFill/>
            <a:miter lim="800000"/>
            <a:headEnd/>
            <a:tailEnd/>
          </a:ln>
        </p:spPr>
        <p:txBody>
          <a:bodyPr/>
          <a:lstStyle/>
          <a:p>
            <a:pPr algn="ctr">
              <a:spcBef>
                <a:spcPct val="20000"/>
              </a:spcBef>
              <a:buFont typeface="Arial" charset="0"/>
              <a:buNone/>
            </a:pPr>
            <a:r>
              <a:rPr lang="en-US" sz="2800" b="1">
                <a:solidFill>
                  <a:srgbClr val="1C4B58"/>
                </a:solidFill>
                <a:latin typeface="Times New Roman" pitchFamily="18" charset="0"/>
                <a:cs typeface="Times New Roman" pitchFamily="18" charset="0"/>
              </a:rPr>
              <a:t>II. </a:t>
            </a:r>
            <a:r>
              <a:rPr lang="en-US" sz="2800" b="1" u="sng">
                <a:solidFill>
                  <a:srgbClr val="1C4B58"/>
                </a:solidFill>
                <a:latin typeface="Times New Roman" pitchFamily="18" charset="0"/>
                <a:cs typeface="Times New Roman" pitchFamily="18" charset="0"/>
              </a:rPr>
              <a:t>THỦY SẢN</a:t>
            </a:r>
          </a:p>
        </p:txBody>
      </p:sp>
      <p:sp>
        <p:nvSpPr>
          <p:cNvPr id="9" name="Rectangle 8"/>
          <p:cNvSpPr/>
          <p:nvPr/>
        </p:nvSpPr>
        <p:spPr>
          <a:xfrm>
            <a:off x="2219035" y="1415687"/>
            <a:ext cx="6459899" cy="584775"/>
          </a:xfrm>
          <a:prstGeom prst="rect">
            <a:avLst/>
          </a:prstGeom>
        </p:spPr>
        <p:txBody>
          <a:bodyPr>
            <a:spAutoFit/>
          </a:bodyPr>
          <a:lstStyle/>
          <a:p>
            <a:pPr algn="ctr" fontAlgn="auto">
              <a:spcBef>
                <a:spcPts val="0"/>
              </a:spcBef>
              <a:spcAft>
                <a:spcPts val="0"/>
              </a:spcAft>
              <a:defRPr/>
            </a:pPr>
            <a:r>
              <a:rPr lang="en-US" sz="3200" b="1" dirty="0">
                <a:ln w="12700">
                  <a:solidFill>
                    <a:srgbClr val="FF0000"/>
                  </a:solidFill>
                  <a:prstDash val="solid"/>
                </a:ln>
                <a:solidFill>
                  <a:srgbClr val="FF0000"/>
                </a:solidFill>
                <a:latin typeface="Times New Roman" pitchFamily="18" charset="0"/>
                <a:cs typeface="Times New Roman" pitchFamily="18" charset="0"/>
              </a:rPr>
              <a:t>LÂM NGHIỆP VÀ THỦY SẢN</a:t>
            </a:r>
          </a:p>
        </p:txBody>
      </p:sp>
      <p:sp>
        <p:nvSpPr>
          <p:cNvPr id="20" name="Subtitle 2"/>
          <p:cNvSpPr txBox="1">
            <a:spLocks/>
          </p:cNvSpPr>
          <p:nvPr/>
        </p:nvSpPr>
        <p:spPr>
          <a:xfrm>
            <a:off x="6200775" y="984250"/>
            <a:ext cx="1295400" cy="381000"/>
          </a:xfrm>
          <a:prstGeom prst="rect">
            <a:avLst/>
          </a:prstGeom>
        </p:spPr>
        <p:txBody>
          <a:bodyPr>
            <a:normAutofit fontScale="70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defRPr/>
            </a:pPr>
            <a:r>
              <a:rPr lang="en-US" b="1" dirty="0" err="1" smtClean="0">
                <a:solidFill>
                  <a:srgbClr val="7030A0"/>
                </a:solidFill>
                <a:latin typeface="Times New Roman" pitchFamily="18" charset="0"/>
                <a:cs typeface="Times New Roman" pitchFamily="18" charset="0"/>
              </a:rPr>
              <a:t>Tiết</a:t>
            </a:r>
            <a:r>
              <a:rPr lang="en-US" b="1" dirty="0" smtClean="0">
                <a:solidFill>
                  <a:srgbClr val="7030A0"/>
                </a:solidFill>
                <a:latin typeface="Times New Roman" pitchFamily="18" charset="0"/>
                <a:cs typeface="Times New Roman" pitchFamily="18" charset="0"/>
              </a:rPr>
              <a:t>: 11</a:t>
            </a:r>
            <a:endParaRPr lang="en-US" b="1" dirty="0">
              <a:solidFill>
                <a:srgbClr val="7030A0"/>
              </a:solidFill>
              <a:latin typeface="Times New Roman" pitchFamily="18" charset="0"/>
              <a:cs typeface="Times New Roman" pitchFamily="18" charset="0"/>
            </a:endParaRPr>
          </a:p>
        </p:txBody>
      </p:sp>
      <p:sp>
        <p:nvSpPr>
          <p:cNvPr id="59399" name="Subtitle 2"/>
          <p:cNvSpPr txBox="1">
            <a:spLocks/>
          </p:cNvSpPr>
          <p:nvPr/>
        </p:nvSpPr>
        <p:spPr bwMode="auto">
          <a:xfrm>
            <a:off x="296863" y="2611438"/>
            <a:ext cx="8382000" cy="2743200"/>
          </a:xfrm>
          <a:prstGeom prst="rect">
            <a:avLst/>
          </a:prstGeom>
          <a:noFill/>
          <a:ln w="9525">
            <a:noFill/>
            <a:miter lim="800000"/>
            <a:headEnd/>
            <a:tailEnd/>
          </a:ln>
        </p:spPr>
        <p:txBody>
          <a:bodyPr/>
          <a:lstStyle/>
          <a:p>
            <a:pPr algn="just">
              <a:spcBef>
                <a:spcPct val="20000"/>
              </a:spcBef>
              <a:buFont typeface="Arial" charset="0"/>
              <a:buNone/>
            </a:pPr>
            <a:endParaRPr lang="vi-VN" sz="2800" b="1">
              <a:solidFill>
                <a:srgbClr val="7030A0"/>
              </a:solidFill>
              <a:latin typeface="Times New Roman" pitchFamily="18" charset="0"/>
              <a:cs typeface="Times New Roman" pitchFamily="18" charset="0"/>
            </a:endParaRPr>
          </a:p>
        </p:txBody>
      </p:sp>
      <p:sp>
        <p:nvSpPr>
          <p:cNvPr id="11" name="Subtitle 2"/>
          <p:cNvSpPr txBox="1">
            <a:spLocks/>
          </p:cNvSpPr>
          <p:nvPr/>
        </p:nvSpPr>
        <p:spPr bwMode="auto">
          <a:xfrm>
            <a:off x="844550" y="2535238"/>
            <a:ext cx="5367338" cy="609600"/>
          </a:xfrm>
          <a:prstGeom prst="rect">
            <a:avLst/>
          </a:prstGeom>
          <a:noFill/>
          <a:ln w="9525">
            <a:noFill/>
            <a:miter lim="800000"/>
            <a:headEnd/>
            <a:tailEnd/>
          </a:ln>
        </p:spPr>
        <p:txBody>
          <a:bodyPr/>
          <a:lstStyle/>
          <a:p>
            <a:pPr>
              <a:spcBef>
                <a:spcPct val="20000"/>
              </a:spcBef>
              <a:buFont typeface="Arial" charset="0"/>
              <a:buNone/>
            </a:pPr>
            <a:r>
              <a:rPr lang="en-US" sz="2800">
                <a:solidFill>
                  <a:srgbClr val="160CD6"/>
                </a:solidFill>
                <a:latin typeface="Times New Roman" pitchFamily="18" charset="0"/>
                <a:cs typeface="Times New Roman" pitchFamily="18" charset="0"/>
              </a:rPr>
              <a:t>- Vùng biển rộng có nhiều hải sản.</a:t>
            </a:r>
          </a:p>
          <a:p>
            <a:pPr>
              <a:spcBef>
                <a:spcPct val="20000"/>
              </a:spcBef>
              <a:buFont typeface="Arial" charset="0"/>
              <a:buNone/>
            </a:pPr>
            <a:endParaRPr lang="en-US" sz="2800">
              <a:solidFill>
                <a:srgbClr val="050337"/>
              </a:solidFill>
              <a:latin typeface="Times New Roman" pitchFamily="18" charset="0"/>
              <a:cs typeface="Times New Roman" pitchFamily="18" charset="0"/>
            </a:endParaRPr>
          </a:p>
        </p:txBody>
      </p:sp>
      <p:sp>
        <p:nvSpPr>
          <p:cNvPr id="12" name="Subtitle 2"/>
          <p:cNvSpPr txBox="1">
            <a:spLocks/>
          </p:cNvSpPr>
          <p:nvPr/>
        </p:nvSpPr>
        <p:spPr bwMode="auto">
          <a:xfrm>
            <a:off x="800100" y="3151188"/>
            <a:ext cx="5407025" cy="558800"/>
          </a:xfrm>
          <a:prstGeom prst="rect">
            <a:avLst/>
          </a:prstGeom>
          <a:noFill/>
          <a:ln w="9525">
            <a:noFill/>
            <a:miter lim="800000"/>
            <a:headEnd/>
            <a:tailEnd/>
          </a:ln>
        </p:spPr>
        <p:txBody>
          <a:bodyPr/>
          <a:lstStyle/>
          <a:p>
            <a:pPr>
              <a:spcBef>
                <a:spcPct val="20000"/>
              </a:spcBef>
              <a:buFont typeface="Arial" charset="0"/>
              <a:buNone/>
            </a:pPr>
            <a:r>
              <a:rPr lang="en-US" sz="2800">
                <a:solidFill>
                  <a:srgbClr val="160CD6"/>
                </a:solidFill>
                <a:latin typeface="Times New Roman" pitchFamily="18" charset="0"/>
                <a:cs typeface="Times New Roman" pitchFamily="18" charset="0"/>
              </a:rPr>
              <a:t>- Mạng lưới sông ngòi dày đặc.</a:t>
            </a:r>
          </a:p>
        </p:txBody>
      </p:sp>
      <p:sp>
        <p:nvSpPr>
          <p:cNvPr id="14" name="Subtitle 2"/>
          <p:cNvSpPr txBox="1">
            <a:spLocks/>
          </p:cNvSpPr>
          <p:nvPr/>
        </p:nvSpPr>
        <p:spPr bwMode="auto">
          <a:xfrm>
            <a:off x="800100" y="3743325"/>
            <a:ext cx="5407025" cy="557213"/>
          </a:xfrm>
          <a:prstGeom prst="rect">
            <a:avLst/>
          </a:prstGeom>
          <a:noFill/>
          <a:ln w="9525">
            <a:noFill/>
            <a:miter lim="800000"/>
            <a:headEnd/>
            <a:tailEnd/>
          </a:ln>
        </p:spPr>
        <p:txBody>
          <a:bodyPr/>
          <a:lstStyle/>
          <a:p>
            <a:pPr>
              <a:spcBef>
                <a:spcPct val="20000"/>
              </a:spcBef>
              <a:buFont typeface="Arial" charset="0"/>
              <a:buNone/>
            </a:pPr>
            <a:r>
              <a:rPr lang="en-US" sz="2800">
                <a:solidFill>
                  <a:srgbClr val="160CD6"/>
                </a:solidFill>
                <a:latin typeface="Times New Roman" pitchFamily="18" charset="0"/>
                <a:cs typeface="Times New Roman" pitchFamily="18" charset="0"/>
              </a:rPr>
              <a:t>- Người dân có nhiều kinh nghiệm.</a:t>
            </a:r>
          </a:p>
        </p:txBody>
      </p:sp>
      <p:sp>
        <p:nvSpPr>
          <p:cNvPr id="15" name="Subtitle 2"/>
          <p:cNvSpPr txBox="1">
            <a:spLocks/>
          </p:cNvSpPr>
          <p:nvPr/>
        </p:nvSpPr>
        <p:spPr bwMode="auto">
          <a:xfrm>
            <a:off x="762000" y="4305300"/>
            <a:ext cx="6283325" cy="557213"/>
          </a:xfrm>
          <a:prstGeom prst="rect">
            <a:avLst/>
          </a:prstGeom>
          <a:noFill/>
          <a:ln w="9525">
            <a:noFill/>
            <a:miter lim="800000"/>
            <a:headEnd/>
            <a:tailEnd/>
          </a:ln>
        </p:spPr>
        <p:txBody>
          <a:bodyPr/>
          <a:lstStyle/>
          <a:p>
            <a:pPr>
              <a:buFont typeface="Arial" charset="0"/>
              <a:buNone/>
            </a:pPr>
            <a:r>
              <a:rPr lang="en-US" sz="2800">
                <a:solidFill>
                  <a:srgbClr val="160CD6"/>
                </a:solidFill>
                <a:latin typeface="Times New Roman" pitchFamily="18" charset="0"/>
                <a:cs typeface="Times New Roman" pitchFamily="18" charset="0"/>
              </a:rPr>
              <a:t>- Nhu cầu về thủy sản ngày càng tăng.</a:t>
            </a:r>
          </a:p>
        </p:txBody>
      </p:sp>
      <p:sp>
        <p:nvSpPr>
          <p:cNvPr id="16" name="Title 15"/>
          <p:cNvSpPr>
            <a:spLocks noGrp="1"/>
          </p:cNvSpPr>
          <p:nvPr>
            <p:ph type="ctrTitle"/>
          </p:nvPr>
        </p:nvSpPr>
        <p:spPr>
          <a:xfrm>
            <a:off x="533400" y="1371600"/>
            <a:ext cx="7851775" cy="1828800"/>
          </a:xfrm>
        </p:spPr>
        <p:txBody>
          <a:bodyPr/>
          <a:lstStyle/>
          <a:p>
            <a:pPr fontAlgn="auto">
              <a:spcAft>
                <a:spcPts val="0"/>
              </a:spcAft>
              <a:defRPr/>
            </a:pPr>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609600"/>
            <a:ext cx="1600200" cy="551688"/>
          </a:xfrm>
        </p:spPr>
        <p:txBody>
          <a:bodyPr>
            <a:prstTxWarp prst="textWave1">
              <a:avLst/>
            </a:prstTxWarp>
            <a:normAutofit/>
            <a:scene3d>
              <a:camera prst="obliqueBottomLeft"/>
              <a:lightRig rig="threePt" dir="t"/>
            </a:scene3d>
          </a:bodyPr>
          <a:lstStyle/>
          <a:p>
            <a:pPr fontAlgn="auto">
              <a:spcAft>
                <a:spcPts val="0"/>
              </a:spcAft>
              <a:defRPr/>
            </a:pPr>
            <a:r>
              <a:rPr lang="en-US" sz="3200" b="1" dirty="0" err="1" smtClean="0">
                <a:solidFill>
                  <a:srgbClr val="FF0000"/>
                </a:solidFill>
                <a:latin typeface="Times New Roman" pitchFamily="18" charset="0"/>
                <a:cs typeface="Times New Roman" pitchFamily="18" charset="0"/>
              </a:rPr>
              <a:t>Bài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học</a:t>
            </a:r>
            <a:r>
              <a:rPr lang="en-US" sz="3200" b="1" dirty="0" smtClean="0">
                <a:solidFill>
                  <a:srgbClr val="FF0000"/>
                </a:solidFill>
                <a:latin typeface="Times New Roman" pitchFamily="18" charset="0"/>
                <a:cs typeface="Times New Roman" pitchFamily="18" charset="0"/>
              </a:rPr>
              <a:t>: </a:t>
            </a:r>
            <a:endParaRPr lang="en-US" sz="3200" b="1" dirty="0">
              <a:solidFill>
                <a:srgbClr val="FF0000"/>
              </a:solidFill>
              <a:latin typeface="Times New Roman" pitchFamily="18" charset="0"/>
              <a:cs typeface="Times New Roman" pitchFamily="18" charset="0"/>
            </a:endParaRPr>
          </a:p>
        </p:txBody>
      </p:sp>
      <p:sp>
        <p:nvSpPr>
          <p:cNvPr id="3" name="Horizontal Scroll 2"/>
          <p:cNvSpPr/>
          <p:nvPr/>
        </p:nvSpPr>
        <p:spPr>
          <a:xfrm>
            <a:off x="381000" y="1981200"/>
            <a:ext cx="8305800" cy="4038600"/>
          </a:xfrm>
          <a:prstGeom prst="horizontalScroll">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dirty="0"/>
          </a:p>
        </p:txBody>
      </p:sp>
    </p:spTree>
  </p:cSld>
  <p:clrMapOvr>
    <a:masterClrMapping/>
  </p:clrMapOvr>
  <p:transition spd="slow">
    <p:circl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2"/>
          <p:cNvPicPr>
            <a:picLocks noGrp="1" noChangeAspect="1" noChangeArrowheads="1"/>
          </p:cNvPicPr>
          <p:nvPr>
            <p:ph idx="1"/>
          </p:nvPr>
        </p:nvPicPr>
        <p:blipFill>
          <a:blip r:embed="rId2"/>
          <a:srcRect/>
          <a:stretch>
            <a:fillRect/>
          </a:stretch>
        </p:blipFill>
        <p:spPr>
          <a:xfrm>
            <a:off x="0" y="1588"/>
            <a:ext cx="9144000" cy="6856412"/>
          </a:xfrm>
        </p:spPr>
      </p:pic>
    </p:spTree>
  </p:cSld>
  <p:clrMapOvr>
    <a:masterClrMapping/>
  </p:clrMapOvr>
  <p:transition spd="slow">
    <p:circl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6507163"/>
            <a:ext cx="2971800" cy="344487"/>
          </a:xfrm>
        </p:spPr>
        <p:txBody>
          <a:bodyPr>
            <a:normAutofit fontScale="90000"/>
          </a:bodyPr>
          <a:lstStyle/>
          <a:p>
            <a:pPr fontAlgn="auto">
              <a:spcAft>
                <a:spcPts val="0"/>
              </a:spcAft>
              <a:defRPr/>
            </a:pPr>
            <a:r>
              <a:rPr lang="en-US" sz="2400" dirty="0" err="1" smtClean="0">
                <a:solidFill>
                  <a:srgbClr val="FFC000"/>
                </a:solidFill>
                <a:latin typeface="Times New Roman" pitchFamily="18" charset="0"/>
                <a:cs typeface="Times New Roman" pitchFamily="18" charset="0"/>
              </a:rPr>
              <a:t>Dòng</a:t>
            </a:r>
            <a:r>
              <a:rPr lang="en-US" sz="2400" dirty="0" smtClean="0">
                <a:solidFill>
                  <a:srgbClr val="FFC000"/>
                </a:solidFill>
                <a:latin typeface="Times New Roman" pitchFamily="18" charset="0"/>
                <a:cs typeface="Times New Roman" pitchFamily="18" charset="0"/>
              </a:rPr>
              <a:t> </a:t>
            </a:r>
            <a:r>
              <a:rPr lang="en-US" sz="2400" dirty="0" err="1" smtClean="0">
                <a:solidFill>
                  <a:srgbClr val="FFC000"/>
                </a:solidFill>
                <a:latin typeface="Times New Roman" pitchFamily="18" charset="0"/>
                <a:cs typeface="Times New Roman" pitchFamily="18" charset="0"/>
              </a:rPr>
              <a:t>sông</a:t>
            </a:r>
            <a:r>
              <a:rPr lang="en-US" sz="2400" dirty="0" smtClean="0">
                <a:solidFill>
                  <a:srgbClr val="FFC000"/>
                </a:solidFill>
                <a:latin typeface="Times New Roman" pitchFamily="18" charset="0"/>
                <a:cs typeface="Times New Roman" pitchFamily="18" charset="0"/>
              </a:rPr>
              <a:t> </a:t>
            </a:r>
            <a:r>
              <a:rPr lang="en-US" sz="2400" dirty="0" err="1" smtClean="0">
                <a:solidFill>
                  <a:srgbClr val="FFC000"/>
                </a:solidFill>
                <a:latin typeface="Times New Roman" pitchFamily="18" charset="0"/>
                <a:cs typeface="Times New Roman" pitchFamily="18" charset="0"/>
              </a:rPr>
              <a:t>bị</a:t>
            </a:r>
            <a:r>
              <a:rPr lang="en-US" sz="2400" dirty="0" smtClean="0">
                <a:solidFill>
                  <a:srgbClr val="FFC000"/>
                </a:solidFill>
                <a:latin typeface="Times New Roman" pitchFamily="18" charset="0"/>
                <a:cs typeface="Times New Roman" pitchFamily="18" charset="0"/>
              </a:rPr>
              <a:t> ô </a:t>
            </a:r>
            <a:r>
              <a:rPr lang="en-US" sz="2400" dirty="0" err="1" smtClean="0">
                <a:solidFill>
                  <a:srgbClr val="FFC000"/>
                </a:solidFill>
                <a:latin typeface="Times New Roman" pitchFamily="18" charset="0"/>
                <a:cs typeface="Times New Roman" pitchFamily="18" charset="0"/>
              </a:rPr>
              <a:t>nhiễm</a:t>
            </a:r>
            <a:endParaRPr lang="en-US" sz="2400" dirty="0">
              <a:solidFill>
                <a:srgbClr val="FFC000"/>
              </a:solidFill>
              <a:latin typeface="Times New Roman" pitchFamily="18" charset="0"/>
              <a:cs typeface="Times New Roman" pitchFamily="18" charset="0"/>
            </a:endParaRPr>
          </a:p>
        </p:txBody>
      </p:sp>
      <p:pic>
        <p:nvPicPr>
          <p:cNvPr id="62466" name="Picture 2"/>
          <p:cNvPicPr>
            <a:picLocks noGrp="1" noChangeAspect="1" noChangeArrowheads="1"/>
          </p:cNvPicPr>
          <p:nvPr>
            <p:ph idx="1"/>
          </p:nvPr>
        </p:nvPicPr>
        <p:blipFill>
          <a:blip r:embed="rId2"/>
          <a:srcRect/>
          <a:stretch>
            <a:fillRect/>
          </a:stretch>
        </p:blipFill>
        <p:spPr>
          <a:xfrm>
            <a:off x="4572000" y="0"/>
            <a:ext cx="4572000" cy="6324600"/>
          </a:xfrm>
        </p:spPr>
      </p:pic>
      <p:pic>
        <p:nvPicPr>
          <p:cNvPr id="62467" name="Picture 3"/>
          <p:cNvPicPr>
            <a:picLocks noChangeAspect="1" noChangeArrowheads="1"/>
          </p:cNvPicPr>
          <p:nvPr/>
        </p:nvPicPr>
        <p:blipFill>
          <a:blip r:embed="rId3"/>
          <a:srcRect/>
          <a:stretch>
            <a:fillRect/>
          </a:stretch>
        </p:blipFill>
        <p:spPr bwMode="auto">
          <a:xfrm>
            <a:off x="0" y="60325"/>
            <a:ext cx="4419600" cy="6264275"/>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rcRect/>
          <a:stretch>
            <a:fillRect/>
          </a:stretch>
        </p:blipFill>
        <p:spPr>
          <a:xfrm>
            <a:off x="76200" y="34925"/>
            <a:ext cx="9067800" cy="5791200"/>
          </a:xfrm>
        </p:spPr>
      </p:pic>
      <p:sp>
        <p:nvSpPr>
          <p:cNvPr id="3" name="Rectangle 2"/>
          <p:cNvSpPr/>
          <p:nvPr/>
        </p:nvSpPr>
        <p:spPr>
          <a:xfrm>
            <a:off x="2943190" y="5181600"/>
            <a:ext cx="1939955" cy="523220"/>
          </a:xfrm>
          <a:prstGeom prst="rect">
            <a:avLst/>
          </a:prstGeom>
          <a:noFill/>
        </p:spPr>
        <p:txBody>
          <a:bodyPr wrap="none">
            <a:spAutoFit/>
          </a:bodyPr>
          <a:lstStyle/>
          <a:p>
            <a:pPr algn="ctr" fontAlgn="auto">
              <a:spcBef>
                <a:spcPts val="0"/>
              </a:spcBef>
              <a:spcAft>
                <a:spcPts val="0"/>
              </a:spcAft>
              <a:defRPr/>
            </a:pPr>
            <a:r>
              <a:rPr lang="en-US" sz="2800" b="1" dirty="0" err="1">
                <a:ln w="10541" cmpd="sng">
                  <a:solidFill>
                    <a:srgbClr val="0F6FC6">
                      <a:shade val="88000"/>
                      <a:satMod val="110000"/>
                    </a:srgbClr>
                  </a:solidFill>
                  <a:prstDash val="solid"/>
                </a:ln>
                <a:solidFill>
                  <a:schemeClr val="tx1">
                    <a:lumMod val="95000"/>
                    <a:lumOff val="5000"/>
                  </a:schemeClr>
                </a:solidFill>
                <a:latin typeface="Times New Roman" pitchFamily="18" charset="0"/>
                <a:cs typeface="Times New Roman" pitchFamily="18" charset="0"/>
              </a:rPr>
              <a:t>Biển</a:t>
            </a:r>
            <a:r>
              <a:rPr lang="en-US" sz="2800" b="1" dirty="0">
                <a:ln w="10541" cmpd="sng">
                  <a:solidFill>
                    <a:srgbClr val="0F6FC6">
                      <a:shade val="88000"/>
                      <a:satMod val="110000"/>
                    </a:srgbClr>
                  </a:solidFill>
                  <a:prstDash val="solid"/>
                </a:ln>
                <a:solidFill>
                  <a:schemeClr val="tx1">
                    <a:lumMod val="95000"/>
                    <a:lumOff val="5000"/>
                  </a:schemeClr>
                </a:solidFill>
                <a:latin typeface="Times New Roman" pitchFamily="18" charset="0"/>
                <a:cs typeface="Times New Roman" pitchFamily="18" charset="0"/>
              </a:rPr>
              <a:t> </a:t>
            </a:r>
            <a:r>
              <a:rPr lang="en-US" sz="2800" b="1" dirty="0" err="1">
                <a:ln w="10541" cmpd="sng">
                  <a:solidFill>
                    <a:srgbClr val="0F6FC6">
                      <a:shade val="88000"/>
                      <a:satMod val="110000"/>
                    </a:srgbClr>
                  </a:solidFill>
                  <a:prstDash val="solid"/>
                </a:ln>
                <a:solidFill>
                  <a:schemeClr val="tx1">
                    <a:lumMod val="95000"/>
                    <a:lumOff val="5000"/>
                  </a:schemeClr>
                </a:solidFill>
                <a:latin typeface="Times New Roman" pitchFamily="18" charset="0"/>
                <a:cs typeface="Times New Roman" pitchFamily="18" charset="0"/>
              </a:rPr>
              <a:t>Cà</a:t>
            </a:r>
            <a:r>
              <a:rPr lang="en-US" sz="2800" b="1" dirty="0">
                <a:ln w="10541" cmpd="sng">
                  <a:solidFill>
                    <a:srgbClr val="0F6FC6">
                      <a:shade val="88000"/>
                      <a:satMod val="110000"/>
                    </a:srgbClr>
                  </a:solidFill>
                  <a:prstDash val="solid"/>
                </a:ln>
                <a:solidFill>
                  <a:schemeClr val="tx1">
                    <a:lumMod val="95000"/>
                    <a:lumOff val="5000"/>
                  </a:schemeClr>
                </a:solidFill>
                <a:latin typeface="Times New Roman" pitchFamily="18" charset="0"/>
                <a:cs typeface="Times New Roman" pitchFamily="18" charset="0"/>
              </a:rPr>
              <a:t> </a:t>
            </a:r>
            <a:r>
              <a:rPr lang="en-US" sz="2800" b="1" dirty="0" err="1">
                <a:ln w="10541" cmpd="sng">
                  <a:solidFill>
                    <a:srgbClr val="0F6FC6">
                      <a:shade val="88000"/>
                      <a:satMod val="110000"/>
                    </a:srgbClr>
                  </a:solidFill>
                  <a:prstDash val="solid"/>
                </a:ln>
                <a:solidFill>
                  <a:schemeClr val="tx1">
                    <a:lumMod val="95000"/>
                    <a:lumOff val="5000"/>
                  </a:schemeClr>
                </a:solidFill>
                <a:latin typeface="Times New Roman" pitchFamily="18" charset="0"/>
                <a:cs typeface="Times New Roman" pitchFamily="18" charset="0"/>
              </a:rPr>
              <a:t>Ná</a:t>
            </a:r>
            <a:endParaRPr lang="en-US" sz="2800" b="1" dirty="0">
              <a:ln w="10541" cmpd="sng">
                <a:solidFill>
                  <a:srgbClr val="0F6FC6">
                    <a:shade val="88000"/>
                    <a:satMod val="110000"/>
                  </a:srgbClr>
                </a:solidFill>
                <a:prstDash val="solid"/>
              </a:ln>
              <a:solidFill>
                <a:schemeClr val="tx1">
                  <a:lumMod val="95000"/>
                  <a:lumOff val="5000"/>
                </a:schemeClr>
              </a:solidFill>
              <a:latin typeface="Times New Roman" pitchFamily="18" charset="0"/>
              <a:cs typeface="Times New Roman" pitchFamily="18" charset="0"/>
            </a:endParaRPr>
          </a:p>
        </p:txBody>
      </p:sp>
      <p:sp>
        <p:nvSpPr>
          <p:cNvPr id="5" name="Rectangle 4"/>
          <p:cNvSpPr/>
          <p:nvPr/>
        </p:nvSpPr>
        <p:spPr>
          <a:xfrm>
            <a:off x="1743790" y="6019800"/>
            <a:ext cx="4091185" cy="523220"/>
          </a:xfrm>
          <a:prstGeom prst="rect">
            <a:avLst/>
          </a:prstGeom>
          <a:noFill/>
        </p:spPr>
        <p:txBody>
          <a:bodyPr wrap="none">
            <a:spAutoFit/>
          </a:bodyPr>
          <a:lstStyle/>
          <a:p>
            <a:pPr algn="ctr" fontAlgn="auto">
              <a:spcBef>
                <a:spcPts val="0"/>
              </a:spcBef>
              <a:spcAft>
                <a:spcPts val="0"/>
              </a:spcAft>
              <a:defRPr/>
            </a:pPr>
            <a:r>
              <a:rPr lang="en-US" sz="2800" b="1" dirty="0">
                <a:ln w="10541" cmpd="sng">
                  <a:solidFill>
                    <a:srgbClr val="0F6FC6">
                      <a:shade val="88000"/>
                      <a:satMod val="110000"/>
                    </a:srgbClr>
                  </a:solidFill>
                  <a:prstDash val="solid"/>
                </a:ln>
                <a:solidFill>
                  <a:srgbClr val="FF0000"/>
                </a:solidFill>
                <a:latin typeface="Times New Roman" pitchFamily="18" charset="0"/>
                <a:cs typeface="Times New Roman" pitchFamily="18" charset="0"/>
              </a:rPr>
              <a:t>Ô </a:t>
            </a:r>
            <a:r>
              <a:rPr lang="en-US" sz="2800" b="1" dirty="0" err="1">
                <a:ln w="10541" cmpd="sng">
                  <a:solidFill>
                    <a:srgbClr val="0F6FC6">
                      <a:shade val="88000"/>
                      <a:satMod val="110000"/>
                    </a:srgbClr>
                  </a:solidFill>
                  <a:prstDash val="solid"/>
                </a:ln>
                <a:solidFill>
                  <a:srgbClr val="FF0000"/>
                </a:solidFill>
                <a:latin typeface="Times New Roman" pitchFamily="18" charset="0"/>
                <a:cs typeface="Times New Roman" pitchFamily="18" charset="0"/>
              </a:rPr>
              <a:t>nhiễm</a:t>
            </a:r>
            <a:r>
              <a:rPr lang="en-US" sz="2800" b="1" dirty="0">
                <a:ln w="10541" cmpd="sng">
                  <a:solidFill>
                    <a:srgbClr val="0F6FC6">
                      <a:shade val="88000"/>
                      <a:satMod val="110000"/>
                    </a:srgbClr>
                  </a:solidFill>
                  <a:prstDash val="solid"/>
                </a:ln>
                <a:solidFill>
                  <a:srgbClr val="FF0000"/>
                </a:solidFill>
                <a:latin typeface="Times New Roman" pitchFamily="18" charset="0"/>
                <a:cs typeface="Times New Roman" pitchFamily="18" charset="0"/>
              </a:rPr>
              <a:t> </a:t>
            </a:r>
            <a:r>
              <a:rPr lang="en-US" sz="2800" b="1" dirty="0" err="1">
                <a:ln w="10541" cmpd="sng">
                  <a:solidFill>
                    <a:srgbClr val="0F6FC6">
                      <a:shade val="88000"/>
                      <a:satMod val="110000"/>
                    </a:srgbClr>
                  </a:solidFill>
                  <a:prstDash val="solid"/>
                </a:ln>
                <a:solidFill>
                  <a:srgbClr val="FF0000"/>
                </a:solidFill>
                <a:latin typeface="Times New Roman" pitchFamily="18" charset="0"/>
                <a:cs typeface="Times New Roman" pitchFamily="18" charset="0"/>
              </a:rPr>
              <a:t>môi</a:t>
            </a:r>
            <a:r>
              <a:rPr lang="en-US" sz="2800" b="1" dirty="0">
                <a:ln w="10541" cmpd="sng">
                  <a:solidFill>
                    <a:srgbClr val="0F6FC6">
                      <a:shade val="88000"/>
                      <a:satMod val="110000"/>
                    </a:srgbClr>
                  </a:solidFill>
                  <a:prstDash val="solid"/>
                </a:ln>
                <a:solidFill>
                  <a:srgbClr val="FF0000"/>
                </a:solidFill>
                <a:latin typeface="Times New Roman" pitchFamily="18" charset="0"/>
                <a:cs typeface="Times New Roman" pitchFamily="18" charset="0"/>
              </a:rPr>
              <a:t> </a:t>
            </a:r>
            <a:r>
              <a:rPr lang="en-US" sz="2800" b="1" dirty="0" err="1">
                <a:ln w="10541" cmpd="sng">
                  <a:solidFill>
                    <a:srgbClr val="0F6FC6">
                      <a:shade val="88000"/>
                      <a:satMod val="110000"/>
                    </a:srgbClr>
                  </a:solidFill>
                  <a:prstDash val="solid"/>
                </a:ln>
                <a:solidFill>
                  <a:srgbClr val="FF0000"/>
                </a:solidFill>
                <a:latin typeface="Times New Roman" pitchFamily="18" charset="0"/>
                <a:cs typeface="Times New Roman" pitchFamily="18" charset="0"/>
              </a:rPr>
              <a:t>trường</a:t>
            </a:r>
            <a:r>
              <a:rPr lang="en-US" sz="2800" b="1" dirty="0">
                <a:ln w="10541" cmpd="sng">
                  <a:solidFill>
                    <a:srgbClr val="0F6FC6">
                      <a:shade val="88000"/>
                      <a:satMod val="110000"/>
                    </a:srgbClr>
                  </a:solidFill>
                  <a:prstDash val="solid"/>
                </a:ln>
                <a:solidFill>
                  <a:srgbClr val="FF0000"/>
                </a:solidFill>
                <a:latin typeface="Times New Roman" pitchFamily="18" charset="0"/>
                <a:cs typeface="Times New Roman" pitchFamily="18" charset="0"/>
              </a:rPr>
              <a:t> </a:t>
            </a:r>
            <a:r>
              <a:rPr lang="en-US" sz="2800" b="1" dirty="0" err="1">
                <a:ln w="10541" cmpd="sng">
                  <a:solidFill>
                    <a:srgbClr val="0F6FC6">
                      <a:shade val="88000"/>
                      <a:satMod val="110000"/>
                    </a:srgbClr>
                  </a:solidFill>
                  <a:prstDash val="solid"/>
                </a:ln>
                <a:solidFill>
                  <a:srgbClr val="FF0000"/>
                </a:solidFill>
                <a:latin typeface="Times New Roman" pitchFamily="18" charset="0"/>
                <a:cs typeface="Times New Roman" pitchFamily="18" charset="0"/>
              </a:rPr>
              <a:t>biển</a:t>
            </a:r>
            <a:endParaRPr lang="en-US" sz="2800" b="1" dirty="0">
              <a:ln w="10541" cmpd="sng">
                <a:solidFill>
                  <a:srgbClr val="0F6FC6">
                    <a:shade val="88000"/>
                    <a:satMod val="110000"/>
                  </a:srgbClr>
                </a:solidFill>
                <a:prstDash val="solid"/>
              </a:ln>
              <a:solidFill>
                <a:srgbClr val="FF0000"/>
              </a:solidFill>
              <a:latin typeface="Times New Roman" pitchFamily="18" charset="0"/>
              <a:cs typeface="Times New Roman"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1981200" y="304800"/>
            <a:ext cx="4267200" cy="609600"/>
          </a:xfrm>
        </p:spPr>
        <p:txBody>
          <a:bodyPr/>
          <a:lstStyle/>
          <a:p>
            <a:r>
              <a:rPr lang="en-US" sz="3200" b="1" i="1" smtClean="0">
                <a:solidFill>
                  <a:srgbClr val="FF0000"/>
                </a:solidFill>
                <a:latin typeface="Times New Roman" pitchFamily="18" charset="0"/>
                <a:cs typeface="Times New Roman" pitchFamily="18" charset="0"/>
              </a:rPr>
              <a:t>Trò chơi:Ai nhanh hơn</a:t>
            </a:r>
          </a:p>
        </p:txBody>
      </p:sp>
      <p:sp>
        <p:nvSpPr>
          <p:cNvPr id="3" name="Content Placeholder 2"/>
          <p:cNvSpPr>
            <a:spLocks noGrp="1"/>
          </p:cNvSpPr>
          <p:nvPr>
            <p:ph idx="1"/>
          </p:nvPr>
        </p:nvSpPr>
        <p:spPr>
          <a:xfrm>
            <a:off x="228600" y="1447800"/>
            <a:ext cx="7620000" cy="1874838"/>
          </a:xfrm>
          <a:ln>
            <a:solidFill>
              <a:srgbClr val="7030A0"/>
            </a:solidFill>
          </a:ln>
        </p:spPr>
        <p:txBody>
          <a:bodyPr/>
          <a:lstStyle/>
          <a:p>
            <a:r>
              <a:rPr lang="en-US" b="1" i="1" smtClean="0">
                <a:solidFill>
                  <a:srgbClr val="FF0000"/>
                </a:solidFill>
              </a:rPr>
              <a:t>Câu 1: </a:t>
            </a:r>
            <a:r>
              <a:rPr lang="en-US" sz="2400" b="1" i="1" smtClean="0">
                <a:solidFill>
                  <a:srgbClr val="FF0000"/>
                </a:solidFill>
                <a:latin typeface="Times New Roman" pitchFamily="18" charset="0"/>
                <a:cs typeface="Times New Roman" pitchFamily="18" charset="0"/>
              </a:rPr>
              <a:t>Hoạt  động của ngành lâm nghiệp là:</a:t>
            </a:r>
          </a:p>
          <a:p>
            <a:r>
              <a:rPr lang="en-US" sz="2400" smtClean="0">
                <a:latin typeface="Times New Roman" pitchFamily="18" charset="0"/>
                <a:cs typeface="Times New Roman" pitchFamily="18" charset="0"/>
              </a:rPr>
              <a:t>A. Trồng và bảo vệ rừng</a:t>
            </a:r>
          </a:p>
          <a:p>
            <a:r>
              <a:rPr lang="en-US" sz="2400" smtClean="0">
                <a:latin typeface="Times New Roman" pitchFamily="18" charset="0"/>
                <a:cs typeface="Times New Roman" pitchFamily="18" charset="0"/>
              </a:rPr>
              <a:t>B. Khai thác gỗ và lâm sản khác</a:t>
            </a:r>
          </a:p>
          <a:p>
            <a:r>
              <a:rPr lang="en-US" sz="2400" smtClean="0">
                <a:latin typeface="Times New Roman" pitchFamily="18" charset="0"/>
                <a:cs typeface="Times New Roman" pitchFamily="18" charset="0"/>
              </a:rPr>
              <a:t>C. Cả hai ý trên</a:t>
            </a:r>
            <a:endParaRPr lang="en-US" smtClean="0"/>
          </a:p>
        </p:txBody>
      </p:sp>
      <p:sp>
        <p:nvSpPr>
          <p:cNvPr id="4" name="Content Placeholder 2"/>
          <p:cNvSpPr txBox="1">
            <a:spLocks/>
          </p:cNvSpPr>
          <p:nvPr/>
        </p:nvSpPr>
        <p:spPr bwMode="auto">
          <a:xfrm>
            <a:off x="228600" y="4022725"/>
            <a:ext cx="7620000" cy="1874838"/>
          </a:xfrm>
          <a:prstGeom prst="rect">
            <a:avLst/>
          </a:prstGeom>
          <a:noFill/>
          <a:ln w="9525">
            <a:noFill/>
            <a:miter lim="800000"/>
            <a:headEnd/>
            <a:tailEnd/>
          </a:ln>
        </p:spPr>
        <p:txBody>
          <a:bodyPr/>
          <a:lstStyle/>
          <a:p>
            <a:pPr marL="273050" indent="-273050">
              <a:spcBef>
                <a:spcPct val="20000"/>
              </a:spcBef>
              <a:buClr>
                <a:srgbClr val="0BD0D9"/>
              </a:buClr>
              <a:buSzPct val="95000"/>
              <a:buFont typeface="Wingdings 2" pitchFamily="18" charset="2"/>
              <a:buChar char=""/>
            </a:pPr>
            <a:r>
              <a:rPr lang="en-US" sz="2400" b="1" i="1">
                <a:solidFill>
                  <a:srgbClr val="FF0000"/>
                </a:solidFill>
                <a:latin typeface="Times New Roman" pitchFamily="18" charset="0"/>
                <a:cs typeface="Times New Roman" pitchFamily="18" charset="0"/>
              </a:rPr>
              <a:t>Câu 2: Tổng sản lượng thủy sản nước ta năm 2003 là:</a:t>
            </a:r>
          </a:p>
          <a:p>
            <a:pPr marL="273050" indent="-273050">
              <a:spcBef>
                <a:spcPct val="20000"/>
              </a:spcBef>
              <a:buClr>
                <a:srgbClr val="0BD0D9"/>
              </a:buClr>
              <a:buSzPct val="95000"/>
              <a:buFont typeface="Wingdings 2" pitchFamily="18" charset="2"/>
              <a:buChar char=""/>
            </a:pPr>
            <a:r>
              <a:rPr lang="en-US" sz="2400">
                <a:latin typeface="Times New Roman" pitchFamily="18" charset="0"/>
                <a:cs typeface="Times New Roman" pitchFamily="18" charset="0"/>
              </a:rPr>
              <a:t>A. 1 856 000 tấn</a:t>
            </a:r>
          </a:p>
          <a:p>
            <a:pPr marL="273050" indent="-273050">
              <a:spcBef>
                <a:spcPct val="20000"/>
              </a:spcBef>
              <a:buClr>
                <a:srgbClr val="0BD0D9"/>
              </a:buClr>
              <a:buSzPct val="95000"/>
              <a:buFont typeface="Wingdings 2" pitchFamily="18" charset="2"/>
              <a:buChar char=""/>
            </a:pPr>
            <a:r>
              <a:rPr lang="en-US" sz="2400">
                <a:latin typeface="Times New Roman" pitchFamily="18" charset="0"/>
                <a:cs typeface="Times New Roman" pitchFamily="18" charset="0"/>
              </a:rPr>
              <a:t>B. 1 003 000 tấn</a:t>
            </a:r>
          </a:p>
          <a:p>
            <a:pPr marL="273050" indent="-273050">
              <a:spcBef>
                <a:spcPct val="20000"/>
              </a:spcBef>
              <a:buClr>
                <a:srgbClr val="0BD0D9"/>
              </a:buClr>
              <a:buSzPct val="95000"/>
              <a:buFont typeface="Wingdings 2" pitchFamily="18" charset="2"/>
              <a:buChar char=""/>
            </a:pPr>
            <a:r>
              <a:rPr lang="en-US" sz="2400">
                <a:latin typeface="Times New Roman" pitchFamily="18" charset="0"/>
                <a:cs typeface="Times New Roman" pitchFamily="18" charset="0"/>
              </a:rPr>
              <a:t>C. 2 859 000 tấn</a:t>
            </a:r>
            <a:endParaRPr lang="en-US" sz="2600">
              <a:latin typeface="Constantia" pitchFamily="18" charset="0"/>
            </a:endParaRPr>
          </a:p>
        </p:txBody>
      </p:sp>
      <p:sp>
        <p:nvSpPr>
          <p:cNvPr id="7" name="Rectangle 6"/>
          <p:cNvSpPr/>
          <p:nvPr/>
        </p:nvSpPr>
        <p:spPr>
          <a:xfrm>
            <a:off x="303255" y="2536300"/>
            <a:ext cx="684803" cy="92333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vi-VN" sz="5400" cap="all" dirty="0">
                <a:ln w="0"/>
                <a:solidFill>
                  <a:srgbClr val="FF0000"/>
                </a:solidFill>
                <a:effectLst>
                  <a:reflection blurRad="12700" stA="50000" endPos="50000" dist="5000" dir="5400000" sy="-100000" rotWithShape="0"/>
                </a:effectLst>
                <a:latin typeface="Times New Roman" pitchFamily="18" charset="0"/>
                <a:cs typeface="Times New Roman" pitchFamily="18" charset="0"/>
              </a:rPr>
              <a:t>o</a:t>
            </a:r>
            <a:endParaRPr lang="en-US" sz="5400" cap="all" dirty="0">
              <a:ln w="0"/>
              <a:solidFill>
                <a:srgbClr val="FF0000"/>
              </a:solidFill>
              <a:effectLst>
                <a:reflection blurRad="12700" stA="50000" endPos="50000" dist="5000" dir="5400000" sy="-100000" rotWithShape="0"/>
              </a:effectLst>
              <a:latin typeface="+mn-lt"/>
              <a:cs typeface="+mn-cs"/>
            </a:endParaRPr>
          </a:p>
        </p:txBody>
      </p:sp>
      <p:sp>
        <p:nvSpPr>
          <p:cNvPr id="8" name="Rectangle 7"/>
          <p:cNvSpPr/>
          <p:nvPr/>
        </p:nvSpPr>
        <p:spPr>
          <a:xfrm>
            <a:off x="322491" y="5105400"/>
            <a:ext cx="684803" cy="92333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vi-VN" sz="5400" cap="all" dirty="0">
                <a:ln w="0"/>
                <a:solidFill>
                  <a:srgbClr val="FF0000"/>
                </a:solidFill>
                <a:effectLst>
                  <a:reflection blurRad="12700" stA="50000" endPos="50000" dist="5000" dir="5400000" sy="-100000" rotWithShape="0"/>
                </a:effectLst>
                <a:latin typeface="+mn-lt"/>
                <a:cs typeface="Times New Roman" pitchFamily="18" charset="0"/>
              </a:rPr>
              <a:t>o</a:t>
            </a:r>
            <a:endParaRPr lang="en-US" sz="5400" cap="all" dirty="0">
              <a:ln w="0"/>
              <a:solidFill>
                <a:srgbClr val="FF0000"/>
              </a:solidFill>
              <a:effectLst>
                <a:reflection blurRad="12700" stA="50000" endPos="50000" dist="5000" dir="5400000" sy="-100000" rotWithShape="0"/>
              </a:effectLst>
              <a:latin typeface="+mn-lt"/>
              <a:cs typeface="+mn-cs"/>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heel(1)">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2000"/>
                                        <p:tgtEl>
                                          <p:spTgt spid="8"/>
                                        </p:tgtEl>
                                      </p:cBhvr>
                                    </p:animEffect>
                                    <p:anim calcmode="lin" valueType="num">
                                      <p:cBhvr>
                                        <p:cTn id="27" dur="2000" fill="hold"/>
                                        <p:tgtEl>
                                          <p:spTgt spid="8"/>
                                        </p:tgtEl>
                                        <p:attrNameLst>
                                          <p:attrName>ppt_w</p:attrName>
                                        </p:attrNameLst>
                                      </p:cBhvr>
                                      <p:tavLst>
                                        <p:tav tm="0" fmla="#ppt_w*sin(2.5*pi*$)">
                                          <p:val>
                                            <p:fltVal val="0"/>
                                          </p:val>
                                        </p:tav>
                                        <p:tav tm="100000">
                                          <p:val>
                                            <p:fltVal val="1"/>
                                          </p:val>
                                        </p:tav>
                                      </p:tavLst>
                                    </p:anim>
                                    <p:anim calcmode="lin" valueType="num">
                                      <p:cBhvr>
                                        <p:cTn id="28"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4925"/>
            <a:ext cx="5867400" cy="779463"/>
          </a:xfrm>
        </p:spPr>
        <p:txBody>
          <a:bodyPr>
            <a:normAutofit fontScale="90000"/>
          </a:bodyPr>
          <a:lstStyle/>
          <a:p>
            <a:pPr fontAlgn="auto">
              <a:spcAft>
                <a:spcPts val="0"/>
              </a:spcAft>
              <a:defRPr/>
            </a:pPr>
            <a:r>
              <a:rPr lang="en-US" b="1" i="1" dirty="0" err="1" smtClean="0">
                <a:solidFill>
                  <a:srgbClr val="FF0000"/>
                </a:solidFill>
                <a:latin typeface="Times New Roman" pitchFamily="18" charset="0"/>
                <a:cs typeface="Times New Roman" pitchFamily="18" charset="0"/>
              </a:rPr>
              <a:t>Trò</a:t>
            </a:r>
            <a:r>
              <a:rPr lang="en-US" b="1" i="1" dirty="0" smtClean="0">
                <a:solidFill>
                  <a:srgbClr val="FF0000"/>
                </a:solidFill>
                <a:latin typeface="Times New Roman" pitchFamily="18" charset="0"/>
                <a:cs typeface="Times New Roman" pitchFamily="18" charset="0"/>
              </a:rPr>
              <a:t> </a:t>
            </a:r>
            <a:r>
              <a:rPr lang="en-US" b="1" i="1" dirty="0" err="1" smtClean="0">
                <a:solidFill>
                  <a:srgbClr val="FF0000"/>
                </a:solidFill>
                <a:latin typeface="Times New Roman" pitchFamily="18" charset="0"/>
                <a:cs typeface="Times New Roman" pitchFamily="18" charset="0"/>
              </a:rPr>
              <a:t>chơi:Ai</a:t>
            </a:r>
            <a:r>
              <a:rPr lang="en-US" b="1" i="1" dirty="0" smtClean="0">
                <a:solidFill>
                  <a:srgbClr val="FF0000"/>
                </a:solidFill>
                <a:latin typeface="Times New Roman" pitchFamily="18" charset="0"/>
                <a:cs typeface="Times New Roman" pitchFamily="18" charset="0"/>
              </a:rPr>
              <a:t> </a:t>
            </a:r>
            <a:r>
              <a:rPr lang="en-US" b="1" i="1" dirty="0" err="1" smtClean="0">
                <a:solidFill>
                  <a:srgbClr val="FF0000"/>
                </a:solidFill>
                <a:latin typeface="Times New Roman" pitchFamily="18" charset="0"/>
                <a:cs typeface="Times New Roman" pitchFamily="18" charset="0"/>
              </a:rPr>
              <a:t>nhanh</a:t>
            </a:r>
            <a:r>
              <a:rPr lang="en-US" b="1" i="1" dirty="0" smtClean="0">
                <a:solidFill>
                  <a:srgbClr val="FF0000"/>
                </a:solidFill>
                <a:latin typeface="Times New Roman" pitchFamily="18" charset="0"/>
                <a:cs typeface="Times New Roman" pitchFamily="18" charset="0"/>
              </a:rPr>
              <a:t> </a:t>
            </a:r>
            <a:r>
              <a:rPr lang="en-US" b="1" i="1" dirty="0" err="1" smtClean="0">
                <a:solidFill>
                  <a:srgbClr val="FF0000"/>
                </a:solidFill>
                <a:latin typeface="Times New Roman" pitchFamily="18" charset="0"/>
                <a:cs typeface="Times New Roman" pitchFamily="18" charset="0"/>
              </a:rPr>
              <a:t>hơn</a:t>
            </a:r>
            <a:endParaRPr lang="en-US" b="1" i="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914400"/>
            <a:ext cx="8229600" cy="1874838"/>
          </a:xfrm>
        </p:spPr>
        <p:txBody>
          <a:bodyPr>
            <a:normAutofit fontScale="92500" lnSpcReduction="20000"/>
          </a:bodyPr>
          <a:lstStyle/>
          <a:p>
            <a:pPr marL="0" indent="0" fontAlgn="auto">
              <a:spcAft>
                <a:spcPts val="0"/>
              </a:spcAft>
              <a:buClr>
                <a:schemeClr val="accent3"/>
              </a:buClr>
              <a:buFont typeface="Wingdings 2"/>
              <a:buNone/>
              <a:defRPr/>
            </a:pPr>
            <a:endParaRPr lang="en-US" sz="2400" dirty="0" smtClean="0">
              <a:latin typeface="Times New Roman" pitchFamily="18" charset="0"/>
              <a:cs typeface="Times New Roman" pitchFamily="18" charset="0"/>
            </a:endParaRPr>
          </a:p>
          <a:p>
            <a:pPr marL="274320" indent="-274320" fontAlgn="auto">
              <a:spcAft>
                <a:spcPts val="0"/>
              </a:spcAft>
              <a:buClr>
                <a:schemeClr val="accent3"/>
              </a:buClr>
              <a:buFont typeface="Wingdings 2"/>
              <a:buChar char=""/>
              <a:defRPr/>
            </a:pPr>
            <a:r>
              <a:rPr lang="en-US" b="1" dirty="0" err="1" smtClean="0">
                <a:solidFill>
                  <a:srgbClr val="FF0000"/>
                </a:solidFill>
                <a:latin typeface="Times New Roman" pitchFamily="18" charset="0"/>
                <a:cs typeface="Times New Roman" pitchFamily="18" charset="0"/>
              </a:rPr>
              <a:t>Câu</a:t>
            </a:r>
            <a:r>
              <a:rPr lang="en-US" b="1" dirty="0" smtClean="0">
                <a:solidFill>
                  <a:srgbClr val="FF0000"/>
                </a:solidFill>
                <a:latin typeface="Times New Roman" pitchFamily="18" charset="0"/>
                <a:cs typeface="Times New Roman" pitchFamily="18" charset="0"/>
              </a:rPr>
              <a:t> 3: </a:t>
            </a:r>
            <a:r>
              <a:rPr lang="en-US" b="1" dirty="0" err="1" smtClean="0">
                <a:solidFill>
                  <a:srgbClr val="FF0000"/>
                </a:solidFill>
                <a:latin typeface="Times New Roman" pitchFamily="18" charset="0"/>
                <a:cs typeface="Times New Roman" pitchFamily="18" charset="0"/>
              </a:rPr>
              <a:t>Hoạt</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động</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lâm</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nghiệp</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phân</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bố</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chủ</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yếu</a:t>
            </a:r>
            <a:r>
              <a:rPr lang="en-US" b="1" dirty="0" smtClean="0">
                <a:solidFill>
                  <a:srgbClr val="FF0000"/>
                </a:solidFill>
                <a:latin typeface="Times New Roman" pitchFamily="18" charset="0"/>
                <a:cs typeface="Times New Roman" pitchFamily="18" charset="0"/>
              </a:rPr>
              <a:t> ở:</a:t>
            </a:r>
          </a:p>
          <a:p>
            <a:pPr marL="274320" indent="-274320" fontAlgn="auto">
              <a:spcAft>
                <a:spcPts val="0"/>
              </a:spcAft>
              <a:buClr>
                <a:schemeClr val="accent3"/>
              </a:buClr>
              <a:buFont typeface="Wingdings 2"/>
              <a:buChar char=""/>
              <a:defRPr/>
            </a:pPr>
            <a:r>
              <a:rPr lang="en-US" dirty="0" smtClean="0">
                <a:latin typeface="Times New Roman" pitchFamily="18" charset="0"/>
                <a:cs typeface="Times New Roman" pitchFamily="18" charset="0"/>
              </a:rPr>
              <a:t>A. </a:t>
            </a:r>
            <a:r>
              <a:rPr lang="en-US" dirty="0" err="1" smtClean="0">
                <a:latin typeface="Times New Roman" pitchFamily="18" charset="0"/>
                <a:cs typeface="Times New Roman" pitchFamily="18" charset="0"/>
              </a:rPr>
              <a:t>Miền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núi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trung</a:t>
            </a:r>
            <a:r>
              <a:rPr lang="en-US" dirty="0" smtClean="0">
                <a:latin typeface="Times New Roman" pitchFamily="18" charset="0"/>
                <a:cs typeface="Times New Roman" pitchFamily="18" charset="0"/>
              </a:rPr>
              <a:t> du</a:t>
            </a:r>
          </a:p>
          <a:p>
            <a:pPr marL="274320" indent="-274320" fontAlgn="auto">
              <a:spcAft>
                <a:spcPts val="0"/>
              </a:spcAft>
              <a:buClr>
                <a:schemeClr val="accent3"/>
              </a:buClr>
              <a:buFont typeface="Wingdings 2"/>
              <a:buChar char=""/>
              <a:defRPr/>
            </a:pPr>
            <a:r>
              <a:rPr lang="en-US" dirty="0" smtClean="0">
                <a:latin typeface="Times New Roman" pitchFamily="18" charset="0"/>
                <a:cs typeface="Times New Roman" pitchFamily="18" charset="0"/>
              </a:rPr>
              <a:t>B. </a:t>
            </a:r>
            <a:r>
              <a:rPr lang="en-US" dirty="0" err="1" smtClean="0">
                <a:latin typeface="Times New Roman" pitchFamily="18" charset="0"/>
                <a:cs typeface="Times New Roman" pitchFamily="18" charset="0"/>
              </a:rPr>
              <a:t>Đồng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bằng</a:t>
            </a:r>
            <a:endParaRPr lang="en-US" dirty="0" smtClean="0">
              <a:latin typeface="Times New Roman" pitchFamily="18" charset="0"/>
              <a:cs typeface="Times New Roman" pitchFamily="18" charset="0"/>
            </a:endParaRPr>
          </a:p>
          <a:p>
            <a:pPr marL="274320" indent="-274320" fontAlgn="auto">
              <a:spcAft>
                <a:spcPts val="0"/>
              </a:spcAft>
              <a:buClr>
                <a:schemeClr val="accent3"/>
              </a:buClr>
              <a:buFont typeface="Wingdings 2"/>
              <a:buChar char=""/>
              <a:defRPr/>
            </a:pPr>
            <a:r>
              <a:rPr lang="en-US" dirty="0" smtClean="0">
                <a:latin typeface="Times New Roman" pitchFamily="18" charset="0"/>
                <a:cs typeface="Times New Roman" pitchFamily="18" charset="0"/>
              </a:rPr>
              <a:t>C. </a:t>
            </a:r>
            <a:r>
              <a:rPr lang="en-US" dirty="0" err="1" smtClean="0">
                <a:latin typeface="Times New Roman" pitchFamily="18" charset="0"/>
                <a:cs typeface="Times New Roman" pitchFamily="18" charset="0"/>
              </a:rPr>
              <a:t>Cả</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hai</a:t>
            </a:r>
            <a:r>
              <a:rPr lang="en-US" dirty="0" smtClean="0">
                <a:latin typeface="Times New Roman" pitchFamily="18" charset="0"/>
                <a:cs typeface="Times New Roman" pitchFamily="18" charset="0"/>
              </a:rPr>
              <a:t> ý </a:t>
            </a:r>
            <a:r>
              <a:rPr lang="en-US" dirty="0" err="1" smtClean="0">
                <a:latin typeface="Times New Roman" pitchFamily="18" charset="0"/>
                <a:cs typeface="Times New Roman" pitchFamily="18" charset="0"/>
              </a:rPr>
              <a:t>trên</a:t>
            </a:r>
            <a:endParaRPr lang="en-US" dirty="0"/>
          </a:p>
        </p:txBody>
      </p:sp>
      <p:sp>
        <p:nvSpPr>
          <p:cNvPr id="4" name="Content Placeholder 2"/>
          <p:cNvSpPr txBox="1">
            <a:spLocks/>
          </p:cNvSpPr>
          <p:nvPr/>
        </p:nvSpPr>
        <p:spPr bwMode="auto">
          <a:xfrm>
            <a:off x="304800" y="3962400"/>
            <a:ext cx="8229600" cy="1874838"/>
          </a:xfrm>
          <a:prstGeom prst="rect">
            <a:avLst/>
          </a:prstGeom>
          <a:noFill/>
          <a:ln w="9525">
            <a:noFill/>
            <a:miter lim="800000"/>
            <a:headEnd/>
            <a:tailEnd/>
          </a:ln>
        </p:spPr>
        <p:txBody>
          <a:bodyPr/>
          <a:lstStyle/>
          <a:p>
            <a:pPr marL="273050" indent="-273050">
              <a:spcBef>
                <a:spcPct val="20000"/>
              </a:spcBef>
              <a:buClr>
                <a:srgbClr val="0BD0D9"/>
              </a:buClr>
              <a:buSzPct val="95000"/>
              <a:buFont typeface="Wingdings 2" pitchFamily="18" charset="2"/>
              <a:buChar char=""/>
            </a:pPr>
            <a:r>
              <a:rPr lang="en-US" sz="2400">
                <a:solidFill>
                  <a:srgbClr val="000000"/>
                </a:solidFill>
                <a:latin typeface="Times New Roman" pitchFamily="18" charset="0"/>
                <a:cs typeface="Times New Roman" pitchFamily="18" charset="0"/>
              </a:rPr>
              <a:t>Câu 4</a:t>
            </a:r>
            <a:r>
              <a:rPr lang="en-US" sz="2400" b="1">
                <a:solidFill>
                  <a:srgbClr val="FF0000"/>
                </a:solidFill>
                <a:latin typeface="Times New Roman" pitchFamily="18" charset="0"/>
                <a:cs typeface="Times New Roman" pitchFamily="18" charset="0"/>
              </a:rPr>
              <a:t>: Hoạt động thủy sản phân bố chủ yếu ở:</a:t>
            </a:r>
          </a:p>
          <a:p>
            <a:pPr marL="273050" indent="-273050">
              <a:spcBef>
                <a:spcPct val="20000"/>
              </a:spcBef>
              <a:buClr>
                <a:srgbClr val="0BD0D9"/>
              </a:buClr>
              <a:buSzPct val="95000"/>
              <a:buFont typeface="Wingdings 2" pitchFamily="18" charset="2"/>
              <a:buChar char=""/>
            </a:pPr>
            <a:r>
              <a:rPr lang="en-US" sz="2400">
                <a:solidFill>
                  <a:srgbClr val="000000"/>
                </a:solidFill>
                <a:latin typeface="Times New Roman" pitchFamily="18" charset="0"/>
                <a:cs typeface="Times New Roman" pitchFamily="18" charset="0"/>
              </a:rPr>
              <a:t>A. Ven biển và nơi có nhiều sông hồ ở các đồng bằng</a:t>
            </a:r>
          </a:p>
          <a:p>
            <a:pPr marL="273050" indent="-273050">
              <a:spcBef>
                <a:spcPct val="20000"/>
              </a:spcBef>
              <a:buClr>
                <a:srgbClr val="0BD0D9"/>
              </a:buClr>
              <a:buSzPct val="95000"/>
              <a:buFont typeface="Wingdings 2" pitchFamily="18" charset="2"/>
              <a:buChar char=""/>
            </a:pPr>
            <a:r>
              <a:rPr lang="en-US" sz="2400">
                <a:solidFill>
                  <a:srgbClr val="000000"/>
                </a:solidFill>
                <a:latin typeface="Times New Roman" pitchFamily="18" charset="0"/>
                <a:cs typeface="Times New Roman" pitchFamily="18" charset="0"/>
              </a:rPr>
              <a:t>B. Miền núi và trung du</a:t>
            </a:r>
          </a:p>
          <a:p>
            <a:pPr marL="273050" indent="-273050">
              <a:spcBef>
                <a:spcPct val="20000"/>
              </a:spcBef>
              <a:buClr>
                <a:srgbClr val="0BD0D9"/>
              </a:buClr>
              <a:buSzPct val="95000"/>
              <a:buFont typeface="Wingdings 2" pitchFamily="18" charset="2"/>
              <a:buChar char=""/>
            </a:pPr>
            <a:r>
              <a:rPr lang="en-US" sz="2400">
                <a:solidFill>
                  <a:srgbClr val="000000"/>
                </a:solidFill>
                <a:latin typeface="Times New Roman" pitchFamily="18" charset="0"/>
                <a:cs typeface="Times New Roman" pitchFamily="18" charset="0"/>
              </a:rPr>
              <a:t>C. Cả hai ý trên</a:t>
            </a:r>
            <a:endParaRPr lang="en-US" sz="2600">
              <a:solidFill>
                <a:srgbClr val="000000"/>
              </a:solidFill>
              <a:latin typeface="Constantia" pitchFamily="18" charset="0"/>
            </a:endParaRPr>
          </a:p>
        </p:txBody>
      </p:sp>
      <p:sp>
        <p:nvSpPr>
          <p:cNvPr id="5" name="Rectangle 4"/>
          <p:cNvSpPr/>
          <p:nvPr/>
        </p:nvSpPr>
        <p:spPr>
          <a:xfrm>
            <a:off x="609600" y="1295400"/>
            <a:ext cx="684803" cy="92333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vi-VN" sz="5400" cap="all" dirty="0">
                <a:ln w="0"/>
                <a:solidFill>
                  <a:srgbClr val="FF0000"/>
                </a:solidFill>
                <a:effectLst>
                  <a:reflection blurRad="12700" stA="50000" endPos="50000" dist="5000" dir="5400000" sy="-100000" rotWithShape="0"/>
                </a:effectLst>
                <a:latin typeface="Times New Roman" pitchFamily="18" charset="0"/>
                <a:cs typeface="Times New Roman" pitchFamily="18" charset="0"/>
              </a:rPr>
              <a:t>o</a:t>
            </a:r>
            <a:endParaRPr lang="en-US" sz="5400" cap="all" dirty="0">
              <a:ln w="0"/>
              <a:solidFill>
                <a:srgbClr val="FF0000"/>
              </a:solidFill>
              <a:effectLst>
                <a:reflection blurRad="12700" stA="50000" endPos="50000" dist="5000" dir="5400000" sy="-100000" rotWithShape="0"/>
              </a:effectLst>
              <a:latin typeface="+mn-lt"/>
              <a:cs typeface="+mn-cs"/>
            </a:endParaRPr>
          </a:p>
        </p:txBody>
      </p:sp>
      <p:sp>
        <p:nvSpPr>
          <p:cNvPr id="6" name="Rectangle 5"/>
          <p:cNvSpPr/>
          <p:nvPr/>
        </p:nvSpPr>
        <p:spPr>
          <a:xfrm>
            <a:off x="439382" y="4191000"/>
            <a:ext cx="684803" cy="92333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vi-VN" sz="5400" cap="all" dirty="0">
                <a:ln w="0"/>
                <a:solidFill>
                  <a:srgbClr val="FF0000"/>
                </a:solidFill>
                <a:effectLst>
                  <a:reflection blurRad="12700" stA="50000" endPos="50000" dist="5000" dir="5400000" sy="-100000" rotWithShape="0"/>
                </a:effectLst>
                <a:latin typeface="+mn-lt"/>
                <a:cs typeface="+mn-cs"/>
              </a:rPr>
              <a:t>o</a:t>
            </a:r>
            <a:endParaRPr lang="en-US" sz="5400" cap="all" dirty="0">
              <a:ln w="0"/>
              <a:solidFill>
                <a:srgbClr val="FF0000"/>
              </a:solidFill>
              <a:effectLst>
                <a:reflection blurRad="12700" stA="50000" endPos="50000" dist="5000" dir="5400000" sy="-100000" rotWithShape="0"/>
              </a:effectLst>
              <a:latin typeface="+mn-lt"/>
              <a:cs typeface="+mn-cs"/>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anim calcmode="lin" valueType="num">
                                      <p:cBhvr>
                                        <p:cTn id="15" dur="2000" fill="hold"/>
                                        <p:tgtEl>
                                          <p:spTgt spid="5"/>
                                        </p:tgtEl>
                                        <p:attrNameLst>
                                          <p:attrName>ppt_w</p:attrName>
                                        </p:attrNameLst>
                                      </p:cBhvr>
                                      <p:tavLst>
                                        <p:tav tm="0" fmla="#ppt_w*sin(2.5*pi*$)">
                                          <p:val>
                                            <p:fltVal val="0"/>
                                          </p:val>
                                        </p:tav>
                                        <p:tav tm="100000">
                                          <p:val>
                                            <p:fltVal val="1"/>
                                          </p:val>
                                        </p:tav>
                                      </p:tavLst>
                                    </p:anim>
                                    <p:anim calcmode="lin" valueType="num">
                                      <p:cBhvr>
                                        <p:cTn id="16"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2000"/>
                                        <p:tgtEl>
                                          <p:spTgt spid="6"/>
                                        </p:tgtEl>
                                      </p:cBhvr>
                                    </p:animEffect>
                                    <p:anim calcmode="lin" valueType="num">
                                      <p:cBhvr>
                                        <p:cTn id="29" dur="2000" fill="hold"/>
                                        <p:tgtEl>
                                          <p:spTgt spid="6"/>
                                        </p:tgtEl>
                                        <p:attrNameLst>
                                          <p:attrName>ppt_w</p:attrName>
                                        </p:attrNameLst>
                                      </p:cBhvr>
                                      <p:tavLst>
                                        <p:tav tm="0" fmla="#ppt_w*sin(2.5*pi*$)">
                                          <p:val>
                                            <p:fltVal val="0"/>
                                          </p:val>
                                        </p:tav>
                                        <p:tav tm="100000">
                                          <p:val>
                                            <p:fltVal val="1"/>
                                          </p:val>
                                        </p:tav>
                                      </p:tavLst>
                                    </p:anim>
                                    <p:anim calcmode="lin" valueType="num">
                                      <p:cBhvr>
                                        <p:cTn id="30"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a:xfrm>
            <a:off x="2209800" y="152400"/>
            <a:ext cx="4419600" cy="628650"/>
          </a:xfrm>
        </p:spPr>
        <p:txBody>
          <a:bodyPr/>
          <a:lstStyle/>
          <a:p>
            <a:r>
              <a:rPr lang="en-US" sz="3200" b="1" i="1" smtClean="0">
                <a:solidFill>
                  <a:srgbClr val="FF0000"/>
                </a:solidFill>
                <a:latin typeface="Times New Roman" pitchFamily="18" charset="0"/>
                <a:cs typeface="Times New Roman" pitchFamily="18" charset="0"/>
              </a:rPr>
              <a:t>Trò chơi:Ai nhanh hơn</a:t>
            </a:r>
          </a:p>
        </p:txBody>
      </p:sp>
      <p:sp>
        <p:nvSpPr>
          <p:cNvPr id="3" name="Content Placeholder 2"/>
          <p:cNvSpPr>
            <a:spLocks noGrp="1"/>
          </p:cNvSpPr>
          <p:nvPr>
            <p:ph idx="1"/>
          </p:nvPr>
        </p:nvSpPr>
        <p:spPr>
          <a:xfrm>
            <a:off x="609600" y="1219200"/>
            <a:ext cx="6172200" cy="2484438"/>
          </a:xfrm>
        </p:spPr>
        <p:txBody>
          <a:bodyPr>
            <a:normAutofit fontScale="92500" lnSpcReduction="10000"/>
          </a:bodyPr>
          <a:lstStyle/>
          <a:p>
            <a:pPr marL="0" indent="0" fontAlgn="auto">
              <a:spcAft>
                <a:spcPts val="0"/>
              </a:spcAft>
              <a:buClr>
                <a:schemeClr val="accent3"/>
              </a:buClr>
              <a:buFont typeface="Wingdings 2"/>
              <a:buNone/>
              <a:defRPr/>
            </a:pPr>
            <a:endParaRPr lang="en-US" sz="2400" dirty="0" smtClean="0">
              <a:latin typeface="Times New Roman" pitchFamily="18" charset="0"/>
              <a:cs typeface="Times New Roman" pitchFamily="18" charset="0"/>
            </a:endParaRPr>
          </a:p>
          <a:p>
            <a:pPr marL="274320" indent="-274320" fontAlgn="auto">
              <a:spcAft>
                <a:spcPts val="0"/>
              </a:spcAft>
              <a:buClr>
                <a:schemeClr val="accent3"/>
              </a:buClr>
              <a:buFont typeface="Wingdings 2"/>
              <a:buChar char=""/>
              <a:defRPr/>
            </a:pPr>
            <a:r>
              <a:rPr lang="en-US" b="1" i="1" dirty="0" err="1" smtClean="0">
                <a:solidFill>
                  <a:srgbClr val="FF0000"/>
                </a:solidFill>
                <a:latin typeface="Times New Roman" pitchFamily="18" charset="0"/>
                <a:cs typeface="Times New Roman" pitchFamily="18" charset="0"/>
              </a:rPr>
              <a:t>Câu</a:t>
            </a:r>
            <a:r>
              <a:rPr lang="en-US" b="1" i="1" dirty="0" smtClean="0">
                <a:solidFill>
                  <a:srgbClr val="FF0000"/>
                </a:solidFill>
                <a:latin typeface="Times New Roman" pitchFamily="18" charset="0"/>
                <a:cs typeface="Times New Roman" pitchFamily="18" charset="0"/>
              </a:rPr>
              <a:t> 5</a:t>
            </a:r>
            <a:r>
              <a:rPr lang="vi-VN" b="1" i="1" dirty="0" smtClean="0">
                <a:solidFill>
                  <a:srgbClr val="FF0000"/>
                </a:solidFill>
                <a:cs typeface="Times New Roman" pitchFamily="18" charset="0"/>
              </a:rPr>
              <a:t>: </a:t>
            </a:r>
            <a:r>
              <a:rPr lang="vi-VN" b="1" i="1" dirty="0" err="1" smtClean="0">
                <a:solidFill>
                  <a:srgbClr val="FF0000"/>
                </a:solidFill>
                <a:cs typeface="Times New Roman" pitchFamily="18" charset="0"/>
              </a:rPr>
              <a:t>Một</a:t>
            </a:r>
            <a:r>
              <a:rPr lang="vi-VN" b="1" i="1" dirty="0" smtClean="0">
                <a:solidFill>
                  <a:srgbClr val="FF0000"/>
                </a:solidFill>
                <a:cs typeface="Times New Roman" pitchFamily="18" charset="0"/>
              </a:rPr>
              <a:t> </a:t>
            </a:r>
            <a:r>
              <a:rPr lang="vi-VN" b="1" i="1" dirty="0" err="1" smtClean="0">
                <a:solidFill>
                  <a:srgbClr val="FF0000"/>
                </a:solidFill>
                <a:cs typeface="Times New Roman" pitchFamily="18" charset="0"/>
              </a:rPr>
              <a:t>vài</a:t>
            </a:r>
            <a:r>
              <a:rPr lang="vi-VN" b="1" i="1" dirty="0" smtClean="0">
                <a:solidFill>
                  <a:srgbClr val="FF0000"/>
                </a:solidFill>
                <a:cs typeface="Times New Roman" pitchFamily="18" charset="0"/>
              </a:rPr>
              <a:t> </a:t>
            </a:r>
            <a:r>
              <a:rPr lang="en-US" b="1" i="1" dirty="0" smtClean="0">
                <a:solidFill>
                  <a:srgbClr val="FF0000"/>
                </a:solidFill>
                <a:latin typeface="Times New Roman" pitchFamily="18" charset="0"/>
                <a:cs typeface="Times New Roman" pitchFamily="18" charset="0"/>
              </a:rPr>
              <a:t> </a:t>
            </a:r>
            <a:r>
              <a:rPr lang="vi-VN" b="1" i="1" dirty="0" err="1" smtClean="0">
                <a:solidFill>
                  <a:srgbClr val="FF0000"/>
                </a:solidFill>
                <a:cs typeface="Times New Roman" pitchFamily="18" charset="0"/>
              </a:rPr>
              <a:t>biện</a:t>
            </a:r>
            <a:r>
              <a:rPr lang="vi-VN" b="1" i="1" dirty="0" smtClean="0">
                <a:solidFill>
                  <a:srgbClr val="FF0000"/>
                </a:solidFill>
                <a:cs typeface="Times New Roman" pitchFamily="18" charset="0"/>
              </a:rPr>
              <a:t> </a:t>
            </a:r>
            <a:r>
              <a:rPr lang="vi-VN" b="1" i="1" dirty="0" err="1" smtClean="0">
                <a:solidFill>
                  <a:srgbClr val="FF0000"/>
                </a:solidFill>
                <a:cs typeface="Times New Roman" pitchFamily="18" charset="0"/>
              </a:rPr>
              <a:t>pháp</a:t>
            </a:r>
            <a:r>
              <a:rPr lang="vi-VN" b="1" i="1" dirty="0" smtClean="0">
                <a:solidFill>
                  <a:srgbClr val="FF0000"/>
                </a:solidFill>
                <a:cs typeface="Times New Roman" pitchFamily="18" charset="0"/>
              </a:rPr>
              <a:t> </a:t>
            </a:r>
            <a:r>
              <a:rPr lang="vi-VN" b="1" i="1" dirty="0" err="1" smtClean="0">
                <a:solidFill>
                  <a:srgbClr val="FF0000"/>
                </a:solidFill>
                <a:cs typeface="Times New Roman" pitchFamily="18" charset="0"/>
              </a:rPr>
              <a:t>bảo</a:t>
            </a:r>
            <a:r>
              <a:rPr lang="vi-VN" b="1" i="1" dirty="0" smtClean="0">
                <a:solidFill>
                  <a:srgbClr val="FF0000"/>
                </a:solidFill>
                <a:cs typeface="Times New Roman" pitchFamily="18" charset="0"/>
              </a:rPr>
              <a:t> </a:t>
            </a:r>
            <a:r>
              <a:rPr lang="vi-VN" b="1" i="1" dirty="0" err="1" smtClean="0">
                <a:solidFill>
                  <a:srgbClr val="FF0000"/>
                </a:solidFill>
                <a:cs typeface="Times New Roman" pitchFamily="18" charset="0"/>
              </a:rPr>
              <a:t>vệ</a:t>
            </a:r>
            <a:r>
              <a:rPr lang="vi-VN" b="1" i="1" dirty="0" smtClean="0">
                <a:solidFill>
                  <a:srgbClr val="FF0000"/>
                </a:solidFill>
                <a:cs typeface="Times New Roman" pitchFamily="18" charset="0"/>
              </a:rPr>
              <a:t> </a:t>
            </a:r>
            <a:r>
              <a:rPr lang="vi-VN" b="1" i="1" dirty="0" err="1" smtClean="0">
                <a:solidFill>
                  <a:srgbClr val="FF0000"/>
                </a:solidFill>
                <a:cs typeface="Times New Roman" pitchFamily="18" charset="0"/>
              </a:rPr>
              <a:t>rừng</a:t>
            </a:r>
            <a:r>
              <a:rPr lang="vi-VN" b="1" i="1" dirty="0" smtClean="0">
                <a:solidFill>
                  <a:srgbClr val="FF0000"/>
                </a:solidFill>
                <a:cs typeface="Times New Roman" pitchFamily="18" charset="0"/>
              </a:rPr>
              <a:t> </a:t>
            </a:r>
            <a:r>
              <a:rPr lang="vi-VN" b="1" i="1" dirty="0" err="1" smtClean="0">
                <a:solidFill>
                  <a:srgbClr val="FF0000"/>
                </a:solidFill>
                <a:cs typeface="Times New Roman" pitchFamily="18" charset="0"/>
              </a:rPr>
              <a:t>là</a:t>
            </a:r>
            <a:r>
              <a:rPr lang="vi-VN" b="1" i="1" dirty="0" smtClean="0">
                <a:solidFill>
                  <a:srgbClr val="FF0000"/>
                </a:solidFill>
                <a:cs typeface="Times New Roman" pitchFamily="18" charset="0"/>
              </a:rPr>
              <a:t>:</a:t>
            </a:r>
            <a:endParaRPr lang="en-US" b="1" i="1" dirty="0" smtClean="0">
              <a:solidFill>
                <a:srgbClr val="FF0000"/>
              </a:solidFill>
              <a:latin typeface="Times New Roman" pitchFamily="18" charset="0"/>
              <a:cs typeface="Times New Roman" pitchFamily="18" charset="0"/>
            </a:endParaRPr>
          </a:p>
          <a:p>
            <a:pPr marL="274320" indent="-274320" fontAlgn="auto">
              <a:spcAft>
                <a:spcPts val="0"/>
              </a:spcAft>
              <a:buFont typeface="Wingdings 2"/>
              <a:buChar char=""/>
              <a:defRPr/>
            </a:pPr>
            <a:r>
              <a:rPr lang="en-US" dirty="0" smtClean="0">
                <a:latin typeface="Times New Roman" pitchFamily="18" charset="0"/>
                <a:cs typeface="Times New Roman" pitchFamily="18" charset="0"/>
              </a:rPr>
              <a:t>A. </a:t>
            </a:r>
            <a:r>
              <a:rPr lang="vi-VN" dirty="0" err="1" smtClean="0">
                <a:solidFill>
                  <a:prstClr val="black"/>
                </a:solidFill>
                <a:cs typeface="Times New Roman" pitchFamily="18" charset="0"/>
              </a:rPr>
              <a:t>Trồng</a:t>
            </a:r>
            <a:r>
              <a:rPr lang="vi-VN" dirty="0" smtClean="0">
                <a:solidFill>
                  <a:prstClr val="black"/>
                </a:solidFill>
                <a:cs typeface="Times New Roman" pitchFamily="18" charset="0"/>
              </a:rPr>
              <a:t> </a:t>
            </a:r>
            <a:r>
              <a:rPr lang="vi-VN" dirty="0" err="1" smtClean="0">
                <a:solidFill>
                  <a:prstClr val="black"/>
                </a:solidFill>
                <a:cs typeface="Times New Roman" pitchFamily="18" charset="0"/>
              </a:rPr>
              <a:t>rừng</a:t>
            </a:r>
            <a:endParaRPr lang="en-US" dirty="0" smtClean="0">
              <a:solidFill>
                <a:prstClr val="black"/>
              </a:solidFill>
              <a:latin typeface="Times New Roman" pitchFamily="18" charset="0"/>
              <a:cs typeface="Times New Roman" pitchFamily="18" charset="0"/>
            </a:endParaRPr>
          </a:p>
          <a:p>
            <a:pPr marL="274320" indent="-274320" fontAlgn="auto">
              <a:spcAft>
                <a:spcPts val="0"/>
              </a:spcAft>
              <a:buFont typeface="Wingdings 2"/>
              <a:buChar char=""/>
              <a:defRPr/>
            </a:pPr>
            <a:r>
              <a:rPr lang="en-US" dirty="0" smtClean="0">
                <a:latin typeface="Times New Roman" pitchFamily="18" charset="0"/>
                <a:cs typeface="Times New Roman" pitchFamily="18" charset="0"/>
              </a:rPr>
              <a:t>B. </a:t>
            </a:r>
            <a:r>
              <a:rPr lang="vi-VN" dirty="0" smtClean="0">
                <a:solidFill>
                  <a:prstClr val="black"/>
                </a:solidFill>
                <a:cs typeface="Times New Roman" pitchFamily="18" charset="0"/>
              </a:rPr>
              <a:t>Không khai </a:t>
            </a:r>
            <a:r>
              <a:rPr lang="vi-VN" dirty="0" err="1" smtClean="0">
                <a:solidFill>
                  <a:prstClr val="black"/>
                </a:solidFill>
                <a:cs typeface="Times New Roman" pitchFamily="18" charset="0"/>
              </a:rPr>
              <a:t>thác</a:t>
            </a:r>
            <a:r>
              <a:rPr lang="vi-VN" dirty="0" smtClean="0">
                <a:solidFill>
                  <a:prstClr val="black"/>
                </a:solidFill>
                <a:cs typeface="Times New Roman" pitchFamily="18" charset="0"/>
              </a:rPr>
              <a:t> </a:t>
            </a:r>
            <a:r>
              <a:rPr lang="vi-VN" dirty="0" err="1" smtClean="0">
                <a:solidFill>
                  <a:prstClr val="black"/>
                </a:solidFill>
                <a:cs typeface="Times New Roman" pitchFamily="18" charset="0"/>
              </a:rPr>
              <a:t>bừa</a:t>
            </a:r>
            <a:r>
              <a:rPr lang="vi-VN" dirty="0" smtClean="0">
                <a:solidFill>
                  <a:prstClr val="black"/>
                </a:solidFill>
                <a:cs typeface="Times New Roman" pitchFamily="18" charset="0"/>
              </a:rPr>
              <a:t> </a:t>
            </a:r>
            <a:r>
              <a:rPr lang="vi-VN" dirty="0" err="1" smtClean="0">
                <a:solidFill>
                  <a:prstClr val="black"/>
                </a:solidFill>
                <a:cs typeface="Times New Roman" pitchFamily="18" charset="0"/>
              </a:rPr>
              <a:t>bãi</a:t>
            </a:r>
            <a:endParaRPr lang="en-US" dirty="0" smtClean="0">
              <a:solidFill>
                <a:prstClr val="black"/>
              </a:solidFill>
              <a:latin typeface="Times New Roman" pitchFamily="18" charset="0"/>
              <a:cs typeface="Times New Roman" pitchFamily="18" charset="0"/>
            </a:endParaRPr>
          </a:p>
          <a:p>
            <a:pPr marL="274320" indent="-274320" fontAlgn="auto">
              <a:spcAft>
                <a:spcPts val="0"/>
              </a:spcAft>
              <a:buClr>
                <a:schemeClr val="accent3"/>
              </a:buClr>
              <a:buFont typeface="Wingdings 2"/>
              <a:buChar char=""/>
              <a:defRPr/>
            </a:pPr>
            <a:r>
              <a:rPr lang="en-US" dirty="0" smtClean="0">
                <a:latin typeface="Times New Roman" pitchFamily="18" charset="0"/>
                <a:cs typeface="Times New Roman" pitchFamily="18" charset="0"/>
              </a:rPr>
              <a:t>C. </a:t>
            </a:r>
            <a:r>
              <a:rPr lang="vi-VN" dirty="0" smtClean="0">
                <a:cs typeface="Times New Roman" pitchFamily="18" charset="0"/>
              </a:rPr>
              <a:t>Chăm </a:t>
            </a:r>
            <a:r>
              <a:rPr lang="vi-VN" dirty="0" err="1" smtClean="0">
                <a:cs typeface="Times New Roman" pitchFamily="18" charset="0"/>
              </a:rPr>
              <a:t>sóc</a:t>
            </a:r>
            <a:r>
              <a:rPr lang="vi-VN" dirty="0" smtClean="0">
                <a:cs typeface="Times New Roman" pitchFamily="18" charset="0"/>
              </a:rPr>
              <a:t> cây </a:t>
            </a:r>
            <a:r>
              <a:rPr lang="vi-VN" dirty="0" err="1" smtClean="0">
                <a:cs typeface="Times New Roman" pitchFamily="18" charset="0"/>
              </a:rPr>
              <a:t>rừng</a:t>
            </a:r>
            <a:endParaRPr lang="vi-VN" dirty="0" smtClean="0">
              <a:cs typeface="Times New Roman" pitchFamily="18" charset="0"/>
            </a:endParaRPr>
          </a:p>
          <a:p>
            <a:pPr marL="274320" indent="-274320" fontAlgn="auto">
              <a:spcAft>
                <a:spcPts val="0"/>
              </a:spcAft>
              <a:buClr>
                <a:schemeClr val="accent3"/>
              </a:buClr>
              <a:buFont typeface="Wingdings 2"/>
              <a:buChar char=""/>
              <a:defRPr/>
            </a:pPr>
            <a:r>
              <a:rPr lang="vi-VN" dirty="0" smtClean="0">
                <a:cs typeface="Times New Roman" pitchFamily="18" charset="0"/>
              </a:rPr>
              <a:t>D. </a:t>
            </a:r>
            <a:r>
              <a:rPr lang="vi-VN" dirty="0" err="1" smtClean="0">
                <a:cs typeface="Times New Roman" pitchFamily="18" charset="0"/>
              </a:rPr>
              <a:t>Tất</a:t>
            </a:r>
            <a:r>
              <a:rPr lang="vi-VN" dirty="0" smtClean="0">
                <a:cs typeface="Times New Roman" pitchFamily="18" charset="0"/>
              </a:rPr>
              <a:t> </a:t>
            </a:r>
            <a:r>
              <a:rPr lang="vi-VN" dirty="0" err="1" smtClean="0">
                <a:cs typeface="Times New Roman" pitchFamily="18" charset="0"/>
              </a:rPr>
              <a:t>cả</a:t>
            </a:r>
            <a:r>
              <a:rPr lang="vi-VN" dirty="0" smtClean="0">
                <a:cs typeface="Times New Roman" pitchFamily="18" charset="0"/>
              </a:rPr>
              <a:t> </a:t>
            </a:r>
            <a:r>
              <a:rPr lang="vi-VN" dirty="0" err="1" smtClean="0">
                <a:cs typeface="Times New Roman" pitchFamily="18" charset="0"/>
              </a:rPr>
              <a:t>các</a:t>
            </a:r>
            <a:r>
              <a:rPr lang="vi-VN" dirty="0" smtClean="0">
                <a:cs typeface="Times New Roman" pitchFamily="18" charset="0"/>
              </a:rPr>
              <a:t> ý trên</a:t>
            </a:r>
          </a:p>
          <a:p>
            <a:pPr marL="274320" indent="-274320" fontAlgn="auto">
              <a:spcAft>
                <a:spcPts val="0"/>
              </a:spcAft>
              <a:buClr>
                <a:schemeClr val="accent3"/>
              </a:buClr>
              <a:buFont typeface="Wingdings 2"/>
              <a:buChar char=""/>
              <a:defRPr/>
            </a:pPr>
            <a:endParaRPr lang="en-US" dirty="0"/>
          </a:p>
        </p:txBody>
      </p:sp>
      <p:sp>
        <p:nvSpPr>
          <p:cNvPr id="4" name="Content Placeholder 2"/>
          <p:cNvSpPr txBox="1">
            <a:spLocks/>
          </p:cNvSpPr>
          <p:nvPr/>
        </p:nvSpPr>
        <p:spPr bwMode="auto">
          <a:xfrm>
            <a:off x="304800" y="4191000"/>
            <a:ext cx="7315200" cy="1981200"/>
          </a:xfrm>
          <a:prstGeom prst="rect">
            <a:avLst/>
          </a:prstGeom>
          <a:noFill/>
          <a:ln w="9525">
            <a:noFill/>
            <a:miter lim="800000"/>
            <a:headEnd/>
            <a:tailEnd/>
          </a:ln>
        </p:spPr>
        <p:txBody>
          <a:bodyPr/>
          <a:lstStyle/>
          <a:p>
            <a:pPr marL="273050" indent="-273050">
              <a:spcBef>
                <a:spcPct val="20000"/>
              </a:spcBef>
              <a:buClr>
                <a:srgbClr val="0BD0D9"/>
              </a:buClr>
              <a:buSzPct val="95000"/>
              <a:buFont typeface="Wingdings 2" pitchFamily="18" charset="2"/>
              <a:buChar char=""/>
            </a:pPr>
            <a:r>
              <a:rPr lang="en-US" sz="2400" b="1" i="1">
                <a:solidFill>
                  <a:srgbClr val="FF0000"/>
                </a:solidFill>
                <a:latin typeface="Times New Roman" pitchFamily="18" charset="0"/>
                <a:cs typeface="Times New Roman" pitchFamily="18" charset="0"/>
              </a:rPr>
              <a:t>Câu </a:t>
            </a:r>
            <a:r>
              <a:rPr lang="vi-VN" sz="2400" b="1" i="1">
                <a:solidFill>
                  <a:srgbClr val="FF0000"/>
                </a:solidFill>
                <a:latin typeface="Times New Roman" pitchFamily="18" charset="0"/>
                <a:cs typeface="Times New Roman" pitchFamily="18" charset="0"/>
              </a:rPr>
              <a:t>6</a:t>
            </a:r>
            <a:r>
              <a:rPr lang="en-US" sz="2400" b="1" i="1">
                <a:solidFill>
                  <a:srgbClr val="FF0000"/>
                </a:solidFill>
                <a:latin typeface="Times New Roman" pitchFamily="18" charset="0"/>
                <a:cs typeface="Times New Roman" pitchFamily="18" charset="0"/>
              </a:rPr>
              <a:t>: </a:t>
            </a:r>
            <a:r>
              <a:rPr lang="vi-VN" sz="2400" b="1" i="1">
                <a:solidFill>
                  <a:srgbClr val="FF0000"/>
                </a:solidFill>
                <a:latin typeface="Times New Roman" pitchFamily="18" charset="0"/>
                <a:cs typeface="Times New Roman" pitchFamily="18" charset="0"/>
              </a:rPr>
              <a:t>Một vài biện pháp bảo vệ môi trường biển là:</a:t>
            </a:r>
            <a:endParaRPr lang="en-US" sz="2400" b="1" i="1">
              <a:solidFill>
                <a:srgbClr val="FF0000"/>
              </a:solidFill>
              <a:latin typeface="Times New Roman" pitchFamily="18" charset="0"/>
              <a:cs typeface="Times New Roman" pitchFamily="18" charset="0"/>
            </a:endParaRPr>
          </a:p>
          <a:p>
            <a:pPr marL="273050" indent="-273050">
              <a:spcBef>
                <a:spcPct val="20000"/>
              </a:spcBef>
              <a:buClr>
                <a:srgbClr val="0BD0D9"/>
              </a:buClr>
              <a:buSzPct val="95000"/>
              <a:buFont typeface="Wingdings 2" pitchFamily="18" charset="2"/>
              <a:buChar char=""/>
            </a:pPr>
            <a:r>
              <a:rPr lang="en-US" sz="2400">
                <a:solidFill>
                  <a:srgbClr val="000000"/>
                </a:solidFill>
                <a:latin typeface="Times New Roman" pitchFamily="18" charset="0"/>
                <a:cs typeface="Times New Roman" pitchFamily="18" charset="0"/>
              </a:rPr>
              <a:t>A. </a:t>
            </a:r>
            <a:r>
              <a:rPr lang="vi-VN" sz="2400">
                <a:solidFill>
                  <a:srgbClr val="000000"/>
                </a:solidFill>
                <a:latin typeface="Times New Roman" pitchFamily="18" charset="0"/>
                <a:cs typeface="Times New Roman" pitchFamily="18" charset="0"/>
              </a:rPr>
              <a:t>Không xả rác xuống biển.</a:t>
            </a:r>
            <a:endParaRPr lang="en-US" sz="2400">
              <a:solidFill>
                <a:srgbClr val="000000"/>
              </a:solidFill>
              <a:latin typeface="Times New Roman" pitchFamily="18" charset="0"/>
              <a:cs typeface="Times New Roman" pitchFamily="18" charset="0"/>
            </a:endParaRPr>
          </a:p>
          <a:p>
            <a:pPr marL="273050" indent="-273050">
              <a:spcBef>
                <a:spcPct val="20000"/>
              </a:spcBef>
              <a:buClr>
                <a:srgbClr val="0BD0D9"/>
              </a:buClr>
              <a:buSzPct val="95000"/>
              <a:buFont typeface="Wingdings 2" pitchFamily="18" charset="2"/>
              <a:buChar char=""/>
            </a:pPr>
            <a:r>
              <a:rPr lang="en-US" sz="2400">
                <a:solidFill>
                  <a:srgbClr val="000000"/>
                </a:solidFill>
                <a:latin typeface="Times New Roman" pitchFamily="18" charset="0"/>
                <a:cs typeface="Times New Roman" pitchFamily="18" charset="0"/>
              </a:rPr>
              <a:t>B. </a:t>
            </a:r>
            <a:r>
              <a:rPr lang="vi-VN" sz="2400">
                <a:solidFill>
                  <a:srgbClr val="000000"/>
                </a:solidFill>
                <a:latin typeface="Times New Roman" pitchFamily="18" charset="0"/>
                <a:cs typeface="Times New Roman" pitchFamily="18" charset="0"/>
              </a:rPr>
              <a:t>Không đánh bắt hải sản bằng mìn</a:t>
            </a:r>
            <a:endParaRPr lang="en-US" sz="2400">
              <a:solidFill>
                <a:srgbClr val="000000"/>
              </a:solidFill>
              <a:latin typeface="Times New Roman" pitchFamily="18" charset="0"/>
              <a:cs typeface="Times New Roman" pitchFamily="18" charset="0"/>
            </a:endParaRPr>
          </a:p>
          <a:p>
            <a:pPr marL="273050" indent="-273050">
              <a:spcBef>
                <a:spcPct val="20000"/>
              </a:spcBef>
              <a:buClr>
                <a:srgbClr val="0BD0D9"/>
              </a:buClr>
              <a:buSzPct val="95000"/>
              <a:buFont typeface="Wingdings 2" pitchFamily="18" charset="2"/>
              <a:buChar char=""/>
            </a:pPr>
            <a:r>
              <a:rPr lang="en-US" sz="2400">
                <a:solidFill>
                  <a:srgbClr val="000000"/>
                </a:solidFill>
                <a:latin typeface="Times New Roman" pitchFamily="18" charset="0"/>
                <a:cs typeface="Times New Roman" pitchFamily="18" charset="0"/>
              </a:rPr>
              <a:t>C. Cả hai ý trên</a:t>
            </a:r>
            <a:endParaRPr lang="en-US" sz="2600">
              <a:solidFill>
                <a:srgbClr val="000000"/>
              </a:solidFill>
              <a:latin typeface="Constantia" pitchFamily="18" charset="0"/>
            </a:endParaRPr>
          </a:p>
        </p:txBody>
      </p:sp>
      <p:sp>
        <p:nvSpPr>
          <p:cNvPr id="5" name="Rectangle 4"/>
          <p:cNvSpPr/>
          <p:nvPr/>
        </p:nvSpPr>
        <p:spPr>
          <a:xfrm>
            <a:off x="734291" y="2942088"/>
            <a:ext cx="684803" cy="92333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vi-VN" sz="5400" cap="all" dirty="0">
                <a:ln w="0"/>
                <a:solidFill>
                  <a:srgbClr val="FF0000"/>
                </a:solidFill>
                <a:effectLst>
                  <a:reflection blurRad="12700" stA="50000" endPos="50000" dist="5000" dir="5400000" sy="-100000" rotWithShape="0"/>
                </a:effectLst>
                <a:latin typeface="Times New Roman" pitchFamily="18" charset="0"/>
                <a:cs typeface="Times New Roman" pitchFamily="18" charset="0"/>
              </a:rPr>
              <a:t>o</a:t>
            </a:r>
            <a:endParaRPr lang="en-US" sz="5400" cap="all" dirty="0">
              <a:ln w="0"/>
              <a:solidFill>
                <a:srgbClr val="FF0000"/>
              </a:solidFill>
              <a:effectLst>
                <a:reflection blurRad="12700" stA="50000" endPos="50000" dist="5000" dir="5400000" sy="-100000" rotWithShape="0"/>
              </a:effectLst>
              <a:latin typeface="+mn-lt"/>
              <a:cs typeface="+mn-cs"/>
            </a:endParaRPr>
          </a:p>
        </p:txBody>
      </p:sp>
      <p:sp>
        <p:nvSpPr>
          <p:cNvPr id="6" name="Rectangle 5"/>
          <p:cNvSpPr/>
          <p:nvPr/>
        </p:nvSpPr>
        <p:spPr>
          <a:xfrm>
            <a:off x="391888" y="5269652"/>
            <a:ext cx="684803" cy="92333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vi-VN" sz="5400" cap="all" dirty="0">
                <a:ln w="0"/>
                <a:solidFill>
                  <a:srgbClr val="FF0000"/>
                </a:solidFill>
                <a:effectLst>
                  <a:reflection blurRad="12700" stA="50000" endPos="50000" dist="5000" dir="5400000" sy="-100000" rotWithShape="0"/>
                </a:effectLst>
                <a:latin typeface="+mn-lt"/>
                <a:cs typeface="+mn-cs"/>
              </a:rPr>
              <a:t>o</a:t>
            </a:r>
            <a:endParaRPr lang="en-US" sz="5400" cap="all" dirty="0">
              <a:ln w="0"/>
              <a:solidFill>
                <a:srgbClr val="FF0000"/>
              </a:solidFill>
              <a:effectLst>
                <a:reflection blurRad="12700" stA="50000" endPos="50000" dist="5000" dir="5400000" sy="-100000" rotWithShape="0"/>
              </a:effectLst>
              <a:latin typeface="+mn-lt"/>
              <a:cs typeface="+mn-cs"/>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1"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1"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1"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1"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1"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2000"/>
                                        <p:tgtEl>
                                          <p:spTgt spid="5"/>
                                        </p:tgtEl>
                                      </p:cBhvr>
                                    </p:animEffect>
                                    <p:anim calcmode="lin" valueType="num">
                                      <p:cBhvr>
                                        <p:cTn id="43" dur="2000" fill="hold"/>
                                        <p:tgtEl>
                                          <p:spTgt spid="5"/>
                                        </p:tgtEl>
                                        <p:attrNameLst>
                                          <p:attrName>ppt_w</p:attrName>
                                        </p:attrNameLst>
                                      </p:cBhvr>
                                      <p:tavLst>
                                        <p:tav tm="0" fmla="#ppt_w*sin(2.5*pi*$)">
                                          <p:val>
                                            <p:fltVal val="0"/>
                                          </p:val>
                                        </p:tav>
                                        <p:tav tm="100000">
                                          <p:val>
                                            <p:fltVal val="1"/>
                                          </p:val>
                                        </p:tav>
                                      </p:tavLst>
                                    </p:anim>
                                    <p:anim calcmode="lin" valueType="num">
                                      <p:cBhvr>
                                        <p:cTn id="44"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childTnLst>
                    </p:cTn>
                  </p:par>
                  <p:par>
                    <p:cTn id="52" fill="hold">
                      <p:stCondLst>
                        <p:cond delay="indefinite"/>
                      </p:stCondLst>
                      <p:childTnLst>
                        <p:par>
                          <p:cTn id="53" fill="hold">
                            <p:stCondLst>
                              <p:cond delay="0"/>
                            </p:stCondLst>
                            <p:childTnLst>
                              <p:par>
                                <p:cTn id="54" presetID="45" presetClass="entr" presetSubtype="0" fill="hold"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2000"/>
                                        <p:tgtEl>
                                          <p:spTgt spid="6"/>
                                        </p:tgtEl>
                                      </p:cBhvr>
                                    </p:animEffect>
                                    <p:anim calcmode="lin" valueType="num">
                                      <p:cBhvr>
                                        <p:cTn id="57" dur="2000" fill="hold"/>
                                        <p:tgtEl>
                                          <p:spTgt spid="6"/>
                                        </p:tgtEl>
                                        <p:attrNameLst>
                                          <p:attrName>ppt_w</p:attrName>
                                        </p:attrNameLst>
                                      </p:cBhvr>
                                      <p:tavLst>
                                        <p:tav tm="0" fmla="#ppt_w*sin(2.5*pi*$)">
                                          <p:val>
                                            <p:fltVal val="0"/>
                                          </p:val>
                                        </p:tav>
                                        <p:tav tm="100000">
                                          <p:val>
                                            <p:fltVal val="1"/>
                                          </p:val>
                                        </p:tav>
                                      </p:tavLst>
                                    </p:anim>
                                    <p:anim calcmode="lin" valueType="num">
                                      <p:cBhvr>
                                        <p:cTn id="58"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4"/>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 name="Rectangle 6"/>
          <p:cNvSpPr/>
          <p:nvPr/>
        </p:nvSpPr>
        <p:spPr>
          <a:xfrm>
            <a:off x="21771" y="2705725"/>
            <a:ext cx="9212778" cy="1446550"/>
          </a:xfrm>
          <a:prstGeom prst="rect">
            <a:avLst/>
          </a:prstGeom>
          <a:noFill/>
        </p:spPr>
        <p:txBody>
          <a:bodyPr wrap="none">
            <a:spAutoFit/>
          </a:bodyPr>
          <a:lstStyle/>
          <a:p>
            <a:pPr algn="ctr" fontAlgn="auto">
              <a:spcBef>
                <a:spcPts val="0"/>
              </a:spcBef>
              <a:spcAft>
                <a:spcPts val="0"/>
              </a:spcAft>
              <a:defRPr/>
            </a:pPr>
            <a:r>
              <a:rPr lang="en-US" sz="40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Về</a:t>
            </a:r>
            <a:r>
              <a:rPr lang="en-US" sz="40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40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nhà</a:t>
            </a:r>
            <a:r>
              <a:rPr lang="en-US" sz="40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40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các</a:t>
            </a:r>
            <a:r>
              <a:rPr lang="en-US" sz="40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40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em</a:t>
            </a:r>
            <a:r>
              <a:rPr lang="en-US" sz="40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40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học</a:t>
            </a:r>
            <a:r>
              <a:rPr lang="en-US" sz="40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40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bài</a:t>
            </a:r>
            <a:r>
              <a:rPr lang="en-US" sz="40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40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và</a:t>
            </a:r>
            <a:r>
              <a:rPr lang="en-US" sz="40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40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xem</a:t>
            </a:r>
            <a:r>
              <a:rPr lang="en-US" sz="40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40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trước</a:t>
            </a:r>
            <a:r>
              <a:rPr lang="en-US" sz="40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40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bài</a:t>
            </a:r>
            <a:r>
              <a:rPr lang="en-US" sz="40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p>
          <a:p>
            <a:pPr algn="ctr" fontAlgn="auto">
              <a:spcBef>
                <a:spcPts val="0"/>
              </a:spcBef>
              <a:spcAft>
                <a:spcPts val="0"/>
              </a:spcAft>
              <a:defRPr/>
            </a:pPr>
            <a:r>
              <a:rPr lang="en-US" sz="48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48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Công</a:t>
            </a:r>
            <a:r>
              <a:rPr lang="en-US" sz="48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48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nghiệp</a:t>
            </a:r>
            <a:r>
              <a:rPr lang="en-US" sz="48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a:t>
            </a:r>
            <a:endParaRPr lang="en-US" sz="48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2" name="Horizontal Scroll 1"/>
          <p:cNvSpPr/>
          <p:nvPr/>
        </p:nvSpPr>
        <p:spPr>
          <a:xfrm>
            <a:off x="1665514" y="304800"/>
            <a:ext cx="5334000" cy="2057400"/>
          </a:xfrm>
          <a:prstGeom prst="horizontalScroll">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en-US" sz="6000" b="1" dirty="0" err="1">
                <a:solidFill>
                  <a:srgbClr val="FF3399"/>
                </a:solidFill>
                <a:latin typeface="Times New Roman" pitchFamily="18" charset="0"/>
                <a:cs typeface="Times New Roman" pitchFamily="18" charset="0"/>
              </a:rPr>
              <a:t>Dặn</a:t>
            </a:r>
            <a:r>
              <a:rPr lang="en-US" sz="6000" b="1" dirty="0">
                <a:solidFill>
                  <a:srgbClr val="FF3399"/>
                </a:solidFill>
                <a:latin typeface="Times New Roman" pitchFamily="18" charset="0"/>
                <a:cs typeface="Times New Roman" pitchFamily="18" charset="0"/>
              </a:rPr>
              <a:t> </a:t>
            </a:r>
            <a:r>
              <a:rPr lang="en-US" sz="6000" b="1" dirty="0" err="1">
                <a:solidFill>
                  <a:srgbClr val="FF3399"/>
                </a:solidFill>
                <a:latin typeface="Times New Roman" pitchFamily="18" charset="0"/>
                <a:cs typeface="Times New Roman" pitchFamily="18" charset="0"/>
              </a:rPr>
              <a:t>dò</a:t>
            </a:r>
            <a:endParaRPr lang="en-US" sz="6000" b="1" dirty="0">
              <a:solidFill>
                <a:srgbClr val="FF3399"/>
              </a:solidFill>
              <a:latin typeface="Times New Roman" pitchFamily="18" charset="0"/>
              <a:cs typeface="Times New Roman"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1028700"/>
            <a:ext cx="723900" cy="381000"/>
          </a:xfrm>
        </p:spPr>
        <p:txBody>
          <a:bodyPr>
            <a:normAutofit/>
          </a:bodyPr>
          <a:lstStyle/>
          <a:p>
            <a:pPr marR="0">
              <a:lnSpc>
                <a:spcPct val="80000"/>
              </a:lnSpc>
            </a:pPr>
            <a:r>
              <a:rPr lang="en-US" sz="2200" b="1" smtClean="0">
                <a:solidFill>
                  <a:srgbClr val="FF0000"/>
                </a:solidFill>
                <a:latin typeface="Times New Roman" pitchFamily="18" charset="0"/>
                <a:cs typeface="Times New Roman" pitchFamily="18" charset="0"/>
              </a:rPr>
              <a:t>Môn</a:t>
            </a:r>
            <a:r>
              <a:rPr lang="en-US" sz="2200" b="1" smtClean="0">
                <a:latin typeface="Times New Roman" pitchFamily="18" charset="0"/>
                <a:cs typeface="Times New Roman" pitchFamily="18" charset="0"/>
              </a:rPr>
              <a:t>: </a:t>
            </a:r>
          </a:p>
        </p:txBody>
      </p:sp>
      <p:sp>
        <p:nvSpPr>
          <p:cNvPr id="5" name="Subtitle 2"/>
          <p:cNvSpPr txBox="1">
            <a:spLocks/>
          </p:cNvSpPr>
          <p:nvPr/>
        </p:nvSpPr>
        <p:spPr>
          <a:xfrm>
            <a:off x="6324600" y="968375"/>
            <a:ext cx="1295400" cy="381000"/>
          </a:xfrm>
          <a:prstGeom prst="rect">
            <a:avLst/>
          </a:prstGeom>
        </p:spPr>
        <p:txBody>
          <a:bodyPr>
            <a:normAutofit fontScale="70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defRPr/>
            </a:pPr>
            <a:r>
              <a:rPr lang="en-US" dirty="0" err="1" smtClean="0">
                <a:solidFill>
                  <a:srgbClr val="7030A0"/>
                </a:solidFill>
                <a:latin typeface="Times New Roman" pitchFamily="18" charset="0"/>
                <a:cs typeface="Times New Roman" pitchFamily="18" charset="0"/>
              </a:rPr>
              <a:t>Tiết</a:t>
            </a:r>
            <a:r>
              <a:rPr lang="en-US" dirty="0" smtClean="0">
                <a:solidFill>
                  <a:srgbClr val="7030A0"/>
                </a:solidFill>
                <a:latin typeface="Times New Roman" pitchFamily="18" charset="0"/>
                <a:cs typeface="Times New Roman" pitchFamily="18" charset="0"/>
              </a:rPr>
              <a:t>: 11</a:t>
            </a:r>
            <a:endParaRPr lang="en-US" dirty="0">
              <a:solidFill>
                <a:srgbClr val="7030A0"/>
              </a:solidFill>
              <a:latin typeface="Times New Roman" pitchFamily="18" charset="0"/>
              <a:cs typeface="Times New Roman" pitchFamily="18" charset="0"/>
            </a:endParaRPr>
          </a:p>
        </p:txBody>
      </p:sp>
      <p:sp>
        <p:nvSpPr>
          <p:cNvPr id="6" name="Subtitle 2"/>
          <p:cNvSpPr txBox="1">
            <a:spLocks/>
          </p:cNvSpPr>
          <p:nvPr/>
        </p:nvSpPr>
        <p:spPr>
          <a:xfrm>
            <a:off x="571500" y="1593850"/>
            <a:ext cx="1485900" cy="457200"/>
          </a:xfrm>
          <a:prstGeom prst="rect">
            <a:avLst/>
          </a:prstGeom>
        </p:spPr>
        <p:txBody>
          <a:bodyPr>
            <a:normAutofit fontScale="8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defRPr/>
            </a:pPr>
            <a:r>
              <a:rPr lang="en-US" b="1" dirty="0" err="1" smtClean="0">
                <a:solidFill>
                  <a:srgbClr val="7030A0"/>
                </a:solidFill>
                <a:latin typeface="Times New Roman" pitchFamily="18" charset="0"/>
                <a:cs typeface="Times New Roman" pitchFamily="18" charset="0"/>
              </a:rPr>
              <a:t>Bài</a:t>
            </a:r>
            <a:r>
              <a:rPr lang="en-US" b="1" dirty="0" smtClean="0">
                <a:solidFill>
                  <a:srgbClr val="7030A0"/>
                </a:solidFill>
                <a:latin typeface="Times New Roman" pitchFamily="18" charset="0"/>
                <a:cs typeface="Times New Roman" pitchFamily="18" charset="0"/>
              </a:rPr>
              <a:t> </a:t>
            </a:r>
            <a:r>
              <a:rPr lang="en-US" b="1" dirty="0" smtClean="0">
                <a:solidFill>
                  <a:prstClr val="black">
                    <a:tint val="75000"/>
                  </a:prstClr>
                </a:solidFill>
                <a:latin typeface="Times New Roman" pitchFamily="18" charset="0"/>
                <a:cs typeface="Times New Roman" pitchFamily="18" charset="0"/>
              </a:rPr>
              <a:t>: </a:t>
            </a:r>
            <a:endParaRPr lang="en-US" b="1" dirty="0">
              <a:solidFill>
                <a:prstClr val="black">
                  <a:tint val="75000"/>
                </a:prstClr>
              </a:solidFill>
              <a:latin typeface="Times New Roman" pitchFamily="18" charset="0"/>
              <a:cs typeface="Times New Roman" pitchFamily="18" charset="0"/>
            </a:endParaRPr>
          </a:p>
        </p:txBody>
      </p:sp>
      <p:sp>
        <p:nvSpPr>
          <p:cNvPr id="29700" name="Subtitle 2"/>
          <p:cNvSpPr txBox="1">
            <a:spLocks/>
          </p:cNvSpPr>
          <p:nvPr/>
        </p:nvSpPr>
        <p:spPr bwMode="auto">
          <a:xfrm>
            <a:off x="990600" y="2062163"/>
            <a:ext cx="3389313" cy="549275"/>
          </a:xfrm>
          <a:prstGeom prst="rect">
            <a:avLst/>
          </a:prstGeom>
          <a:noFill/>
          <a:ln w="9525">
            <a:noFill/>
            <a:miter lim="800000"/>
            <a:headEnd/>
            <a:tailEnd/>
          </a:ln>
        </p:spPr>
        <p:txBody>
          <a:bodyPr/>
          <a:lstStyle/>
          <a:p>
            <a:pPr algn="ctr">
              <a:spcBef>
                <a:spcPct val="20000"/>
              </a:spcBef>
              <a:buFont typeface="Arial" charset="0"/>
              <a:buNone/>
            </a:pPr>
            <a:r>
              <a:rPr lang="en-US" sz="2800" b="1">
                <a:solidFill>
                  <a:srgbClr val="7030A0"/>
                </a:solidFill>
                <a:latin typeface="Times New Roman" pitchFamily="18" charset="0"/>
                <a:cs typeface="Times New Roman" pitchFamily="18" charset="0"/>
              </a:rPr>
              <a:t>I. </a:t>
            </a:r>
            <a:r>
              <a:rPr lang="en-US" sz="2800" b="1" u="sng">
                <a:solidFill>
                  <a:srgbClr val="7030A0"/>
                </a:solidFill>
                <a:latin typeface="Times New Roman" pitchFamily="18" charset="0"/>
                <a:cs typeface="Times New Roman" pitchFamily="18" charset="0"/>
              </a:rPr>
              <a:t>LÂM NGHIỆP</a:t>
            </a:r>
            <a:r>
              <a:rPr lang="en-US" sz="2800" b="1">
                <a:solidFill>
                  <a:srgbClr val="7030A0"/>
                </a:solidFill>
                <a:latin typeface="Times New Roman" pitchFamily="18" charset="0"/>
                <a:cs typeface="Times New Roman" pitchFamily="18" charset="0"/>
              </a:rPr>
              <a:t>:</a:t>
            </a:r>
          </a:p>
        </p:txBody>
      </p:sp>
      <p:sp>
        <p:nvSpPr>
          <p:cNvPr id="9" name="Rectangle 8"/>
          <p:cNvSpPr/>
          <p:nvPr/>
        </p:nvSpPr>
        <p:spPr>
          <a:xfrm>
            <a:off x="2694458" y="1405235"/>
            <a:ext cx="4754507" cy="64633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none">
            <a:prstTxWarp prst="textPlain">
              <a:avLst/>
            </a:prstTxWarp>
            <a:spAutoFit/>
          </a:bodyPr>
          <a:lstStyle/>
          <a:p>
            <a:pPr algn="ctr" fontAlgn="auto">
              <a:spcBef>
                <a:spcPts val="0"/>
              </a:spcBef>
              <a:spcAft>
                <a:spcPts val="0"/>
              </a:spcAft>
              <a:defRPr/>
            </a:pPr>
            <a:r>
              <a:rPr lang="en-US" sz="3600" b="1" dirty="0">
                <a:ln w="12700">
                  <a:solidFill>
                    <a:srgbClr val="FF0000"/>
                  </a:solidFill>
                  <a:prstDash val="solid"/>
                </a:ln>
                <a:solidFill>
                  <a:srgbClr val="FF0000"/>
                </a:solidFill>
                <a:latin typeface="Times New Roman" pitchFamily="18" charset="0"/>
                <a:cs typeface="Times New Roman" pitchFamily="18" charset="0"/>
              </a:rPr>
              <a:t>LÂM NGHIỆP VÀ THỦY SẢN</a:t>
            </a:r>
          </a:p>
        </p:txBody>
      </p:sp>
      <p:sp>
        <p:nvSpPr>
          <p:cNvPr id="10" name="Subtitle 2"/>
          <p:cNvSpPr txBox="1">
            <a:spLocks/>
          </p:cNvSpPr>
          <p:nvPr/>
        </p:nvSpPr>
        <p:spPr>
          <a:xfrm>
            <a:off x="3886200" y="1023938"/>
            <a:ext cx="1295400" cy="381000"/>
          </a:xfrm>
          <a:prstGeom prst="rect">
            <a:avLst/>
          </a:prstGeom>
        </p:spPr>
        <p:txBody>
          <a:bodyPr>
            <a:normAutofit fontScale="70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defRPr/>
            </a:pPr>
            <a:r>
              <a:rPr lang="en-US" dirty="0" err="1" smtClean="0">
                <a:solidFill>
                  <a:srgbClr val="7030A0"/>
                </a:solidFill>
                <a:latin typeface="Times New Roman" pitchFamily="18" charset="0"/>
                <a:cs typeface="Times New Roman" pitchFamily="18" charset="0"/>
              </a:rPr>
              <a:t>Địa</a:t>
            </a:r>
            <a:r>
              <a:rPr lang="en-US" dirty="0" smtClean="0">
                <a:solidFill>
                  <a:srgbClr val="7030A0"/>
                </a:solidFill>
                <a:latin typeface="Times New Roman" pitchFamily="18" charset="0"/>
                <a:cs typeface="Times New Roman" pitchFamily="18" charset="0"/>
              </a:rPr>
              <a:t> </a:t>
            </a:r>
            <a:r>
              <a:rPr lang="en-US" dirty="0" err="1" smtClean="0">
                <a:solidFill>
                  <a:srgbClr val="7030A0"/>
                </a:solidFill>
                <a:latin typeface="Times New Roman" pitchFamily="18" charset="0"/>
                <a:cs typeface="Times New Roman" pitchFamily="18" charset="0"/>
              </a:rPr>
              <a:t>lí</a:t>
            </a:r>
            <a:r>
              <a:rPr lang="en-US" dirty="0" smtClean="0">
                <a:solidFill>
                  <a:srgbClr val="7030A0"/>
                </a:solidFill>
                <a:latin typeface="Times New Roman" pitchFamily="18" charset="0"/>
                <a:cs typeface="Times New Roman" pitchFamily="18" charset="0"/>
              </a:rPr>
              <a:t> </a:t>
            </a:r>
            <a:endParaRPr lang="en-US" dirty="0">
              <a:solidFill>
                <a:srgbClr val="7030A0"/>
              </a:solidFill>
              <a:latin typeface="Times New Roman" pitchFamily="18" charset="0"/>
              <a:cs typeface="Times New Roman" pitchFamily="18" charset="0"/>
            </a:endParaRPr>
          </a:p>
        </p:txBody>
      </p:sp>
      <p:sp>
        <p:nvSpPr>
          <p:cNvPr id="13" name="Subtitle 2"/>
          <p:cNvSpPr txBox="1">
            <a:spLocks/>
          </p:cNvSpPr>
          <p:nvPr/>
        </p:nvSpPr>
        <p:spPr>
          <a:xfrm>
            <a:off x="836613" y="5257800"/>
            <a:ext cx="7926387" cy="969963"/>
          </a:xfrm>
          <a:prstGeom prst="rect">
            <a:avLst/>
          </a:prstGeom>
        </p:spPr>
        <p:txBody>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fontAlgn="auto">
              <a:spcAft>
                <a:spcPts val="0"/>
              </a:spcAft>
              <a:defRPr/>
            </a:pPr>
            <a:r>
              <a:rPr lang="en-US" sz="2800" b="1" dirty="0" smtClean="0">
                <a:solidFill>
                  <a:srgbClr val="1C4B58"/>
                </a:solidFill>
                <a:latin typeface="Times New Roman" pitchFamily="18" charset="0"/>
                <a:cs typeface="Times New Roman" pitchFamily="18" charset="0"/>
              </a:rPr>
              <a:t>b. </a:t>
            </a:r>
            <a:r>
              <a:rPr lang="en-US" sz="2800" b="1" dirty="0" err="1" smtClean="0">
                <a:solidFill>
                  <a:srgbClr val="1C4B58"/>
                </a:solidFill>
                <a:latin typeface="Times New Roman" pitchFamily="18" charset="0"/>
                <a:cs typeface="Times New Roman" pitchFamily="18" charset="0"/>
              </a:rPr>
              <a:t>Việc</a:t>
            </a:r>
            <a:r>
              <a:rPr lang="en-US" sz="2800" b="1" dirty="0" smtClean="0">
                <a:solidFill>
                  <a:srgbClr val="1C4B58"/>
                </a:solidFill>
                <a:latin typeface="Times New Roman" pitchFamily="18" charset="0"/>
                <a:cs typeface="Times New Roman" pitchFamily="18" charset="0"/>
              </a:rPr>
              <a:t> </a:t>
            </a:r>
            <a:r>
              <a:rPr lang="en-US" sz="2800" b="1" dirty="0" err="1" smtClean="0">
                <a:solidFill>
                  <a:srgbClr val="1C4B58"/>
                </a:solidFill>
                <a:latin typeface="Times New Roman" pitchFamily="18" charset="0"/>
                <a:cs typeface="Times New Roman" pitchFamily="18" charset="0"/>
              </a:rPr>
              <a:t>khai</a:t>
            </a:r>
            <a:r>
              <a:rPr lang="en-US" sz="2800" b="1" dirty="0" smtClean="0">
                <a:solidFill>
                  <a:srgbClr val="1C4B58"/>
                </a:solidFill>
                <a:latin typeface="Times New Roman" pitchFamily="18" charset="0"/>
                <a:cs typeface="Times New Roman" pitchFamily="18" charset="0"/>
              </a:rPr>
              <a:t> </a:t>
            </a:r>
            <a:r>
              <a:rPr lang="en-US" sz="2800" b="1" dirty="0" err="1" smtClean="0">
                <a:solidFill>
                  <a:srgbClr val="1C4B58"/>
                </a:solidFill>
                <a:latin typeface="Times New Roman" pitchFamily="18" charset="0"/>
                <a:cs typeface="Times New Roman" pitchFamily="18" charset="0"/>
              </a:rPr>
              <a:t>thác</a:t>
            </a:r>
            <a:r>
              <a:rPr lang="en-US" sz="2800" b="1" dirty="0" smtClean="0">
                <a:solidFill>
                  <a:srgbClr val="1C4B58"/>
                </a:solidFill>
                <a:latin typeface="Times New Roman" pitchFamily="18" charset="0"/>
                <a:cs typeface="Times New Roman" pitchFamily="18" charset="0"/>
              </a:rPr>
              <a:t> </a:t>
            </a:r>
            <a:r>
              <a:rPr lang="en-US" sz="2800" b="1" dirty="0" err="1" smtClean="0">
                <a:solidFill>
                  <a:srgbClr val="1C4B58"/>
                </a:solidFill>
                <a:latin typeface="Times New Roman" pitchFamily="18" charset="0"/>
                <a:cs typeface="Times New Roman" pitchFamily="18" charset="0"/>
              </a:rPr>
              <a:t>gỗ</a:t>
            </a:r>
            <a:r>
              <a:rPr lang="en-US" sz="2800" b="1" dirty="0" smtClean="0">
                <a:solidFill>
                  <a:srgbClr val="1C4B58"/>
                </a:solidFill>
                <a:latin typeface="Times New Roman" pitchFamily="18" charset="0"/>
                <a:cs typeface="Times New Roman" pitchFamily="18" charset="0"/>
              </a:rPr>
              <a:t> </a:t>
            </a:r>
            <a:r>
              <a:rPr lang="en-US" sz="2800" b="1" dirty="0" err="1" smtClean="0">
                <a:solidFill>
                  <a:srgbClr val="1C4B58"/>
                </a:solidFill>
                <a:latin typeface="Times New Roman" pitchFamily="18" charset="0"/>
                <a:cs typeface="Times New Roman" pitchFamily="18" charset="0"/>
              </a:rPr>
              <a:t>và</a:t>
            </a:r>
            <a:r>
              <a:rPr lang="en-US" sz="2800" b="1" dirty="0" smtClean="0">
                <a:solidFill>
                  <a:srgbClr val="1C4B58"/>
                </a:solidFill>
                <a:latin typeface="Times New Roman" pitchFamily="18" charset="0"/>
                <a:cs typeface="Times New Roman" pitchFamily="18" charset="0"/>
              </a:rPr>
              <a:t> </a:t>
            </a:r>
            <a:r>
              <a:rPr lang="en-US" sz="2800" b="1" dirty="0" err="1" smtClean="0">
                <a:solidFill>
                  <a:srgbClr val="1C4B58"/>
                </a:solidFill>
                <a:latin typeface="Times New Roman" pitchFamily="18" charset="0"/>
                <a:cs typeface="Times New Roman" pitchFamily="18" charset="0"/>
              </a:rPr>
              <a:t>lâm</a:t>
            </a:r>
            <a:r>
              <a:rPr lang="en-US" sz="2800" b="1" dirty="0" smtClean="0">
                <a:solidFill>
                  <a:srgbClr val="1C4B58"/>
                </a:solidFill>
                <a:latin typeface="Times New Roman" pitchFamily="18" charset="0"/>
                <a:cs typeface="Times New Roman" pitchFamily="18" charset="0"/>
              </a:rPr>
              <a:t> </a:t>
            </a:r>
            <a:r>
              <a:rPr lang="en-US" sz="2800" b="1" dirty="0" err="1" smtClean="0">
                <a:solidFill>
                  <a:srgbClr val="1C4B58"/>
                </a:solidFill>
                <a:latin typeface="Times New Roman" pitchFamily="18" charset="0"/>
                <a:cs typeface="Times New Roman" pitchFamily="18" charset="0"/>
              </a:rPr>
              <a:t>sản</a:t>
            </a:r>
            <a:r>
              <a:rPr lang="en-US" sz="2800" b="1" dirty="0" smtClean="0">
                <a:solidFill>
                  <a:srgbClr val="1C4B58"/>
                </a:solidFill>
                <a:latin typeface="Times New Roman" pitchFamily="18" charset="0"/>
                <a:cs typeface="Times New Roman" pitchFamily="18" charset="0"/>
              </a:rPr>
              <a:t> </a:t>
            </a:r>
            <a:r>
              <a:rPr lang="en-US" sz="2800" b="1" dirty="0" err="1" smtClean="0">
                <a:solidFill>
                  <a:srgbClr val="1C4B58"/>
                </a:solidFill>
                <a:latin typeface="Times New Roman" pitchFamily="18" charset="0"/>
                <a:cs typeface="Times New Roman" pitchFamily="18" charset="0"/>
              </a:rPr>
              <a:t>cần</a:t>
            </a:r>
            <a:r>
              <a:rPr lang="en-US" sz="2800" b="1" dirty="0" smtClean="0">
                <a:solidFill>
                  <a:srgbClr val="1C4B58"/>
                </a:solidFill>
                <a:latin typeface="Times New Roman" pitchFamily="18" charset="0"/>
                <a:cs typeface="Times New Roman" pitchFamily="18" charset="0"/>
              </a:rPr>
              <a:t> </a:t>
            </a:r>
            <a:r>
              <a:rPr lang="en-US" sz="2800" b="1" dirty="0" err="1" smtClean="0">
                <a:solidFill>
                  <a:srgbClr val="1C4B58"/>
                </a:solidFill>
                <a:latin typeface="Times New Roman" pitchFamily="18" charset="0"/>
                <a:cs typeface="Times New Roman" pitchFamily="18" charset="0"/>
              </a:rPr>
              <a:t>chú</a:t>
            </a:r>
            <a:r>
              <a:rPr lang="en-US" sz="2800" b="1" dirty="0" smtClean="0">
                <a:solidFill>
                  <a:srgbClr val="1C4B58"/>
                </a:solidFill>
                <a:latin typeface="Times New Roman" pitchFamily="18" charset="0"/>
                <a:cs typeface="Times New Roman" pitchFamily="18" charset="0"/>
              </a:rPr>
              <a:t> ý </a:t>
            </a:r>
            <a:r>
              <a:rPr lang="en-US" sz="2800" b="1" dirty="0" err="1" smtClean="0">
                <a:solidFill>
                  <a:srgbClr val="1C4B58"/>
                </a:solidFill>
                <a:latin typeface="Times New Roman" pitchFamily="18" charset="0"/>
                <a:cs typeface="Times New Roman" pitchFamily="18" charset="0"/>
              </a:rPr>
              <a:t>điều</a:t>
            </a:r>
            <a:r>
              <a:rPr lang="en-US" sz="2800" b="1" dirty="0" smtClean="0">
                <a:solidFill>
                  <a:srgbClr val="1C4B58"/>
                </a:solidFill>
                <a:latin typeface="Times New Roman" pitchFamily="18" charset="0"/>
                <a:cs typeface="Times New Roman" pitchFamily="18" charset="0"/>
              </a:rPr>
              <a:t> </a:t>
            </a:r>
            <a:r>
              <a:rPr lang="en-US" sz="2800" b="1" dirty="0" err="1" smtClean="0">
                <a:solidFill>
                  <a:srgbClr val="1C4B58"/>
                </a:solidFill>
                <a:latin typeface="Times New Roman" pitchFamily="18" charset="0"/>
                <a:cs typeface="Times New Roman" pitchFamily="18" charset="0"/>
              </a:rPr>
              <a:t>gì</a:t>
            </a:r>
            <a:r>
              <a:rPr lang="en-US" sz="2800" b="1" dirty="0" smtClean="0">
                <a:solidFill>
                  <a:srgbClr val="1C4B58"/>
                </a:solidFill>
                <a:latin typeface="Times New Roman" pitchFamily="18" charset="0"/>
                <a:cs typeface="Times New Roman" pitchFamily="18" charset="0"/>
              </a:rPr>
              <a:t>?</a:t>
            </a:r>
          </a:p>
          <a:p>
            <a:pPr marL="457200" indent="-457200" algn="l" fontAlgn="auto">
              <a:spcAft>
                <a:spcPts val="0"/>
              </a:spcAft>
              <a:buFontTx/>
              <a:buChar char="-"/>
              <a:defRPr/>
            </a:pPr>
            <a:endParaRPr lang="en-US" sz="2800" b="1" dirty="0" smtClean="0">
              <a:solidFill>
                <a:srgbClr val="4BACC6">
                  <a:lumMod val="75000"/>
                </a:srgbClr>
              </a:solidFill>
              <a:latin typeface="Times New Roman" pitchFamily="18" charset="0"/>
              <a:cs typeface="Times New Roman" pitchFamily="18" charset="0"/>
            </a:endParaRPr>
          </a:p>
        </p:txBody>
      </p:sp>
      <p:sp>
        <p:nvSpPr>
          <p:cNvPr id="14" name="Subtitle 2"/>
          <p:cNvSpPr txBox="1">
            <a:spLocks/>
          </p:cNvSpPr>
          <p:nvPr/>
        </p:nvSpPr>
        <p:spPr bwMode="auto">
          <a:xfrm>
            <a:off x="685800" y="4419600"/>
            <a:ext cx="7924800" cy="484188"/>
          </a:xfrm>
          <a:prstGeom prst="rect">
            <a:avLst/>
          </a:prstGeom>
          <a:noFill/>
          <a:ln w="9525">
            <a:noFill/>
            <a:miter lim="800000"/>
            <a:headEnd/>
            <a:tailEnd/>
          </a:ln>
        </p:spPr>
        <p:txBody>
          <a:bodyPr/>
          <a:lstStyle/>
          <a:p>
            <a:pPr>
              <a:spcBef>
                <a:spcPct val="20000"/>
              </a:spcBef>
              <a:buFont typeface="Arial" charset="0"/>
              <a:buNone/>
            </a:pPr>
            <a:r>
              <a:rPr lang="en-US" sz="2800" b="1">
                <a:solidFill>
                  <a:srgbClr val="1C4B58"/>
                </a:solidFill>
                <a:latin typeface="Times New Roman" pitchFamily="18" charset="0"/>
                <a:cs typeface="Times New Roman" pitchFamily="18" charset="0"/>
              </a:rPr>
              <a:t>a. Em hãy kể các việc của trồng và bảo vệ rừng?</a:t>
            </a:r>
          </a:p>
        </p:txBody>
      </p:sp>
      <p:sp>
        <p:nvSpPr>
          <p:cNvPr id="8" name="Explosion 1 7"/>
          <p:cNvSpPr/>
          <p:nvPr/>
        </p:nvSpPr>
        <p:spPr>
          <a:xfrm>
            <a:off x="1828799" y="2336800"/>
            <a:ext cx="6629401" cy="1930399"/>
          </a:xfrm>
          <a:prstGeom prst="irregularSeal1">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US" sz="3200" b="1" dirty="0" err="1">
                <a:solidFill>
                  <a:srgbClr val="FF0000"/>
                </a:solidFill>
                <a:latin typeface="Times New Roman" pitchFamily="18" charset="0"/>
                <a:cs typeface="Times New Roman" pitchFamily="18" charset="0"/>
              </a:rPr>
              <a:t>Thảo</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luận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nhóm</a:t>
            </a:r>
            <a:r>
              <a:rPr lang="en-US" sz="3200" b="1" dirty="0">
                <a:solidFill>
                  <a:srgbClr val="FF0000"/>
                </a:solidFill>
                <a:latin typeface="Times New Roman" pitchFamily="18" charset="0"/>
                <a:cs typeface="Times New Roman" pitchFamily="18" charset="0"/>
              </a:rPr>
              <a:t> 7</a:t>
            </a:r>
            <a:endParaRPr lang="en-US" sz="3200" b="1" dirty="0">
              <a:solidFill>
                <a:srgbClr val="FF0000"/>
              </a:solidFill>
              <a:latin typeface="Times New Roman" pitchFamily="18" charset="0"/>
              <a:cs typeface="Times New Roman" pitchFamily="18" charset="0"/>
            </a:endParaRPr>
          </a:p>
        </p:txBody>
      </p:sp>
      <p:sp>
        <p:nvSpPr>
          <p:cNvPr id="12" name="Title 11"/>
          <p:cNvSpPr>
            <a:spLocks noGrp="1"/>
          </p:cNvSpPr>
          <p:nvPr>
            <p:ph type="ctrTitle"/>
          </p:nvPr>
        </p:nvSpPr>
        <p:spPr>
          <a:xfrm>
            <a:off x="533400" y="1371600"/>
            <a:ext cx="7851775" cy="1828800"/>
          </a:xfrm>
        </p:spPr>
        <p:txBody>
          <a:bodyPr/>
          <a:lstStyle/>
          <a:p>
            <a:pPr fontAlgn="auto">
              <a:spcAft>
                <a:spcPts val="0"/>
              </a:spcAft>
              <a:defRPr/>
            </a:pPr>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Content Placeholder 3"/>
          <p:cNvPicPr>
            <a:picLocks noGrp="1" noChangeAspect="1"/>
          </p:cNvPicPr>
          <p:nvPr>
            <p:ph idx="1"/>
          </p:nvPr>
        </p:nvPicPr>
        <p:blipFill>
          <a:blip r:embed="rId2"/>
          <a:srcRect/>
          <a:stretch>
            <a:fillRect/>
          </a:stretch>
        </p:blipFill>
        <p:spPr>
          <a:xfrm>
            <a:off x="0" y="20638"/>
            <a:ext cx="9144000" cy="6045200"/>
          </a:xfrm>
        </p:spPr>
      </p:pic>
      <p:sp>
        <p:nvSpPr>
          <p:cNvPr id="8" name="Heart 7"/>
          <p:cNvSpPr/>
          <p:nvPr/>
        </p:nvSpPr>
        <p:spPr>
          <a:xfrm>
            <a:off x="304800" y="304800"/>
            <a:ext cx="5638800" cy="3886200"/>
          </a:xfrm>
          <a:prstGeom prst="heart">
            <a:avLst/>
          </a:prstGeom>
          <a:gradFill>
            <a:gsLst>
              <a:gs pos="0">
                <a:srgbClr val="FFF200"/>
              </a:gs>
              <a:gs pos="45000">
                <a:srgbClr val="FF7A00"/>
              </a:gs>
              <a:gs pos="92000">
                <a:srgbClr val="FF0300"/>
              </a:gs>
              <a:gs pos="100000">
                <a:srgbClr val="4D0808"/>
              </a:gs>
            </a:gsLst>
            <a:lin ang="5400000" scaled="0"/>
          </a:gradFill>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p:nvSpPr>
        <p:spPr>
          <a:xfrm>
            <a:off x="914400" y="1219200"/>
            <a:ext cx="5029200" cy="1905000"/>
          </a:xfrm>
          <a:prstGeom prst="rect">
            <a:avLst/>
          </a:prstGeom>
          <a:noFill/>
        </p:spPr>
        <p:txBody>
          <a:bodyPr wrap="none">
            <a:prstTxWarp prst="textWave1">
              <a:avLst>
                <a:gd name="adj1" fmla="val 12500"/>
                <a:gd name="adj2" fmla="val 658"/>
              </a:avLst>
            </a:prstTxWarp>
            <a:spAutoFit/>
          </a:bodyPr>
          <a:lstStyle/>
          <a:p>
            <a:pPr algn="ctr" fontAlgn="auto">
              <a:spcBef>
                <a:spcPts val="0"/>
              </a:spcBef>
              <a:spcAft>
                <a:spcPts val="0"/>
              </a:spcAft>
              <a:defRPr/>
            </a:pPr>
            <a:r>
              <a:rPr lang="en-US" sz="5400" b="1" cap="all" dirty="0" err="1">
                <a:ln w="9000" cmpd="sng">
                  <a:solidFill>
                    <a:schemeClr val="accent4">
                      <a:shade val="50000"/>
                      <a:satMod val="120000"/>
                    </a:schemeClr>
                  </a:solidFill>
                  <a:prstDash val="solid"/>
                </a:ln>
                <a:solidFill>
                  <a:srgbClr val="160CD6"/>
                </a:solidFill>
                <a:effectLst>
                  <a:reflection blurRad="12700" stA="28000" endPos="45000" dist="1000" dir="5400000" sy="-100000" algn="bl" rotWithShape="0"/>
                </a:effectLst>
                <a:latin typeface="Times New Roman" pitchFamily="18" charset="0"/>
                <a:cs typeface="Times New Roman" pitchFamily="18" charset="0"/>
              </a:rPr>
              <a:t>Chân</a:t>
            </a:r>
            <a:r>
              <a:rPr lang="en-US" sz="5400" b="1" cap="all" dirty="0">
                <a:ln w="9000" cmpd="sng">
                  <a:solidFill>
                    <a:schemeClr val="accent4">
                      <a:shade val="50000"/>
                      <a:satMod val="120000"/>
                    </a:schemeClr>
                  </a:solidFill>
                  <a:prstDash val="solid"/>
                </a:ln>
                <a:solidFill>
                  <a:srgbClr val="160CD6"/>
                </a:solidFill>
                <a:effectLst>
                  <a:reflection blurRad="12700" stA="28000" endPos="45000" dist="1000" dir="5400000" sy="-100000" algn="bl" rotWithShape="0"/>
                </a:effectLst>
                <a:latin typeface="Times New Roman" pitchFamily="18" charset="0"/>
                <a:cs typeface="Times New Roman" pitchFamily="18" charset="0"/>
              </a:rPr>
              <a:t> </a:t>
            </a:r>
            <a:r>
              <a:rPr lang="en-US" sz="5400" b="1" cap="all" dirty="0" err="1">
                <a:ln w="9000" cmpd="sng">
                  <a:solidFill>
                    <a:schemeClr val="accent4">
                      <a:shade val="50000"/>
                      <a:satMod val="120000"/>
                    </a:schemeClr>
                  </a:solidFill>
                  <a:prstDash val="solid"/>
                </a:ln>
                <a:solidFill>
                  <a:srgbClr val="160CD6"/>
                </a:solidFill>
                <a:effectLst>
                  <a:reflection blurRad="12700" stA="28000" endPos="45000" dist="1000" dir="5400000" sy="-100000" algn="bl" rotWithShape="0"/>
                </a:effectLst>
                <a:latin typeface="Times New Roman" pitchFamily="18" charset="0"/>
                <a:cs typeface="Times New Roman" pitchFamily="18" charset="0"/>
              </a:rPr>
              <a:t>thành</a:t>
            </a:r>
            <a:r>
              <a:rPr lang="en-US" sz="5400" b="1" cap="all" dirty="0">
                <a:ln w="9000" cmpd="sng">
                  <a:solidFill>
                    <a:schemeClr val="accent4">
                      <a:shade val="50000"/>
                      <a:satMod val="120000"/>
                    </a:schemeClr>
                  </a:solidFill>
                  <a:prstDash val="solid"/>
                </a:ln>
                <a:solidFill>
                  <a:srgbClr val="160CD6"/>
                </a:solidFill>
                <a:effectLst>
                  <a:reflection blurRad="12700" stA="28000" endPos="45000" dist="1000" dir="5400000" sy="-100000" algn="bl" rotWithShape="0"/>
                </a:effectLst>
                <a:latin typeface="Times New Roman" pitchFamily="18" charset="0"/>
                <a:cs typeface="Times New Roman" pitchFamily="18" charset="0"/>
              </a:rPr>
              <a:t> </a:t>
            </a:r>
            <a:r>
              <a:rPr lang="en-US" sz="5400" b="1" cap="all" dirty="0" err="1">
                <a:ln w="9000" cmpd="sng">
                  <a:solidFill>
                    <a:schemeClr val="accent4">
                      <a:shade val="50000"/>
                      <a:satMod val="120000"/>
                    </a:schemeClr>
                  </a:solidFill>
                  <a:prstDash val="solid"/>
                </a:ln>
                <a:solidFill>
                  <a:srgbClr val="160CD6"/>
                </a:solidFill>
                <a:effectLst>
                  <a:reflection blurRad="12700" stA="28000" endPos="45000" dist="1000" dir="5400000" sy="-100000" algn="bl" rotWithShape="0"/>
                </a:effectLst>
                <a:latin typeface="Times New Roman" pitchFamily="18" charset="0"/>
                <a:cs typeface="Times New Roman" pitchFamily="18" charset="0"/>
              </a:rPr>
              <a:t>cảm</a:t>
            </a:r>
            <a:r>
              <a:rPr lang="en-US" sz="5400" b="1" cap="all" dirty="0">
                <a:ln w="9000" cmpd="sng">
                  <a:solidFill>
                    <a:schemeClr val="accent4">
                      <a:shade val="50000"/>
                      <a:satMod val="120000"/>
                    </a:schemeClr>
                  </a:solidFill>
                  <a:prstDash val="solid"/>
                </a:ln>
                <a:solidFill>
                  <a:srgbClr val="160CD6"/>
                </a:solidFill>
                <a:effectLst>
                  <a:reflection blurRad="12700" stA="28000" endPos="45000" dist="1000" dir="5400000" sy="-100000" algn="bl" rotWithShape="0"/>
                </a:effectLst>
                <a:latin typeface="Times New Roman" pitchFamily="18" charset="0"/>
                <a:cs typeface="Times New Roman" pitchFamily="18" charset="0"/>
              </a:rPr>
              <a:t> </a:t>
            </a:r>
            <a:r>
              <a:rPr lang="en-US" sz="5400" b="1" cap="all" dirty="0" err="1">
                <a:ln w="9000" cmpd="sng">
                  <a:solidFill>
                    <a:schemeClr val="accent4">
                      <a:shade val="50000"/>
                      <a:satMod val="120000"/>
                    </a:schemeClr>
                  </a:solidFill>
                  <a:prstDash val="solid"/>
                </a:ln>
                <a:solidFill>
                  <a:srgbClr val="160CD6"/>
                </a:solidFill>
                <a:effectLst>
                  <a:reflection blurRad="12700" stA="28000" endPos="45000" dist="1000" dir="5400000" sy="-100000" algn="bl" rotWithShape="0"/>
                </a:effectLst>
                <a:latin typeface="Times New Roman" pitchFamily="18" charset="0"/>
                <a:cs typeface="Times New Roman" pitchFamily="18" charset="0"/>
              </a:rPr>
              <a:t>ơn</a:t>
            </a:r>
            <a:r>
              <a:rPr lang="en-US" sz="5400" b="1" cap="all" dirty="0">
                <a:ln w="9000" cmpd="sng">
                  <a:solidFill>
                    <a:schemeClr val="accent4">
                      <a:shade val="50000"/>
                      <a:satMod val="120000"/>
                    </a:schemeClr>
                  </a:solidFill>
                  <a:prstDash val="solid"/>
                </a:ln>
                <a:solidFill>
                  <a:srgbClr val="160CD6"/>
                </a:solidFill>
                <a:effectLst>
                  <a:reflection blurRad="12700" stA="28000" endPos="45000" dist="1000" dir="5400000" sy="-100000" algn="bl" rotWithShape="0"/>
                </a:effectLst>
                <a:latin typeface="Times New Roman" pitchFamily="18" charset="0"/>
                <a:cs typeface="Times New Roman" pitchFamily="18" charset="0"/>
              </a:rPr>
              <a:t> </a:t>
            </a:r>
            <a:r>
              <a:rPr lang="en-US" sz="5400" b="1" cap="all" dirty="0" err="1">
                <a:ln w="9000" cmpd="sng">
                  <a:solidFill>
                    <a:schemeClr val="accent4">
                      <a:shade val="50000"/>
                      <a:satMod val="120000"/>
                    </a:schemeClr>
                  </a:solidFill>
                  <a:prstDash val="solid"/>
                </a:ln>
                <a:solidFill>
                  <a:srgbClr val="160CD6"/>
                </a:solidFill>
                <a:effectLst>
                  <a:reflection blurRad="12700" stA="28000" endPos="45000" dist="1000" dir="5400000" sy="-100000" algn="bl" rotWithShape="0"/>
                </a:effectLst>
                <a:latin typeface="Times New Roman" pitchFamily="18" charset="0"/>
                <a:cs typeface="Times New Roman" pitchFamily="18" charset="0"/>
              </a:rPr>
              <a:t>quý</a:t>
            </a:r>
            <a:r>
              <a:rPr lang="en-US" sz="5400" b="1" cap="all" dirty="0">
                <a:ln w="9000" cmpd="sng">
                  <a:solidFill>
                    <a:schemeClr val="accent4">
                      <a:shade val="50000"/>
                      <a:satMod val="120000"/>
                    </a:schemeClr>
                  </a:solidFill>
                  <a:prstDash val="solid"/>
                </a:ln>
                <a:solidFill>
                  <a:srgbClr val="160CD6"/>
                </a:solidFill>
                <a:effectLst>
                  <a:reflection blurRad="12700" stA="28000" endPos="45000" dist="1000" dir="5400000" sy="-100000" algn="bl" rotWithShape="0"/>
                </a:effectLst>
                <a:latin typeface="Times New Roman" pitchFamily="18" charset="0"/>
                <a:cs typeface="Times New Roman" pitchFamily="18" charset="0"/>
              </a:rPr>
              <a:t> </a:t>
            </a:r>
            <a:r>
              <a:rPr lang="en-US" sz="5400" b="1" cap="all" dirty="0" err="1">
                <a:ln w="9000" cmpd="sng">
                  <a:solidFill>
                    <a:schemeClr val="accent4">
                      <a:shade val="50000"/>
                      <a:satMod val="120000"/>
                    </a:schemeClr>
                  </a:solidFill>
                  <a:prstDash val="solid"/>
                </a:ln>
                <a:solidFill>
                  <a:srgbClr val="160CD6"/>
                </a:solidFill>
                <a:effectLst>
                  <a:reflection blurRad="12700" stA="28000" endPos="45000" dist="1000" dir="5400000" sy="-100000" algn="bl" rotWithShape="0"/>
                </a:effectLst>
                <a:latin typeface="Times New Roman" pitchFamily="18" charset="0"/>
                <a:cs typeface="Times New Roman" pitchFamily="18" charset="0"/>
              </a:rPr>
              <a:t>thầy</a:t>
            </a:r>
            <a:r>
              <a:rPr lang="en-US" sz="5400" b="1" cap="all" dirty="0">
                <a:ln w="9000" cmpd="sng">
                  <a:solidFill>
                    <a:schemeClr val="accent4">
                      <a:shade val="50000"/>
                      <a:satMod val="120000"/>
                    </a:schemeClr>
                  </a:solidFill>
                  <a:prstDash val="solid"/>
                </a:ln>
                <a:solidFill>
                  <a:srgbClr val="160CD6"/>
                </a:solidFill>
                <a:effectLst>
                  <a:reflection blurRad="12700" stA="28000" endPos="45000" dist="1000" dir="5400000" sy="-100000" algn="bl" rotWithShape="0"/>
                </a:effectLst>
                <a:latin typeface="Times New Roman" pitchFamily="18" charset="0"/>
                <a:cs typeface="Times New Roman" pitchFamily="18" charset="0"/>
              </a:rPr>
              <a:t>  </a:t>
            </a:r>
            <a:r>
              <a:rPr lang="en-US" sz="5400" b="1" cap="all" dirty="0" err="1">
                <a:ln w="9000" cmpd="sng">
                  <a:solidFill>
                    <a:schemeClr val="accent4">
                      <a:shade val="50000"/>
                      <a:satMod val="120000"/>
                    </a:schemeClr>
                  </a:solidFill>
                  <a:prstDash val="solid"/>
                </a:ln>
                <a:solidFill>
                  <a:srgbClr val="160CD6"/>
                </a:solidFill>
                <a:effectLst>
                  <a:reflection blurRad="12700" stA="28000" endPos="45000" dist="1000" dir="5400000" sy="-100000" algn="bl" rotWithShape="0"/>
                </a:effectLst>
                <a:latin typeface="Times New Roman" pitchFamily="18" charset="0"/>
                <a:cs typeface="Times New Roman" pitchFamily="18" charset="0"/>
              </a:rPr>
              <a:t>cô</a:t>
            </a:r>
            <a:r>
              <a:rPr lang="en-US" sz="5400" b="1" cap="all" dirty="0">
                <a:ln w="9000" cmpd="sng">
                  <a:solidFill>
                    <a:schemeClr val="accent4">
                      <a:shade val="50000"/>
                      <a:satMod val="120000"/>
                    </a:schemeClr>
                  </a:solidFill>
                  <a:prstDash val="solid"/>
                </a:ln>
                <a:solidFill>
                  <a:srgbClr val="160CD6"/>
                </a:solidFill>
                <a:effectLst>
                  <a:reflection blurRad="12700" stA="28000" endPos="45000" dist="1000" dir="5400000" sy="-100000" algn="bl" rotWithShape="0"/>
                </a:effectLst>
                <a:latin typeface="Times New Roman" pitchFamily="18" charset="0"/>
                <a:cs typeface="Times New Roman" pitchFamily="18" charset="0"/>
              </a:rPr>
              <a:t> </a:t>
            </a:r>
          </a:p>
          <a:p>
            <a:pPr algn="ctr" fontAlgn="auto">
              <a:spcBef>
                <a:spcPts val="0"/>
              </a:spcBef>
              <a:spcAft>
                <a:spcPts val="0"/>
              </a:spcAft>
              <a:defRPr/>
            </a:pPr>
            <a:r>
              <a:rPr lang="en-US" sz="5400" b="1" cap="all" dirty="0" err="1">
                <a:ln w="9000" cmpd="sng">
                  <a:solidFill>
                    <a:schemeClr val="accent4">
                      <a:shade val="50000"/>
                      <a:satMod val="120000"/>
                    </a:schemeClr>
                  </a:solidFill>
                  <a:prstDash val="solid"/>
                </a:ln>
                <a:solidFill>
                  <a:srgbClr val="160CD6"/>
                </a:solidFill>
                <a:effectLst>
                  <a:reflection blurRad="12700" stA="28000" endPos="45000" dist="1000" dir="5400000" sy="-100000" algn="bl" rotWithShape="0"/>
                </a:effectLst>
                <a:latin typeface="Times New Roman" pitchFamily="18" charset="0"/>
                <a:cs typeface="Times New Roman" pitchFamily="18" charset="0"/>
              </a:rPr>
              <a:t>đã</a:t>
            </a:r>
            <a:r>
              <a:rPr lang="en-US" sz="5400" b="1" cap="all" dirty="0">
                <a:ln w="9000" cmpd="sng">
                  <a:solidFill>
                    <a:schemeClr val="accent4">
                      <a:shade val="50000"/>
                      <a:satMod val="120000"/>
                    </a:schemeClr>
                  </a:solidFill>
                  <a:prstDash val="solid"/>
                </a:ln>
                <a:solidFill>
                  <a:srgbClr val="160CD6"/>
                </a:solidFill>
                <a:effectLst>
                  <a:reflection blurRad="12700" stA="28000" endPos="45000" dist="1000" dir="5400000" sy="-100000" algn="bl" rotWithShape="0"/>
                </a:effectLst>
                <a:latin typeface="Times New Roman" pitchFamily="18" charset="0"/>
                <a:cs typeface="Times New Roman" pitchFamily="18" charset="0"/>
              </a:rPr>
              <a:t> </a:t>
            </a:r>
            <a:r>
              <a:rPr lang="en-US" sz="5400" b="1" cap="all" dirty="0" err="1">
                <a:ln w="9000" cmpd="sng">
                  <a:solidFill>
                    <a:schemeClr val="accent4">
                      <a:shade val="50000"/>
                      <a:satMod val="120000"/>
                    </a:schemeClr>
                  </a:solidFill>
                  <a:prstDash val="solid"/>
                </a:ln>
                <a:solidFill>
                  <a:srgbClr val="160CD6"/>
                </a:solidFill>
                <a:effectLst>
                  <a:reflection blurRad="12700" stA="28000" endPos="45000" dist="1000" dir="5400000" sy="-100000" algn="bl" rotWithShape="0"/>
                </a:effectLst>
                <a:latin typeface="Times New Roman" pitchFamily="18" charset="0"/>
                <a:cs typeface="Times New Roman" pitchFamily="18" charset="0"/>
              </a:rPr>
              <a:t>về</a:t>
            </a:r>
            <a:r>
              <a:rPr lang="en-US" sz="5400" b="1" cap="all" dirty="0">
                <a:ln w="9000" cmpd="sng">
                  <a:solidFill>
                    <a:schemeClr val="accent4">
                      <a:shade val="50000"/>
                      <a:satMod val="120000"/>
                    </a:schemeClr>
                  </a:solidFill>
                  <a:prstDash val="solid"/>
                </a:ln>
                <a:solidFill>
                  <a:srgbClr val="160CD6"/>
                </a:solidFill>
                <a:effectLst>
                  <a:reflection blurRad="12700" stA="28000" endPos="45000" dist="1000" dir="5400000" sy="-100000" algn="bl" rotWithShape="0"/>
                </a:effectLst>
                <a:latin typeface="Times New Roman" pitchFamily="18" charset="0"/>
                <a:cs typeface="Times New Roman" pitchFamily="18" charset="0"/>
              </a:rPr>
              <a:t> </a:t>
            </a:r>
            <a:r>
              <a:rPr lang="en-US" sz="5400" b="1" cap="all" dirty="0" err="1">
                <a:ln w="9000" cmpd="sng">
                  <a:solidFill>
                    <a:schemeClr val="accent4">
                      <a:shade val="50000"/>
                      <a:satMod val="120000"/>
                    </a:schemeClr>
                  </a:solidFill>
                  <a:prstDash val="solid"/>
                </a:ln>
                <a:solidFill>
                  <a:srgbClr val="160CD6"/>
                </a:solidFill>
                <a:effectLst>
                  <a:reflection blurRad="12700" stA="28000" endPos="45000" dist="1000" dir="5400000" sy="-100000" algn="bl" rotWithShape="0"/>
                </a:effectLst>
                <a:latin typeface="Times New Roman" pitchFamily="18" charset="0"/>
                <a:cs typeface="Times New Roman" pitchFamily="18" charset="0"/>
              </a:rPr>
              <a:t>dự</a:t>
            </a:r>
            <a:r>
              <a:rPr lang="en-US" sz="5400" b="1" cap="all" dirty="0">
                <a:ln w="9000" cmpd="sng">
                  <a:solidFill>
                    <a:schemeClr val="accent4">
                      <a:shade val="50000"/>
                      <a:satMod val="120000"/>
                    </a:schemeClr>
                  </a:solidFill>
                  <a:prstDash val="solid"/>
                </a:ln>
                <a:solidFill>
                  <a:srgbClr val="160CD6"/>
                </a:solidFill>
                <a:effectLst>
                  <a:reflection blurRad="12700" stA="28000" endPos="45000" dist="1000" dir="5400000" sy="-100000" algn="bl" rotWithShape="0"/>
                </a:effectLst>
                <a:latin typeface="Times New Roman" pitchFamily="18" charset="0"/>
                <a:cs typeface="Times New Roman" pitchFamily="18" charset="0"/>
              </a:rPr>
              <a:t> </a:t>
            </a:r>
            <a:r>
              <a:rPr lang="en-US" sz="5400" b="1" cap="all" dirty="0" err="1">
                <a:ln w="9000" cmpd="sng">
                  <a:solidFill>
                    <a:schemeClr val="accent4">
                      <a:shade val="50000"/>
                      <a:satMod val="120000"/>
                    </a:schemeClr>
                  </a:solidFill>
                  <a:prstDash val="solid"/>
                </a:ln>
                <a:solidFill>
                  <a:srgbClr val="160CD6"/>
                </a:solidFill>
                <a:effectLst>
                  <a:reflection blurRad="12700" stA="28000" endPos="45000" dist="1000" dir="5400000" sy="-100000" algn="bl" rotWithShape="0"/>
                </a:effectLst>
                <a:latin typeface="Times New Roman" pitchFamily="18" charset="0"/>
                <a:cs typeface="Times New Roman" pitchFamily="18" charset="0"/>
              </a:rPr>
              <a:t>tiết</a:t>
            </a:r>
            <a:r>
              <a:rPr lang="en-US" sz="5400" b="1" cap="all" dirty="0">
                <a:ln w="9000" cmpd="sng">
                  <a:solidFill>
                    <a:schemeClr val="accent4">
                      <a:shade val="50000"/>
                      <a:satMod val="120000"/>
                    </a:schemeClr>
                  </a:solidFill>
                  <a:prstDash val="solid"/>
                </a:ln>
                <a:solidFill>
                  <a:srgbClr val="160CD6"/>
                </a:solidFill>
                <a:effectLst>
                  <a:reflection blurRad="12700" stA="28000" endPos="45000" dist="1000" dir="5400000" sy="-100000" algn="bl" rotWithShape="0"/>
                </a:effectLst>
                <a:latin typeface="Times New Roman" pitchFamily="18" charset="0"/>
                <a:cs typeface="Times New Roman" pitchFamily="18" charset="0"/>
              </a:rPr>
              <a:t> </a:t>
            </a:r>
            <a:r>
              <a:rPr lang="en-US" sz="5400" b="1" cap="all" dirty="0" err="1">
                <a:ln w="9000" cmpd="sng">
                  <a:solidFill>
                    <a:schemeClr val="accent4">
                      <a:shade val="50000"/>
                      <a:satMod val="120000"/>
                    </a:schemeClr>
                  </a:solidFill>
                  <a:prstDash val="solid"/>
                </a:ln>
                <a:solidFill>
                  <a:srgbClr val="160CD6"/>
                </a:solidFill>
                <a:effectLst>
                  <a:reflection blurRad="12700" stA="28000" endPos="45000" dist="1000" dir="5400000" sy="-100000" algn="bl" rotWithShape="0"/>
                </a:effectLst>
                <a:latin typeface="Times New Roman" pitchFamily="18" charset="0"/>
                <a:cs typeface="Times New Roman" pitchFamily="18" charset="0"/>
              </a:rPr>
              <a:t>dạy</a:t>
            </a:r>
            <a:endParaRPr lang="en-US" sz="5400" b="1" cap="all" dirty="0">
              <a:ln w="9000" cmpd="sng">
                <a:solidFill>
                  <a:schemeClr val="accent4">
                    <a:shade val="50000"/>
                    <a:satMod val="120000"/>
                  </a:schemeClr>
                </a:solidFill>
                <a:prstDash val="solid"/>
              </a:ln>
              <a:solidFill>
                <a:srgbClr val="160CD6"/>
              </a:solidFill>
              <a:effectLst>
                <a:reflection blurRad="12700" stA="28000" endPos="45000" dist="1000" dir="5400000" sy="-100000" algn="bl" rotWithShape="0"/>
              </a:effectLst>
              <a:latin typeface="+mn-lt"/>
              <a:cs typeface="+mn-cs"/>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anim calcmode="lin" valueType="num">
                                      <p:cBhvr>
                                        <p:cTn id="13" dur="2000" fill="hold"/>
                                        <p:tgtEl>
                                          <p:spTgt spid="9"/>
                                        </p:tgtEl>
                                        <p:attrNameLst>
                                          <p:attrName>ppt_w</p:attrName>
                                        </p:attrNameLst>
                                      </p:cBhvr>
                                      <p:tavLst>
                                        <p:tav tm="0" fmla="#ppt_w*sin(2.5*pi*$)">
                                          <p:val>
                                            <p:fltVal val="0"/>
                                          </p:val>
                                        </p:tav>
                                        <p:tav tm="100000">
                                          <p:val>
                                            <p:fltVal val="1"/>
                                          </p:val>
                                        </p:tav>
                                      </p:tavLst>
                                    </p:anim>
                                    <p:anim calcmode="lin" valueType="num">
                                      <p:cBhvr>
                                        <p:cTn id="14"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6248400"/>
            <a:ext cx="2286000" cy="457200"/>
          </a:xfrm>
        </p:spPr>
        <p:txBody>
          <a:bodyPr>
            <a:normAutofit fontScale="90000"/>
          </a:bodyPr>
          <a:lstStyle/>
          <a:p>
            <a:pPr fontAlgn="auto">
              <a:spcAft>
                <a:spcPts val="0"/>
              </a:spcAft>
              <a:defRPr/>
            </a:pPr>
            <a:r>
              <a:rPr lang="vi-VN" sz="2800" b="1" dirty="0" smtClean="0">
                <a:solidFill>
                  <a:srgbClr val="FFC000"/>
                </a:solidFill>
              </a:rPr>
              <a:t>Ư</a:t>
            </a:r>
            <a:r>
              <a:rPr lang="en-US" sz="2800" b="1" dirty="0" err="1" smtClean="0">
                <a:solidFill>
                  <a:srgbClr val="FFC000"/>
                </a:solidFill>
              </a:rPr>
              <a:t>ơm</a:t>
            </a:r>
            <a:r>
              <a:rPr lang="en-US" sz="2800" b="1" dirty="0" smtClean="0">
                <a:solidFill>
                  <a:srgbClr val="FFC000"/>
                </a:solidFill>
              </a:rPr>
              <a:t> </a:t>
            </a:r>
            <a:r>
              <a:rPr lang="en-US" sz="2800" b="1" dirty="0" err="1" smtClean="0">
                <a:solidFill>
                  <a:srgbClr val="FFC000"/>
                </a:solidFill>
              </a:rPr>
              <a:t>cây</a:t>
            </a:r>
            <a:r>
              <a:rPr lang="en-US" sz="2800" b="1" dirty="0" smtClean="0">
                <a:solidFill>
                  <a:srgbClr val="FFC000"/>
                </a:solidFill>
              </a:rPr>
              <a:t> </a:t>
            </a:r>
            <a:r>
              <a:rPr lang="en-US" sz="2800" b="1" dirty="0" err="1" smtClean="0">
                <a:solidFill>
                  <a:srgbClr val="FFC000"/>
                </a:solidFill>
              </a:rPr>
              <a:t>giống</a:t>
            </a:r>
            <a:endParaRPr lang="en-US" sz="2800" b="1" dirty="0">
              <a:solidFill>
                <a:srgbClr val="FFC000"/>
              </a:solidFill>
            </a:endParaRPr>
          </a:p>
        </p:txBody>
      </p:sp>
      <p:pic>
        <p:nvPicPr>
          <p:cNvPr id="4" name="Content Placeholder 3"/>
          <p:cNvPicPr>
            <a:picLocks noGrp="1" noChangeAspect="1"/>
          </p:cNvPicPr>
          <p:nvPr>
            <p:ph idx="1"/>
          </p:nvPr>
        </p:nvPicPr>
        <p:blipFill>
          <a:blip r:embed="rId2"/>
          <a:srcRect/>
          <a:stretch>
            <a:fillRect/>
          </a:stretch>
        </p:blipFill>
        <p:spPr>
          <a:xfrm>
            <a:off x="76200" y="76200"/>
            <a:ext cx="8991600" cy="6172200"/>
          </a:xfrm>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6400800"/>
            <a:ext cx="3022600" cy="346075"/>
          </a:xfrm>
        </p:spPr>
        <p:txBody>
          <a:bodyPr/>
          <a:lstStyle/>
          <a:p>
            <a:r>
              <a:rPr lang="en-US" sz="2800" b="1" smtClean="0">
                <a:solidFill>
                  <a:srgbClr val="FFC000"/>
                </a:solidFill>
                <a:latin typeface="Times New Roman" pitchFamily="18" charset="0"/>
                <a:cs typeface="Times New Roman" pitchFamily="18" charset="0"/>
              </a:rPr>
              <a:t>Chăm sóc cây rừng</a:t>
            </a:r>
          </a:p>
        </p:txBody>
      </p:sp>
      <p:pic>
        <p:nvPicPr>
          <p:cNvPr id="6" name="Content Placeholder 5"/>
          <p:cNvPicPr>
            <a:picLocks noGrp="1" noChangeAspect="1"/>
          </p:cNvPicPr>
          <p:nvPr>
            <p:ph idx="1"/>
          </p:nvPr>
        </p:nvPicPr>
        <p:blipFill>
          <a:blip r:embed="rId2"/>
          <a:srcRect/>
          <a:stretch>
            <a:fillRect/>
          </a:stretch>
        </p:blipFill>
        <p:spPr>
          <a:xfrm>
            <a:off x="228600" y="0"/>
            <a:ext cx="8913813" cy="6400800"/>
          </a:xfrm>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0"/>
            <a:ext cx="7010400" cy="609600"/>
          </a:xfrm>
        </p:spPr>
        <p:txBody>
          <a:bodyPr/>
          <a:lstStyle/>
          <a:p>
            <a:r>
              <a:rPr lang="en-US" sz="2800" b="1" smtClean="0">
                <a:solidFill>
                  <a:srgbClr val="FFFF00"/>
                </a:solidFill>
                <a:latin typeface="Times New Roman" pitchFamily="18" charset="0"/>
                <a:cs typeface="Times New Roman" pitchFamily="18" charset="0"/>
              </a:rPr>
              <a:t>Tuần tra ngăn chặn hoạt động phá hoại rừng</a:t>
            </a:r>
          </a:p>
        </p:txBody>
      </p:sp>
      <p:pic>
        <p:nvPicPr>
          <p:cNvPr id="4" name="Content Placeholder 3"/>
          <p:cNvPicPr>
            <a:picLocks noGrp="1" noChangeAspect="1"/>
          </p:cNvPicPr>
          <p:nvPr>
            <p:ph idx="1"/>
          </p:nvPr>
        </p:nvPicPr>
        <p:blipFill>
          <a:blip r:embed="rId3"/>
          <a:srcRect/>
          <a:stretch>
            <a:fillRect/>
          </a:stretch>
        </p:blipFill>
        <p:spPr>
          <a:xfrm>
            <a:off x="76200" y="76200"/>
            <a:ext cx="8991600" cy="6248400"/>
          </a:xfrm>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mph" presetSubtype="0" fill="hold" grpId="0" nodeType="clickEffect">
                                  <p:stCondLst>
                                    <p:cond delay="0"/>
                                  </p:stCondLst>
                                  <p:childTnLst>
                                    <p:animClr clrSpc="hsl" dir="cw">
                                      <p:cBhvr override="childStyle">
                                        <p:cTn id="18" dur="500" fill="hold"/>
                                        <p:tgtEl>
                                          <p:spTgt spid="2"/>
                                        </p:tgtEl>
                                        <p:attrNameLst>
                                          <p:attrName>style.color</p:attrName>
                                        </p:attrNameLst>
                                      </p:cBhvr>
                                      <p:by>
                                        <p:hsl h="7200000" s="0" l="0"/>
                                      </p:by>
                                    </p:animClr>
                                    <p:animClr clrSpc="hsl" dir="cw">
                                      <p:cBhvr>
                                        <p:cTn id="19" dur="500" fill="hold"/>
                                        <p:tgtEl>
                                          <p:spTgt spid="2"/>
                                        </p:tgtEl>
                                        <p:attrNameLst>
                                          <p:attrName>fillcolor</p:attrName>
                                        </p:attrNameLst>
                                      </p:cBhvr>
                                      <p:by>
                                        <p:hsl h="7200000" s="0" l="0"/>
                                      </p:by>
                                    </p:animClr>
                                    <p:animClr clrSpc="hsl" dir="cw">
                                      <p:cBhvr>
                                        <p:cTn id="20" dur="500" fill="hold"/>
                                        <p:tgtEl>
                                          <p:spTgt spid="2"/>
                                        </p:tgtEl>
                                        <p:attrNameLst>
                                          <p:attrName>stroke.color</p:attrName>
                                        </p:attrNameLst>
                                      </p:cBhvr>
                                      <p:by>
                                        <p:hsl h="7200000" s="0" l="0"/>
                                      </p:by>
                                    </p:animClr>
                                    <p:set>
                                      <p:cBhvr>
                                        <p:cTn id="21"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6389688"/>
            <a:ext cx="4191000" cy="457200"/>
          </a:xfrm>
        </p:spPr>
        <p:txBody>
          <a:bodyPr/>
          <a:lstStyle/>
          <a:p>
            <a:r>
              <a:rPr lang="en-US" sz="2800" b="1" smtClean="0">
                <a:solidFill>
                  <a:srgbClr val="FFFF00"/>
                </a:solidFill>
                <a:latin typeface="Times New Roman" pitchFamily="18" charset="0"/>
                <a:cs typeface="Times New Roman" pitchFamily="18" charset="0"/>
              </a:rPr>
              <a:t>Khai thác hợp lí, tiết kiệm</a:t>
            </a:r>
          </a:p>
        </p:txBody>
      </p:sp>
      <p:pic>
        <p:nvPicPr>
          <p:cNvPr id="4" name="Content Placeholder 3"/>
          <p:cNvPicPr>
            <a:picLocks noGrp="1" noChangeAspect="1"/>
          </p:cNvPicPr>
          <p:nvPr>
            <p:ph idx="1"/>
          </p:nvPr>
        </p:nvPicPr>
        <p:blipFill>
          <a:blip r:embed="rId2"/>
          <a:srcRect/>
          <a:stretch>
            <a:fillRect/>
          </a:stretch>
        </p:blipFill>
        <p:spPr>
          <a:xfrm>
            <a:off x="0" y="0"/>
            <a:ext cx="9144000" cy="6400800"/>
          </a:xfrm>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73100" y="566738"/>
            <a:ext cx="1041400" cy="538162"/>
          </a:xfrm>
        </p:spPr>
        <p:txBody>
          <a:bodyPr>
            <a:normAutofit/>
          </a:bodyPr>
          <a:lstStyle/>
          <a:p>
            <a:pPr marR="0">
              <a:lnSpc>
                <a:spcPct val="80000"/>
              </a:lnSpc>
            </a:pPr>
            <a:r>
              <a:rPr lang="en-US" sz="3200" b="1" smtClean="0">
                <a:solidFill>
                  <a:srgbClr val="FF0000"/>
                </a:solidFill>
                <a:latin typeface="Times New Roman" pitchFamily="18" charset="0"/>
                <a:cs typeface="Times New Roman" pitchFamily="18" charset="0"/>
              </a:rPr>
              <a:t>Môn</a:t>
            </a:r>
            <a:r>
              <a:rPr lang="en-US" sz="1200" smtClean="0">
                <a:latin typeface="Times New Roman" pitchFamily="18" charset="0"/>
                <a:cs typeface="Times New Roman" pitchFamily="18" charset="0"/>
              </a:rPr>
              <a:t>: </a:t>
            </a:r>
          </a:p>
        </p:txBody>
      </p:sp>
      <p:sp>
        <p:nvSpPr>
          <p:cNvPr id="4" name="Rectangle 3"/>
          <p:cNvSpPr/>
          <p:nvPr/>
        </p:nvSpPr>
        <p:spPr>
          <a:xfrm>
            <a:off x="2329540" y="996434"/>
            <a:ext cx="4754507" cy="52756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none">
            <a:prstTxWarp prst="textPlain">
              <a:avLst/>
            </a:prstTxWarp>
            <a:spAutoFit/>
          </a:bodyPr>
          <a:lstStyle/>
          <a:p>
            <a:pPr algn="ctr" fontAlgn="auto">
              <a:spcBef>
                <a:spcPts val="0"/>
              </a:spcBef>
              <a:spcAft>
                <a:spcPts val="0"/>
              </a:spcAft>
              <a:defRPr/>
            </a:pPr>
            <a:r>
              <a:rPr lang="en-US" sz="3600" b="1" dirty="0">
                <a:ln w="12700">
                  <a:solidFill>
                    <a:srgbClr val="FF0000"/>
                  </a:solidFill>
                  <a:prstDash val="solid"/>
                </a:ln>
                <a:solidFill>
                  <a:srgbClr val="FF0000"/>
                </a:solidFill>
                <a:latin typeface="Times New Roman" pitchFamily="18" charset="0"/>
                <a:cs typeface="Times New Roman" pitchFamily="18" charset="0"/>
              </a:rPr>
              <a:t>LÂM NGHIỆP VÀ THỦY SẢN</a:t>
            </a:r>
          </a:p>
        </p:txBody>
      </p:sp>
      <p:sp>
        <p:nvSpPr>
          <p:cNvPr id="35843" name="Subtitle 2"/>
          <p:cNvSpPr txBox="1">
            <a:spLocks/>
          </p:cNvSpPr>
          <p:nvPr/>
        </p:nvSpPr>
        <p:spPr bwMode="auto">
          <a:xfrm>
            <a:off x="3810000" y="533400"/>
            <a:ext cx="1295400" cy="381000"/>
          </a:xfrm>
          <a:prstGeom prst="rect">
            <a:avLst/>
          </a:prstGeom>
          <a:noFill/>
          <a:ln w="9525">
            <a:noFill/>
            <a:miter lim="800000"/>
            <a:headEnd/>
            <a:tailEnd/>
          </a:ln>
        </p:spPr>
        <p:txBody>
          <a:bodyPr/>
          <a:lstStyle/>
          <a:p>
            <a:pPr algn="ctr">
              <a:spcBef>
                <a:spcPct val="20000"/>
              </a:spcBef>
              <a:buFont typeface="Arial" charset="0"/>
              <a:buNone/>
            </a:pPr>
            <a:r>
              <a:rPr lang="en-US" sz="2800" b="1">
                <a:solidFill>
                  <a:srgbClr val="00B050"/>
                </a:solidFill>
                <a:latin typeface="Times New Roman" pitchFamily="18" charset="0"/>
                <a:cs typeface="Times New Roman" pitchFamily="18" charset="0"/>
              </a:rPr>
              <a:t>Địa lí: </a:t>
            </a:r>
          </a:p>
        </p:txBody>
      </p:sp>
      <p:sp>
        <p:nvSpPr>
          <p:cNvPr id="6" name="Subtitle 2"/>
          <p:cNvSpPr txBox="1">
            <a:spLocks/>
          </p:cNvSpPr>
          <p:nvPr/>
        </p:nvSpPr>
        <p:spPr>
          <a:xfrm>
            <a:off x="663575" y="1027113"/>
            <a:ext cx="1012825" cy="533400"/>
          </a:xfrm>
          <a:prstGeom prst="rect">
            <a:avLst/>
          </a:prstGeom>
        </p:spPr>
        <p:txBody>
          <a:bodyPr>
            <a:normAutofit fontScale="850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defRPr/>
            </a:pPr>
            <a:r>
              <a:rPr lang="en-US" sz="3800" b="1" dirty="0" err="1" smtClean="0">
                <a:solidFill>
                  <a:srgbClr val="FF0000"/>
                </a:solidFill>
                <a:latin typeface="Times New Roman" pitchFamily="18" charset="0"/>
                <a:cs typeface="Times New Roman" pitchFamily="18" charset="0"/>
              </a:rPr>
              <a:t>Bài</a:t>
            </a:r>
            <a:r>
              <a:rPr lang="en-US" dirty="0" smtClean="0">
                <a:solidFill>
                  <a:srgbClr val="FF0000"/>
                </a:solidFill>
                <a:latin typeface="Times New Roman" pitchFamily="18" charset="0"/>
                <a:cs typeface="Times New Roman" pitchFamily="18" charset="0"/>
              </a:rPr>
              <a:t> </a:t>
            </a:r>
            <a:r>
              <a:rPr lang="en-US" dirty="0" smtClean="0">
                <a:solidFill>
                  <a:prstClr val="black">
                    <a:tint val="75000"/>
                  </a:prstClr>
                </a:solidFill>
                <a:latin typeface="Times New Roman" pitchFamily="18" charset="0"/>
                <a:cs typeface="Times New Roman" pitchFamily="18" charset="0"/>
              </a:rPr>
              <a:t>: </a:t>
            </a:r>
            <a:endParaRPr lang="en-US" dirty="0">
              <a:solidFill>
                <a:prstClr val="black">
                  <a:tint val="75000"/>
                </a:prstClr>
              </a:solidFill>
              <a:latin typeface="Times New Roman" pitchFamily="18" charset="0"/>
              <a:cs typeface="Times New Roman" pitchFamily="18" charset="0"/>
            </a:endParaRPr>
          </a:p>
        </p:txBody>
      </p:sp>
      <p:sp>
        <p:nvSpPr>
          <p:cNvPr id="35845" name="Subtitle 2"/>
          <p:cNvSpPr txBox="1">
            <a:spLocks/>
          </p:cNvSpPr>
          <p:nvPr/>
        </p:nvSpPr>
        <p:spPr bwMode="auto">
          <a:xfrm>
            <a:off x="3382963" y="1582738"/>
            <a:ext cx="2873375" cy="452437"/>
          </a:xfrm>
          <a:prstGeom prst="rect">
            <a:avLst/>
          </a:prstGeom>
          <a:noFill/>
          <a:ln w="9525">
            <a:noFill/>
            <a:miter lim="800000"/>
            <a:headEnd/>
            <a:tailEnd/>
          </a:ln>
        </p:spPr>
        <p:txBody>
          <a:bodyPr/>
          <a:lstStyle/>
          <a:p>
            <a:pPr algn="ctr">
              <a:spcBef>
                <a:spcPct val="20000"/>
              </a:spcBef>
              <a:buFont typeface="Arial" charset="0"/>
              <a:buNone/>
            </a:pPr>
            <a:r>
              <a:rPr lang="en-US" sz="2400" b="1">
                <a:solidFill>
                  <a:srgbClr val="7030A0"/>
                </a:solidFill>
                <a:latin typeface="Times New Roman" pitchFamily="18" charset="0"/>
                <a:cs typeface="Times New Roman" pitchFamily="18" charset="0"/>
              </a:rPr>
              <a:t>I. </a:t>
            </a:r>
            <a:r>
              <a:rPr lang="en-US" sz="2400" b="1" u="sng">
                <a:solidFill>
                  <a:srgbClr val="7030A0"/>
                </a:solidFill>
                <a:latin typeface="Times New Roman" pitchFamily="18" charset="0"/>
                <a:cs typeface="Times New Roman" pitchFamily="18" charset="0"/>
              </a:rPr>
              <a:t>LÂM NGHIỆP</a:t>
            </a:r>
            <a:r>
              <a:rPr lang="en-US" sz="2400" b="1">
                <a:solidFill>
                  <a:srgbClr val="7030A0"/>
                </a:solidFill>
                <a:latin typeface="Times New Roman" pitchFamily="18" charset="0"/>
                <a:cs typeface="Times New Roman" pitchFamily="18" charset="0"/>
              </a:rPr>
              <a:t>:</a:t>
            </a:r>
          </a:p>
        </p:txBody>
      </p:sp>
      <p:sp>
        <p:nvSpPr>
          <p:cNvPr id="17" name="Subtitle 2"/>
          <p:cNvSpPr txBox="1">
            <a:spLocks/>
          </p:cNvSpPr>
          <p:nvPr/>
        </p:nvSpPr>
        <p:spPr bwMode="auto">
          <a:xfrm>
            <a:off x="228600" y="2035175"/>
            <a:ext cx="8686800" cy="838200"/>
          </a:xfrm>
          <a:prstGeom prst="rect">
            <a:avLst/>
          </a:prstGeom>
          <a:noFill/>
          <a:ln w="9525">
            <a:noFill/>
            <a:miter lim="800000"/>
            <a:headEnd/>
            <a:tailEnd/>
          </a:ln>
        </p:spPr>
        <p:txBody>
          <a:bodyPr/>
          <a:lstStyle/>
          <a:p>
            <a:pPr>
              <a:spcBef>
                <a:spcPct val="20000"/>
              </a:spcBef>
              <a:buFont typeface="Arial" charset="0"/>
              <a:buNone/>
            </a:pPr>
            <a:r>
              <a:rPr lang="en-US" sz="2400" b="1">
                <a:solidFill>
                  <a:srgbClr val="002060"/>
                </a:solidFill>
                <a:latin typeface="Times New Roman" pitchFamily="18" charset="0"/>
                <a:cs typeface="Times New Roman" pitchFamily="18" charset="0"/>
              </a:rPr>
              <a:t>Dựa vào bảng số liệu dưới đây, em hãy nêu nhận xét về sự thay đổi diện tích rừng của nước ta?</a:t>
            </a:r>
          </a:p>
        </p:txBody>
      </p:sp>
      <p:graphicFrame>
        <p:nvGraphicFramePr>
          <p:cNvPr id="8" name="Table 7"/>
          <p:cNvGraphicFramePr>
            <a:graphicFrameLocks noGrp="1"/>
          </p:cNvGraphicFramePr>
          <p:nvPr/>
        </p:nvGraphicFramePr>
        <p:xfrm>
          <a:off x="228600" y="2841172"/>
          <a:ext cx="8147052" cy="1280160"/>
        </p:xfrm>
        <a:graphic>
          <a:graphicData uri="http://schemas.openxmlformats.org/drawingml/2006/table">
            <a:tbl>
              <a:tblPr firstRow="1" bandRow="1">
                <a:effectLst>
                  <a:outerShdw blurRad="50800" dist="50800" dir="5400000" algn="ctr" rotWithShape="0">
                    <a:srgbClr val="FF0000"/>
                  </a:outerShdw>
                </a:effectLst>
                <a:tableStyleId>{F5AB1C69-6EDB-4FF4-983F-18BD219EF322}</a:tableStyleId>
              </a:tblPr>
              <a:tblGrid>
                <a:gridCol w="2514601"/>
                <a:gridCol w="1558925"/>
                <a:gridCol w="2036763"/>
                <a:gridCol w="2036763"/>
              </a:tblGrid>
              <a:tr h="228600">
                <a:tc>
                  <a:txBody>
                    <a:bodyPr/>
                    <a:lstStyle/>
                    <a:p>
                      <a:pPr algn="ctr"/>
                      <a:r>
                        <a:rPr lang="en-US" sz="2400" dirty="0" err="1" smtClean="0">
                          <a:latin typeface="Times New Roman" pitchFamily="18" charset="0"/>
                          <a:cs typeface="Times New Roman" pitchFamily="18" charset="0"/>
                        </a:rPr>
                        <a:t>Năm</a:t>
                      </a:r>
                      <a:r>
                        <a:rPr lang="en-US" sz="2400" baseline="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a:txBody>
                  <a:tcPr>
                    <a:solidFill>
                      <a:schemeClr val="accent4"/>
                    </a:solidFill>
                  </a:tcPr>
                </a:tc>
                <a:tc>
                  <a:txBody>
                    <a:bodyPr/>
                    <a:lstStyle/>
                    <a:p>
                      <a:pPr algn="ctr"/>
                      <a:r>
                        <a:rPr lang="en-US" sz="2400" dirty="0" smtClean="0">
                          <a:latin typeface="Times New Roman" pitchFamily="18" charset="0"/>
                          <a:cs typeface="Times New Roman" pitchFamily="18" charset="0"/>
                        </a:rPr>
                        <a:t>1980</a:t>
                      </a:r>
                      <a:endParaRPr lang="en-US" sz="2400" dirty="0">
                        <a:latin typeface="Times New Roman" pitchFamily="18" charset="0"/>
                        <a:cs typeface="Times New Roman" pitchFamily="18" charset="0"/>
                      </a:endParaRPr>
                    </a:p>
                  </a:txBody>
                  <a:tcPr>
                    <a:solidFill>
                      <a:schemeClr val="accent4"/>
                    </a:solidFill>
                  </a:tcPr>
                </a:tc>
                <a:tc>
                  <a:txBody>
                    <a:bodyPr/>
                    <a:lstStyle/>
                    <a:p>
                      <a:pPr algn="ctr"/>
                      <a:r>
                        <a:rPr lang="en-US" sz="2400" dirty="0" smtClean="0">
                          <a:latin typeface="Times New Roman" pitchFamily="18" charset="0"/>
                          <a:cs typeface="Times New Roman" pitchFamily="18" charset="0"/>
                        </a:rPr>
                        <a:t>1995</a:t>
                      </a:r>
                      <a:endParaRPr lang="en-US" sz="2400" dirty="0">
                        <a:latin typeface="Times New Roman" pitchFamily="18" charset="0"/>
                        <a:cs typeface="Times New Roman" pitchFamily="18" charset="0"/>
                      </a:endParaRPr>
                    </a:p>
                  </a:txBody>
                  <a:tcPr>
                    <a:solidFill>
                      <a:schemeClr val="accent4"/>
                    </a:solidFill>
                  </a:tcPr>
                </a:tc>
                <a:tc>
                  <a:txBody>
                    <a:bodyPr/>
                    <a:lstStyle/>
                    <a:p>
                      <a:pPr algn="ctr"/>
                      <a:r>
                        <a:rPr lang="en-US" sz="2400" dirty="0" smtClean="0">
                          <a:latin typeface="Times New Roman" pitchFamily="18" charset="0"/>
                          <a:cs typeface="Times New Roman" pitchFamily="18" charset="0"/>
                        </a:rPr>
                        <a:t>2004</a:t>
                      </a:r>
                      <a:endParaRPr lang="en-US" sz="2400" dirty="0">
                        <a:latin typeface="Times New Roman" pitchFamily="18" charset="0"/>
                        <a:cs typeface="Times New Roman" pitchFamily="18" charset="0"/>
                      </a:endParaRPr>
                    </a:p>
                  </a:txBody>
                  <a:tcPr>
                    <a:solidFill>
                      <a:schemeClr val="accent4"/>
                    </a:solidFill>
                  </a:tcPr>
                </a:tc>
              </a:tr>
              <a:tr h="762000">
                <a:tc>
                  <a:txBody>
                    <a:bodyPr/>
                    <a:lstStyle/>
                    <a:p>
                      <a:r>
                        <a:rPr lang="en-US" sz="2400" dirty="0" err="1" smtClean="0">
                          <a:latin typeface="Times New Roman" pitchFamily="18" charset="0"/>
                          <a:cs typeface="Times New Roman" pitchFamily="18" charset="0"/>
                        </a:rPr>
                        <a:t>Tổng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diện</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tích</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Triệu</a:t>
                      </a:r>
                      <a:r>
                        <a:rPr lang="en-US" sz="2400" baseline="0" dirty="0" smtClean="0">
                          <a:latin typeface="Times New Roman" pitchFamily="18" charset="0"/>
                          <a:cs typeface="Times New Roman" pitchFamily="18" charset="0"/>
                        </a:rPr>
                        <a:t> ha)</a:t>
                      </a:r>
                      <a:endParaRPr lang="en-US" sz="2400" dirty="0">
                        <a:latin typeface="Times New Roman" pitchFamily="18" charset="0"/>
                        <a:cs typeface="Times New Roman" pitchFamily="18" charset="0"/>
                      </a:endParaRPr>
                    </a:p>
                  </a:txBody>
                  <a:tcPr>
                    <a:solidFill>
                      <a:srgbClr val="92D050"/>
                    </a:solidFill>
                  </a:tcPr>
                </a:tc>
                <a:tc>
                  <a:txBody>
                    <a:bodyPr/>
                    <a:lstStyle/>
                    <a:p>
                      <a:pPr algn="ctr"/>
                      <a:r>
                        <a:rPr lang="en-US" sz="2400" dirty="0" smtClean="0">
                          <a:latin typeface="Times New Roman" pitchFamily="18" charset="0"/>
                          <a:cs typeface="Times New Roman" pitchFamily="18" charset="0"/>
                        </a:rPr>
                        <a:t>10,6</a:t>
                      </a:r>
                      <a:endParaRPr lang="en-US" sz="2400" dirty="0">
                        <a:latin typeface="Times New Roman" pitchFamily="18" charset="0"/>
                        <a:cs typeface="Times New Roman" pitchFamily="18" charset="0"/>
                      </a:endParaRPr>
                    </a:p>
                  </a:txBody>
                  <a:tcPr>
                    <a:solidFill>
                      <a:srgbClr val="92D050"/>
                    </a:solidFill>
                  </a:tcPr>
                </a:tc>
                <a:tc>
                  <a:txBody>
                    <a:bodyPr/>
                    <a:lstStyle/>
                    <a:p>
                      <a:pPr algn="ctr"/>
                      <a:r>
                        <a:rPr lang="en-US" sz="2400" dirty="0" smtClean="0">
                          <a:latin typeface="Times New Roman" pitchFamily="18" charset="0"/>
                          <a:cs typeface="Times New Roman" pitchFamily="18" charset="0"/>
                        </a:rPr>
                        <a:t>9,3</a:t>
                      </a:r>
                      <a:endParaRPr lang="en-US" sz="2400" dirty="0">
                        <a:latin typeface="Times New Roman" pitchFamily="18" charset="0"/>
                        <a:cs typeface="Times New Roman" pitchFamily="18" charset="0"/>
                      </a:endParaRPr>
                    </a:p>
                  </a:txBody>
                  <a:tcPr>
                    <a:solidFill>
                      <a:srgbClr val="92D050"/>
                    </a:solidFill>
                  </a:tcPr>
                </a:tc>
                <a:tc>
                  <a:txBody>
                    <a:bodyPr/>
                    <a:lstStyle/>
                    <a:p>
                      <a:pPr algn="ctr"/>
                      <a:r>
                        <a:rPr lang="en-US" sz="2400" dirty="0" smtClean="0">
                          <a:latin typeface="Times New Roman" pitchFamily="18" charset="0"/>
                          <a:cs typeface="Times New Roman" pitchFamily="18" charset="0"/>
                        </a:rPr>
                        <a:t>12,2</a:t>
                      </a:r>
                      <a:endParaRPr lang="en-US" sz="2400" dirty="0">
                        <a:latin typeface="Times New Roman" pitchFamily="18" charset="0"/>
                        <a:cs typeface="Times New Roman" pitchFamily="18" charset="0"/>
                      </a:endParaRPr>
                    </a:p>
                  </a:txBody>
                  <a:tcPr>
                    <a:solidFill>
                      <a:srgbClr val="92D050"/>
                    </a:solidFill>
                  </a:tcPr>
                </a:tc>
              </a:tr>
            </a:tbl>
          </a:graphicData>
        </a:graphic>
      </p:graphicFrame>
      <p:sp>
        <p:nvSpPr>
          <p:cNvPr id="35848" name="Subtitle 2"/>
          <p:cNvSpPr txBox="1">
            <a:spLocks/>
          </p:cNvSpPr>
          <p:nvPr/>
        </p:nvSpPr>
        <p:spPr bwMode="auto">
          <a:xfrm>
            <a:off x="7116763" y="533400"/>
            <a:ext cx="1722437" cy="381000"/>
          </a:xfrm>
          <a:prstGeom prst="rect">
            <a:avLst/>
          </a:prstGeom>
          <a:noFill/>
          <a:ln w="9525">
            <a:noFill/>
            <a:miter lim="800000"/>
            <a:headEnd/>
            <a:tailEnd/>
          </a:ln>
        </p:spPr>
        <p:txBody>
          <a:bodyPr/>
          <a:lstStyle/>
          <a:p>
            <a:pPr algn="ctr">
              <a:spcBef>
                <a:spcPct val="20000"/>
              </a:spcBef>
              <a:buFont typeface="Arial" charset="0"/>
              <a:buNone/>
            </a:pPr>
            <a:r>
              <a:rPr lang="en-US" sz="2800" b="1">
                <a:solidFill>
                  <a:srgbClr val="00B050"/>
                </a:solidFill>
                <a:latin typeface="Times New Roman" pitchFamily="18" charset="0"/>
                <a:cs typeface="Times New Roman" pitchFamily="18" charset="0"/>
              </a:rPr>
              <a:t>Tiết: 11</a:t>
            </a:r>
          </a:p>
        </p:txBody>
      </p:sp>
      <p:sp>
        <p:nvSpPr>
          <p:cNvPr id="16" name="Subtitle 2"/>
          <p:cNvSpPr txBox="1">
            <a:spLocks/>
          </p:cNvSpPr>
          <p:nvPr/>
        </p:nvSpPr>
        <p:spPr bwMode="auto">
          <a:xfrm>
            <a:off x="1165225" y="4114800"/>
            <a:ext cx="5715000" cy="419100"/>
          </a:xfrm>
          <a:prstGeom prst="rect">
            <a:avLst/>
          </a:prstGeom>
          <a:noFill/>
          <a:ln w="9525">
            <a:noFill/>
            <a:miter lim="800000"/>
            <a:headEnd/>
            <a:tailEnd/>
          </a:ln>
        </p:spPr>
        <p:txBody>
          <a:bodyPr/>
          <a:lstStyle/>
          <a:p>
            <a:pPr>
              <a:spcBef>
                <a:spcPct val="20000"/>
              </a:spcBef>
              <a:buFont typeface="Arial" charset="0"/>
              <a:buNone/>
            </a:pPr>
            <a:r>
              <a:rPr lang="en-US" sz="2200" b="1" i="1">
                <a:solidFill>
                  <a:srgbClr val="002060"/>
                </a:solidFill>
                <a:latin typeface="Times New Roman" pitchFamily="18" charset="0"/>
                <a:cs typeface="Times New Roman" pitchFamily="18" charset="0"/>
              </a:rPr>
              <a:t>Bảng số liệu về diện tích rừng của nước ta</a:t>
            </a:r>
          </a:p>
        </p:txBody>
      </p:sp>
      <p:sp>
        <p:nvSpPr>
          <p:cNvPr id="18" name="Subtitle 2"/>
          <p:cNvSpPr txBox="1">
            <a:spLocks/>
          </p:cNvSpPr>
          <p:nvPr/>
        </p:nvSpPr>
        <p:spPr bwMode="auto">
          <a:xfrm>
            <a:off x="228600" y="4533900"/>
            <a:ext cx="8686800" cy="2122488"/>
          </a:xfrm>
          <a:prstGeom prst="rect">
            <a:avLst/>
          </a:prstGeom>
          <a:noFill/>
          <a:ln w="9525">
            <a:noFill/>
            <a:miter lim="800000"/>
            <a:headEnd/>
            <a:tailEnd/>
          </a:ln>
        </p:spPr>
        <p:txBody>
          <a:bodyPr/>
          <a:lstStyle/>
          <a:p>
            <a:pPr algn="just">
              <a:spcBef>
                <a:spcPct val="20000"/>
              </a:spcBef>
              <a:buFont typeface="Arial" charset="0"/>
              <a:buNone/>
            </a:pPr>
            <a:r>
              <a:rPr lang="en-US" sz="2800" b="1">
                <a:solidFill>
                  <a:srgbClr val="002060"/>
                </a:solidFill>
                <a:latin typeface="Times New Roman" pitchFamily="18" charset="0"/>
                <a:cs typeface="Times New Roman" pitchFamily="18" charset="0"/>
              </a:rPr>
              <a:t>        Trước đây nước ta có rất nhiều rừng. Do khai thác bừa bãi, hàng triệu ha rừng trở thành đất trống, đồi núi trọc. Nhà nước đã và đang vận động nhân dân trồng và bảo vệ rừng nên diện tích rừng nước ta đã tăng lên đáng kể.</a:t>
            </a:r>
          </a:p>
        </p:txBody>
      </p:sp>
      <p:sp>
        <p:nvSpPr>
          <p:cNvPr id="13" name="Title 12"/>
          <p:cNvSpPr>
            <a:spLocks noGrp="1"/>
          </p:cNvSpPr>
          <p:nvPr>
            <p:ph type="ctrTitle"/>
          </p:nvPr>
        </p:nvSpPr>
        <p:spPr>
          <a:xfrm>
            <a:off x="533400" y="1371600"/>
            <a:ext cx="7851775" cy="1828800"/>
          </a:xfrm>
        </p:spPr>
        <p:txBody>
          <a:bodyPr/>
          <a:lstStyle/>
          <a:p>
            <a:pPr fontAlgn="auto">
              <a:spcAft>
                <a:spcPts val="0"/>
              </a:spcAft>
              <a:defRPr/>
            </a:pPr>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6" grpId="0"/>
      <p:bldP spid="1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1230</TotalTime>
  <Words>1030</Words>
  <Application>Microsoft Office PowerPoint</Application>
  <PresentationFormat>On-screen Show (4:3)</PresentationFormat>
  <Paragraphs>138</Paragraphs>
  <Slides>40</Slides>
  <Notes>3</Notes>
  <HiddenSlides>0</HiddenSlides>
  <MMClips>0</MMClips>
  <ScaleCrop>false</ScaleCrop>
  <HeadingPairs>
    <vt:vector size="8" baseType="variant">
      <vt:variant>
        <vt:lpstr>Fonts Used</vt:lpstr>
      </vt:variant>
      <vt:variant>
        <vt:i4>9</vt:i4>
      </vt:variant>
      <vt:variant>
        <vt:lpstr>Design Template</vt:lpstr>
      </vt:variant>
      <vt:variant>
        <vt:i4>16</vt:i4>
      </vt:variant>
      <vt:variant>
        <vt:lpstr>Embedded OLE Servers</vt:lpstr>
      </vt:variant>
      <vt:variant>
        <vt:i4>1</vt:i4>
      </vt:variant>
      <vt:variant>
        <vt:lpstr>Slide Titles</vt:lpstr>
      </vt:variant>
      <vt:variant>
        <vt:i4>40</vt:i4>
      </vt:variant>
    </vt:vector>
  </HeadingPairs>
  <TitlesOfParts>
    <vt:vector size="66" baseType="lpstr">
      <vt:lpstr>Constantia</vt:lpstr>
      <vt:lpstr>Arial</vt:lpstr>
      <vt:lpstr>Calibri</vt:lpstr>
      <vt:lpstr>Wingdings 2</vt:lpstr>
      <vt:lpstr>Trebuchet MS</vt:lpstr>
      <vt:lpstr>Georgia</vt:lpstr>
      <vt:lpstr>Wingdings</vt:lpstr>
      <vt:lpstr>Times New Roman</vt:lpstr>
      <vt:lpstr>.VnTimeH</vt:lpstr>
      <vt:lpstr>1_Flow</vt:lpstr>
      <vt:lpstr>Slipstream</vt:lpstr>
      <vt:lpstr>1_Flow</vt:lpstr>
      <vt:lpstr>1_Flow</vt:lpstr>
      <vt:lpstr>1_Flow</vt:lpstr>
      <vt:lpstr>Slipstream</vt:lpstr>
      <vt:lpstr>Slipstream</vt:lpstr>
      <vt:lpstr>Slipstream</vt:lpstr>
      <vt:lpstr>Slipstream</vt:lpstr>
      <vt:lpstr>Slipstream</vt:lpstr>
      <vt:lpstr>Slipstream</vt:lpstr>
      <vt:lpstr>Slipstream</vt:lpstr>
      <vt:lpstr>Slipstream</vt:lpstr>
      <vt:lpstr>Slipstream</vt:lpstr>
      <vt:lpstr>Slipstream</vt:lpstr>
      <vt:lpstr>Slipstream</vt:lpstr>
      <vt:lpstr>Microsoft Excel Chart</vt:lpstr>
      <vt:lpstr>Slide 1</vt:lpstr>
      <vt:lpstr>Slide 2</vt:lpstr>
      <vt:lpstr>Slide 3</vt:lpstr>
      <vt:lpstr>Slide 4</vt:lpstr>
      <vt:lpstr>Ươm cây giống</vt:lpstr>
      <vt:lpstr>Chăm sóc cây rừng</vt:lpstr>
      <vt:lpstr>Tuần tra ngăn chặn hoạt động phá hoại rừng</vt:lpstr>
      <vt:lpstr>Khai thác hợp lí, tiết kiệm</vt:lpstr>
      <vt:lpstr>Slide 9</vt:lpstr>
      <vt:lpstr>Slide 10</vt:lpstr>
      <vt:lpstr>Slide 11</vt:lpstr>
      <vt:lpstr>Cháy rừng</vt:lpstr>
      <vt:lpstr>Đốt rừng, chặt phá rừng: Bảo vệ rừng chưa được quan tâm.</vt:lpstr>
      <vt:lpstr>Phá rừng làm nương rẫy</vt:lpstr>
      <vt:lpstr>Đất trống đồi trọc: Việc trồng rừng chưa được chú ý.</vt:lpstr>
      <vt:lpstr>Slide 16</vt:lpstr>
      <vt:lpstr>Trồng rừng phủ xanh đồi trọc</vt:lpstr>
      <vt:lpstr>Tuần tra bảo vệ rừng</vt:lpstr>
      <vt:lpstr>Slide 19</vt:lpstr>
      <vt:lpstr>Slide 20</vt:lpstr>
      <vt:lpstr>Vùng biển rộng nhiều hải sản</vt:lpstr>
      <vt:lpstr>Slide 22</vt:lpstr>
      <vt:lpstr>Slide 23</vt:lpstr>
      <vt:lpstr>Slide 24</vt:lpstr>
      <vt:lpstr>Slide 25</vt:lpstr>
      <vt:lpstr>Slide 26</vt:lpstr>
      <vt:lpstr>Hình 4: Biểu đồ sản lượng thủy sản</vt:lpstr>
      <vt:lpstr>Hình 4: Biểu đồ sản lượng thủy sản</vt:lpstr>
      <vt:lpstr>Slide 29</vt:lpstr>
      <vt:lpstr>Slide 30</vt:lpstr>
      <vt:lpstr>Slide 31</vt:lpstr>
      <vt:lpstr>Slide 32</vt:lpstr>
      <vt:lpstr>Slide 33</vt:lpstr>
      <vt:lpstr>Dòng sông bị ô nhiễm</vt:lpstr>
      <vt:lpstr>Slide 35</vt:lpstr>
      <vt:lpstr>Trò chơi:Ai nhanh hơn</vt:lpstr>
      <vt:lpstr>Trò chơi:Ai nhanh hơn</vt:lpstr>
      <vt:lpstr>Trò chơi:Ai nhanh hơn</vt:lpstr>
      <vt:lpstr>Slide 39</vt:lpstr>
      <vt:lpstr>Slide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kiểm tra bài cũ:</dc:title>
  <dc:creator>Windows User</dc:creator>
  <cp:lastModifiedBy>Administrator</cp:lastModifiedBy>
  <cp:revision>183</cp:revision>
  <dcterms:created xsi:type="dcterms:W3CDTF">2014-10-25T08:10:41Z</dcterms:created>
  <dcterms:modified xsi:type="dcterms:W3CDTF">2015-12-09T03:13:48Z</dcterms:modified>
</cp:coreProperties>
</file>