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1" r:id="rId4"/>
    <p:sldId id="256" r:id="rId5"/>
    <p:sldId id="257" r:id="rId6"/>
    <p:sldId id="263" r:id="rId7"/>
    <p:sldId id="264" r:id="rId8"/>
    <p:sldId id="266" r:id="rId9"/>
    <p:sldId id="258" r:id="rId10"/>
    <p:sldId id="259" r:id="rId11"/>
    <p:sldId id="267" r:id="rId12"/>
    <p:sldId id="271" r:id="rId13"/>
    <p:sldId id="272" r:id="rId14"/>
    <p:sldId id="273" r:id="rId15"/>
    <p:sldId id="276" r:id="rId16"/>
    <p:sldId id="274" r:id="rId17"/>
    <p:sldId id="269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6BF-4A5C-4092-B1A6-382B9510BB4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F7BB-5C40-45B6-8D23-97D81C1A6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3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6BF-4A5C-4092-B1A6-382B9510BB4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F7BB-5C40-45B6-8D23-97D81C1A6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27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6BF-4A5C-4092-B1A6-382B9510BB4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F7BB-5C40-45B6-8D23-97D81C1A6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7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6BF-4A5C-4092-B1A6-382B9510BB4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F7BB-5C40-45B6-8D23-97D81C1A6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6BF-4A5C-4092-B1A6-382B9510BB4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F7BB-5C40-45B6-8D23-97D81C1A6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6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6BF-4A5C-4092-B1A6-382B9510BB4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F7BB-5C40-45B6-8D23-97D81C1A6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0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6BF-4A5C-4092-B1A6-382B9510BB4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F7BB-5C40-45B6-8D23-97D81C1A6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06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6BF-4A5C-4092-B1A6-382B9510BB4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F7BB-5C40-45B6-8D23-97D81C1A6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9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6BF-4A5C-4092-B1A6-382B9510BB4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F7BB-5C40-45B6-8D23-97D81C1A6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95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6BF-4A5C-4092-B1A6-382B9510BB4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F7BB-5C40-45B6-8D23-97D81C1A6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1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6BF-4A5C-4092-B1A6-382B9510BB4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F7BB-5C40-45B6-8D23-97D81C1A6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9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E36BF-4A5C-4092-B1A6-382B9510BB4D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F7BB-5C40-45B6-8D23-97D81C1A6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5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file:///D:\h&#7897;p%20Chi&#7871;n\&#273;&#7897;c%20t&#7845;u%201,2\Tico-Tico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gi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245194"/>
              </p:ext>
            </p:extLst>
          </p:nvPr>
        </p:nvGraphicFramePr>
        <p:xfrm>
          <a:off x="5501640" y="4800601"/>
          <a:ext cx="3200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419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1640" y="4800601"/>
                        <a:ext cx="3200400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 descr="3musicia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21481"/>
            <a:ext cx="38100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Tico-Tico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720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WordArt 5"/>
          <p:cNvSpPr>
            <a:spLocks noChangeArrowheads="1" noChangeShapeType="1" noTextEdit="1"/>
          </p:cNvSpPr>
          <p:nvPr/>
        </p:nvSpPr>
        <p:spPr bwMode="auto">
          <a:xfrm>
            <a:off x="990600" y="992776"/>
            <a:ext cx="7315200" cy="1064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04"/>
              </a:avLst>
            </a:prstTxWarp>
          </a:bodyPr>
          <a:lstStyle/>
          <a:p>
            <a:pPr algn="ctr"/>
            <a:r>
              <a:rPr lang="en-US" sz="32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8" descr="DSTARS-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DSTARS-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43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DSTARS-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438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9042" y="3778370"/>
            <a:ext cx="4789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32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19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611" fill="hold"/>
                                        <p:tgtEl>
                                          <p:spTgt spid="419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8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9700"/>
          <a:stretch/>
        </p:blipFill>
        <p:spPr>
          <a:xfrm>
            <a:off x="171479" y="1143000"/>
            <a:ext cx="7796864" cy="5087983"/>
          </a:xfrm>
          <a:prstGeom prst="rect">
            <a:avLst/>
          </a:prstGeom>
        </p:spPr>
      </p:pic>
      <p:pic>
        <p:nvPicPr>
          <p:cNvPr id="6" name="Luyện Tiết tấu TĐN số 2- nắ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697" y="4913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2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7"/>
          <p:cNvSpPr txBox="1">
            <a:spLocks noChangeArrowheads="1"/>
          </p:cNvSpPr>
          <p:nvPr/>
        </p:nvSpPr>
        <p:spPr bwMode="auto">
          <a:xfrm>
            <a:off x="5241925" y="646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11268" name="Picture 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7"/>
          <a:stretch/>
        </p:blipFill>
        <p:spPr bwMode="auto">
          <a:xfrm>
            <a:off x="243840" y="3961612"/>
            <a:ext cx="8334103" cy="8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404497" y="3208552"/>
            <a:ext cx="70212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Universe" pitchFamily="34" charset="0"/>
              </a:rPr>
              <a:t>    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vang</a:t>
            </a:r>
            <a:endParaRPr lang="en-US" sz="24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Universe" pitchFamily="34" charset="0"/>
            </a:endParaRPr>
          </a:p>
        </p:txBody>
      </p:sp>
      <p:sp>
        <p:nvSpPr>
          <p:cNvPr id="11270" name="TextBox 56"/>
          <p:cNvSpPr txBox="1">
            <a:spLocks noChangeArrowheads="1"/>
          </p:cNvSpPr>
          <p:nvPr/>
        </p:nvSpPr>
        <p:spPr bwMode="auto">
          <a:xfrm>
            <a:off x="1103812" y="899959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271" name="TextBox 57"/>
          <p:cNvSpPr txBox="1">
            <a:spLocks noChangeArrowheads="1"/>
          </p:cNvSpPr>
          <p:nvPr/>
        </p:nvSpPr>
        <p:spPr bwMode="auto">
          <a:xfrm>
            <a:off x="1866447" y="1353429"/>
            <a:ext cx="3810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TextBox 58"/>
          <p:cNvSpPr txBox="1">
            <a:spLocks noChangeArrowheads="1"/>
          </p:cNvSpPr>
          <p:nvPr/>
        </p:nvSpPr>
        <p:spPr bwMode="auto">
          <a:xfrm>
            <a:off x="653143" y="4821402"/>
            <a:ext cx="792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bay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 b="62635"/>
          <a:stretch/>
        </p:blipFill>
        <p:spPr bwMode="auto">
          <a:xfrm>
            <a:off x="0" y="2411717"/>
            <a:ext cx="8534400" cy="7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Đoc mẫu TĐN s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7840" y="5533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36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7"/>
          <p:cNvSpPr txBox="1">
            <a:spLocks noChangeArrowheads="1"/>
          </p:cNvSpPr>
          <p:nvPr/>
        </p:nvSpPr>
        <p:spPr bwMode="auto">
          <a:xfrm>
            <a:off x="5241925" y="646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1270" name="TextBox 56"/>
          <p:cNvSpPr txBox="1">
            <a:spLocks noChangeArrowheads="1"/>
          </p:cNvSpPr>
          <p:nvPr/>
        </p:nvSpPr>
        <p:spPr bwMode="auto">
          <a:xfrm>
            <a:off x="1038498" y="1410830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TextBox 58"/>
          <p:cNvSpPr txBox="1">
            <a:spLocks noChangeArrowheads="1"/>
          </p:cNvSpPr>
          <p:nvPr/>
        </p:nvSpPr>
        <p:spPr bwMode="auto">
          <a:xfrm>
            <a:off x="1038498" y="3455386"/>
            <a:ext cx="6733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Son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Son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 b="62635"/>
          <a:stretch/>
        </p:blipFill>
        <p:spPr bwMode="auto">
          <a:xfrm>
            <a:off x="0" y="2411717"/>
            <a:ext cx="8534400" cy="7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huông nhạc 1- nắ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0354" y="4652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58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7"/>
          <p:cNvSpPr txBox="1">
            <a:spLocks noChangeArrowheads="1"/>
          </p:cNvSpPr>
          <p:nvPr/>
        </p:nvSpPr>
        <p:spPr bwMode="auto">
          <a:xfrm>
            <a:off x="5241925" y="646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1270" name="TextBox 56"/>
          <p:cNvSpPr txBox="1">
            <a:spLocks noChangeArrowheads="1"/>
          </p:cNvSpPr>
          <p:nvPr/>
        </p:nvSpPr>
        <p:spPr bwMode="auto">
          <a:xfrm>
            <a:off x="1038498" y="1410830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TextBox 58"/>
          <p:cNvSpPr txBox="1">
            <a:spLocks noChangeArrowheads="1"/>
          </p:cNvSpPr>
          <p:nvPr/>
        </p:nvSpPr>
        <p:spPr bwMode="auto">
          <a:xfrm>
            <a:off x="920933" y="3479990"/>
            <a:ext cx="6733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Son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7"/>
          <a:stretch/>
        </p:blipFill>
        <p:spPr bwMode="auto">
          <a:xfrm>
            <a:off x="648788" y="2534161"/>
            <a:ext cx="7685315" cy="8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huông nhạc 2- nắ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720" y="4352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69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7"/>
          <p:cNvSpPr txBox="1">
            <a:spLocks noChangeArrowheads="1"/>
          </p:cNvSpPr>
          <p:nvPr/>
        </p:nvSpPr>
        <p:spPr bwMode="auto">
          <a:xfrm>
            <a:off x="5241925" y="646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11268" name="Picture 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7"/>
          <a:stretch/>
        </p:blipFill>
        <p:spPr bwMode="auto">
          <a:xfrm>
            <a:off x="243840" y="3961612"/>
            <a:ext cx="8334103" cy="8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56"/>
          <p:cNvSpPr txBox="1">
            <a:spLocks noChangeArrowheads="1"/>
          </p:cNvSpPr>
          <p:nvPr/>
        </p:nvSpPr>
        <p:spPr bwMode="auto">
          <a:xfrm>
            <a:off x="1103812" y="899959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huông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1+2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1" name="TextBox 57"/>
          <p:cNvSpPr txBox="1">
            <a:spLocks noChangeArrowheads="1"/>
          </p:cNvSpPr>
          <p:nvPr/>
        </p:nvSpPr>
        <p:spPr bwMode="auto">
          <a:xfrm>
            <a:off x="1866447" y="1353429"/>
            <a:ext cx="3810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 b="62635"/>
          <a:stretch/>
        </p:blipFill>
        <p:spPr bwMode="auto">
          <a:xfrm>
            <a:off x="0" y="2411717"/>
            <a:ext cx="8534400" cy="7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8"/>
          <p:cNvSpPr txBox="1">
            <a:spLocks noChangeArrowheads="1"/>
          </p:cNvSpPr>
          <p:nvPr/>
        </p:nvSpPr>
        <p:spPr bwMode="auto">
          <a:xfrm>
            <a:off x="1103812" y="3354249"/>
            <a:ext cx="6733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Son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Son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58"/>
          <p:cNvSpPr txBox="1">
            <a:spLocks noChangeArrowheads="1"/>
          </p:cNvSpPr>
          <p:nvPr/>
        </p:nvSpPr>
        <p:spPr bwMode="auto">
          <a:xfrm>
            <a:off x="711927" y="4968218"/>
            <a:ext cx="6733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Son 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ối Khuông 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5040" y="5575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4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7"/>
          <p:cNvSpPr txBox="1">
            <a:spLocks noChangeArrowheads="1"/>
          </p:cNvSpPr>
          <p:nvPr/>
        </p:nvSpPr>
        <p:spPr bwMode="auto">
          <a:xfrm>
            <a:off x="5241925" y="646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11268" name="Picture 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7"/>
          <a:stretch/>
        </p:blipFill>
        <p:spPr bwMode="auto">
          <a:xfrm>
            <a:off x="243840" y="3961612"/>
            <a:ext cx="8334103" cy="8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56"/>
          <p:cNvSpPr txBox="1">
            <a:spLocks noChangeArrowheads="1"/>
          </p:cNvSpPr>
          <p:nvPr/>
        </p:nvSpPr>
        <p:spPr bwMode="auto">
          <a:xfrm>
            <a:off x="965563" y="868403"/>
            <a:ext cx="66032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1" name="TextBox 57"/>
          <p:cNvSpPr txBox="1">
            <a:spLocks noChangeArrowheads="1"/>
          </p:cNvSpPr>
          <p:nvPr/>
        </p:nvSpPr>
        <p:spPr bwMode="auto">
          <a:xfrm>
            <a:off x="1866447" y="1353429"/>
            <a:ext cx="3810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 b="62635"/>
          <a:stretch/>
        </p:blipFill>
        <p:spPr bwMode="auto">
          <a:xfrm>
            <a:off x="0" y="2411717"/>
            <a:ext cx="8534400" cy="7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8"/>
          <p:cNvSpPr txBox="1">
            <a:spLocks noChangeArrowheads="1"/>
          </p:cNvSpPr>
          <p:nvPr/>
        </p:nvSpPr>
        <p:spPr bwMode="auto">
          <a:xfrm>
            <a:off x="1043940" y="3197436"/>
            <a:ext cx="6733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Son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Son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58"/>
          <p:cNvSpPr txBox="1">
            <a:spLocks noChangeArrowheads="1"/>
          </p:cNvSpPr>
          <p:nvPr/>
        </p:nvSpPr>
        <p:spPr bwMode="auto">
          <a:xfrm>
            <a:off x="691244" y="4806585"/>
            <a:ext cx="6733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Son 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58"/>
          <p:cNvSpPr txBox="1">
            <a:spLocks noChangeArrowheads="1"/>
          </p:cNvSpPr>
          <p:nvPr/>
        </p:nvSpPr>
        <p:spPr bwMode="auto">
          <a:xfrm>
            <a:off x="1223101" y="3581669"/>
            <a:ext cx="6733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8"/>
          <p:cNvSpPr txBox="1">
            <a:spLocks noChangeArrowheads="1"/>
          </p:cNvSpPr>
          <p:nvPr/>
        </p:nvSpPr>
        <p:spPr bwMode="auto">
          <a:xfrm>
            <a:off x="900249" y="5278987"/>
            <a:ext cx="6733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ối Khuông 1+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00" end="53314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6114" y="5667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92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7"/>
          <p:cNvSpPr txBox="1">
            <a:spLocks noChangeArrowheads="1"/>
          </p:cNvSpPr>
          <p:nvPr/>
        </p:nvSpPr>
        <p:spPr bwMode="auto">
          <a:xfrm>
            <a:off x="5241925" y="646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11268" name="Picture 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7"/>
          <a:stretch/>
        </p:blipFill>
        <p:spPr bwMode="auto">
          <a:xfrm>
            <a:off x="243840" y="3961612"/>
            <a:ext cx="8334103" cy="8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404497" y="3208552"/>
            <a:ext cx="70212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Universe" pitchFamily="34" charset="0"/>
              </a:rPr>
              <a:t>    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vang</a:t>
            </a:r>
            <a:endParaRPr lang="en-US" sz="24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Universe" pitchFamily="34" charset="0"/>
            </a:endParaRPr>
          </a:p>
        </p:txBody>
      </p:sp>
      <p:sp>
        <p:nvSpPr>
          <p:cNvPr id="11270" name="TextBox 56"/>
          <p:cNvSpPr txBox="1">
            <a:spLocks noChangeArrowheads="1"/>
          </p:cNvSpPr>
          <p:nvPr/>
        </p:nvSpPr>
        <p:spPr bwMode="auto">
          <a:xfrm>
            <a:off x="1103812" y="899959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271" name="TextBox 57"/>
          <p:cNvSpPr txBox="1">
            <a:spLocks noChangeArrowheads="1"/>
          </p:cNvSpPr>
          <p:nvPr/>
        </p:nvSpPr>
        <p:spPr bwMode="auto">
          <a:xfrm>
            <a:off x="1866447" y="1353429"/>
            <a:ext cx="3810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TextBox 58"/>
          <p:cNvSpPr txBox="1">
            <a:spLocks noChangeArrowheads="1"/>
          </p:cNvSpPr>
          <p:nvPr/>
        </p:nvSpPr>
        <p:spPr bwMode="auto">
          <a:xfrm>
            <a:off x="653143" y="4821402"/>
            <a:ext cx="792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bay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6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 b="62635"/>
          <a:stretch/>
        </p:blipFill>
        <p:spPr bwMode="auto">
          <a:xfrm>
            <a:off x="0" y="2411717"/>
            <a:ext cx="8534400" cy="7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hép lời 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6297" y="5356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56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85948" y="1722667"/>
            <a:ext cx="718239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phi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alt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7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916577" y="1970862"/>
            <a:ext cx="868244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</a:t>
            </a:r>
          </a:p>
        </p:txBody>
      </p:sp>
      <p:pic>
        <p:nvPicPr>
          <p:cNvPr id="25603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3658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367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3396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925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100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910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641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9367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3658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3658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0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188720" y="1108167"/>
            <a:ext cx="84582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6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1" name="Picture 3" descr="chevaux4"/>
          <p:cNvPicPr>
            <a:picLocks noChangeAspect="1" noChangeArrowheads="1" noCrop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2" y="3187337"/>
            <a:ext cx="44196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tranh tr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26" y="3187337"/>
            <a:ext cx="42672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88720" y="2102442"/>
            <a:ext cx="84582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60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6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920241" y="1609999"/>
            <a:ext cx="519901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phi </a:t>
            </a:r>
            <a:r>
              <a:rPr lang="en-US" alt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alt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447904" y="2102441"/>
            <a:ext cx="352043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endParaRPr lang="en-US" alt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7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0415" y="2172683"/>
            <a:ext cx="9037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ÔN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BÀI HÁT: 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 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03187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526097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257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2639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358775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219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00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3238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26415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7981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25717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13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8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367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457200" y="2910215"/>
            <a:ext cx="82296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TẬP ĐỌC NHẠC: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TĐN SỐ 2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463" y="1436387"/>
            <a:ext cx="8229600" cy="5611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 9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5206" y="751285"/>
            <a:ext cx="8229600" cy="5611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  <a:defRPr/>
            </a:pP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8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29323" y="816623"/>
            <a:ext cx="328377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ài 3 - Trên Ngựa Ta Phi Nha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87" end="1532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964" y="1586752"/>
            <a:ext cx="9776011" cy="52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6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29323" y="816623"/>
            <a:ext cx="716997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phi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- Karaoke HD - Trên Ngựa ta Phi Nhanh - Âm Nhạc Lớp 4 -- CD Chuẩn Bộ Giáo D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40" end="794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40540"/>
            <a:ext cx="9453282" cy="52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52A20E-A3DA-41D2-9939-11B29DB0FAE2}"/>
              </a:ext>
            </a:extLst>
          </p:cNvPr>
          <p:cNvSpPr/>
          <p:nvPr/>
        </p:nvSpPr>
        <p:spPr>
          <a:xfrm>
            <a:off x="345503" y="1705236"/>
            <a:ext cx="9643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ghập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E52A20E-A3DA-41D2-9939-11B29DB0FAE2}"/>
              </a:ext>
            </a:extLst>
          </p:cNvPr>
          <p:cNvSpPr/>
          <p:nvPr/>
        </p:nvSpPr>
        <p:spPr>
          <a:xfrm>
            <a:off x="345503" y="2293973"/>
            <a:ext cx="9643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ghập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E52A20E-A3DA-41D2-9939-11B29DB0FAE2}"/>
              </a:ext>
            </a:extLst>
          </p:cNvPr>
          <p:cNvSpPr/>
          <p:nvPr/>
        </p:nvSpPr>
        <p:spPr>
          <a:xfrm>
            <a:off x="345503" y="2875373"/>
            <a:ext cx="6595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lang="en-US" sz="2400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52A20E-A3DA-41D2-9939-11B29DB0FAE2}"/>
              </a:ext>
            </a:extLst>
          </p:cNvPr>
          <p:cNvSpPr/>
          <p:nvPr/>
        </p:nvSpPr>
        <p:spPr>
          <a:xfrm>
            <a:off x="345503" y="3415745"/>
            <a:ext cx="80226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la.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E52A20E-A3DA-41D2-9939-11B29DB0FAE2}"/>
              </a:ext>
            </a:extLst>
          </p:cNvPr>
          <p:cNvSpPr/>
          <p:nvPr/>
        </p:nvSpPr>
        <p:spPr>
          <a:xfrm>
            <a:off x="345503" y="4037399"/>
            <a:ext cx="7690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phi </a:t>
            </a:r>
            <a:r>
              <a:rPr kumimoji="0" lang="en-US" sz="24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52A20E-A3DA-41D2-9939-11B29DB0FAE2}"/>
              </a:ext>
            </a:extLst>
          </p:cNvPr>
          <p:cNvSpPr/>
          <p:nvPr/>
        </p:nvSpPr>
        <p:spPr>
          <a:xfrm>
            <a:off x="326713" y="4674348"/>
            <a:ext cx="10599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phi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E52A20E-A3DA-41D2-9939-11B29DB0FAE2}"/>
              </a:ext>
            </a:extLst>
          </p:cNvPr>
          <p:cNvSpPr/>
          <p:nvPr/>
        </p:nvSpPr>
        <p:spPr>
          <a:xfrm>
            <a:off x="326713" y="5287379"/>
            <a:ext cx="95694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phi </a:t>
            </a:r>
            <a:r>
              <a:rPr kumimoji="0" lang="en-US" sz="24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phi </a:t>
            </a:r>
            <a:r>
              <a:rPr lang="en-US" sz="2400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phi </a:t>
            </a:r>
            <a:r>
              <a:rPr lang="en-US" sz="2400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kern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5585" y="711889"/>
            <a:ext cx="3855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phi </a:t>
            </a:r>
            <a:r>
              <a:rPr lang="en-US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1164864"/>
            <a:ext cx="3183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0A2F330-EF68-4694-8DB7-EA48D22699AE}"/>
              </a:ext>
            </a:extLst>
          </p:cNvPr>
          <p:cNvSpPr/>
          <p:nvPr/>
        </p:nvSpPr>
        <p:spPr>
          <a:xfrm>
            <a:off x="798679" y="188669"/>
            <a:ext cx="5759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031" y="4297866"/>
            <a:ext cx="5660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12021" y="2542719"/>
            <a:ext cx="7156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3031" y="3119868"/>
            <a:ext cx="4583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6799" y="3686844"/>
            <a:ext cx="5750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xx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71748" y="1941877"/>
            <a:ext cx="7156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9512" y="4975901"/>
            <a:ext cx="8353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7512" y="5649229"/>
            <a:ext cx="853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7512" y="6199632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ài 3 - Trên Ngựa Ta Phi Nha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4" end="155086.4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918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1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7"/>
          <p:cNvSpPr txBox="1">
            <a:spLocks noChangeArrowheads="1"/>
          </p:cNvSpPr>
          <p:nvPr/>
        </p:nvSpPr>
        <p:spPr bwMode="auto">
          <a:xfrm>
            <a:off x="5241925" y="646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11268" name="Picture 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7"/>
          <a:stretch/>
        </p:blipFill>
        <p:spPr bwMode="auto">
          <a:xfrm>
            <a:off x="348343" y="3176723"/>
            <a:ext cx="8534400" cy="8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710396" y="2559616"/>
            <a:ext cx="70212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Universe" pitchFamily="34" charset="0"/>
              </a:rPr>
              <a:t>    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vang</a:t>
            </a:r>
            <a:endParaRPr lang="en-US" sz="24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Universe" pitchFamily="34" charset="0"/>
            </a:endParaRPr>
          </a:p>
        </p:txBody>
      </p:sp>
      <p:sp>
        <p:nvSpPr>
          <p:cNvPr id="11270" name="TextBox 56"/>
          <p:cNvSpPr txBox="1">
            <a:spLocks noChangeArrowheads="1"/>
          </p:cNvSpPr>
          <p:nvPr/>
        </p:nvSpPr>
        <p:spPr bwMode="auto">
          <a:xfrm>
            <a:off x="1143000" y="412750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2.Tập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271" name="TextBox 57"/>
          <p:cNvSpPr txBox="1">
            <a:spLocks noChangeArrowheads="1"/>
          </p:cNvSpPr>
          <p:nvPr/>
        </p:nvSpPr>
        <p:spPr bwMode="auto">
          <a:xfrm>
            <a:off x="2010138" y="783548"/>
            <a:ext cx="3810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TextBox 58"/>
          <p:cNvSpPr txBox="1">
            <a:spLocks noChangeArrowheads="1"/>
          </p:cNvSpPr>
          <p:nvPr/>
        </p:nvSpPr>
        <p:spPr bwMode="auto">
          <a:xfrm>
            <a:off x="737610" y="4037631"/>
            <a:ext cx="792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bay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58" name="Rectangle 50"/>
          <p:cNvSpPr>
            <a:spLocks noChangeArrowheads="1"/>
          </p:cNvSpPr>
          <p:nvPr/>
        </p:nvSpPr>
        <p:spPr bwMode="auto">
          <a:xfrm>
            <a:off x="1507218" y="5185761"/>
            <a:ext cx="700405" cy="1015663"/>
          </a:xfrm>
          <a:prstGeom prst="rect">
            <a:avLst/>
          </a:prstGeom>
          <a:solidFill>
            <a:srgbClr val="FFFF99"/>
          </a:solidFill>
          <a:ln w="76200" cmpd="tri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rgbClr val="F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000" b="1" dirty="0">
              <a:solidFill>
                <a:srgbClr val="F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000" b="1" dirty="0">
                <a:solidFill>
                  <a:srgbClr val="F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 eaLnBrk="1" hangingPunct="1"/>
            <a:endParaRPr lang="en-US" altLang="en-US" sz="2000" b="1" dirty="0">
              <a:solidFill>
                <a:srgbClr val="FE0000"/>
              </a:solidFill>
            </a:endParaRPr>
          </a:p>
        </p:txBody>
      </p:sp>
      <p:pic>
        <p:nvPicPr>
          <p:cNvPr id="17466" name="Picture 5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85761"/>
            <a:ext cx="790303" cy="961648"/>
          </a:xfrm>
          <a:prstGeom prst="rect">
            <a:avLst/>
          </a:prstGeom>
          <a:solidFill>
            <a:srgbClr val="FFFF00"/>
          </a:solidFill>
          <a:ln w="76200" cmpd="tri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57" name="Picture 4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80" y="5185761"/>
            <a:ext cx="737416" cy="1015663"/>
          </a:xfrm>
          <a:prstGeom prst="rect">
            <a:avLst/>
          </a:prstGeom>
          <a:solidFill>
            <a:srgbClr val="FFFF00"/>
          </a:solidFill>
          <a:ln w="76200" cmpd="tri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6" name="Picture 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 b="62635"/>
          <a:stretch/>
        </p:blipFill>
        <p:spPr bwMode="auto">
          <a:xfrm>
            <a:off x="348343" y="1888125"/>
            <a:ext cx="8534400" cy="7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9457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7"/>
          <p:cNvSpPr txBox="1">
            <a:spLocks noChangeArrowheads="1"/>
          </p:cNvSpPr>
          <p:nvPr/>
        </p:nvSpPr>
        <p:spPr bwMode="auto">
          <a:xfrm>
            <a:off x="5241925" y="646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11268" name="Picture 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7"/>
          <a:stretch/>
        </p:blipFill>
        <p:spPr bwMode="auto">
          <a:xfrm>
            <a:off x="348343" y="3176723"/>
            <a:ext cx="8534400" cy="8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710396" y="2559616"/>
            <a:ext cx="70212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Universe" pitchFamily="34" charset="0"/>
              </a:rPr>
              <a:t>    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vang</a:t>
            </a:r>
            <a:endParaRPr lang="en-US" sz="24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Universe" pitchFamily="34" charset="0"/>
            </a:endParaRPr>
          </a:p>
        </p:txBody>
      </p:sp>
      <p:sp>
        <p:nvSpPr>
          <p:cNvPr id="11270" name="TextBox 56"/>
          <p:cNvSpPr txBox="1">
            <a:spLocks noChangeArrowheads="1"/>
          </p:cNvSpPr>
          <p:nvPr/>
        </p:nvSpPr>
        <p:spPr bwMode="auto">
          <a:xfrm>
            <a:off x="1143000" y="412750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2.Tập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271" name="TextBox 57"/>
          <p:cNvSpPr txBox="1">
            <a:spLocks noChangeArrowheads="1"/>
          </p:cNvSpPr>
          <p:nvPr/>
        </p:nvSpPr>
        <p:spPr bwMode="auto">
          <a:xfrm>
            <a:off x="2010138" y="783548"/>
            <a:ext cx="3810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TextBox 58"/>
          <p:cNvSpPr txBox="1">
            <a:spLocks noChangeArrowheads="1"/>
          </p:cNvSpPr>
          <p:nvPr/>
        </p:nvSpPr>
        <p:spPr bwMode="auto">
          <a:xfrm>
            <a:off x="737610" y="4037631"/>
            <a:ext cx="792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bay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 b="62635"/>
          <a:stretch/>
        </p:blipFill>
        <p:spPr bwMode="auto">
          <a:xfrm>
            <a:off x="348343" y="1888125"/>
            <a:ext cx="8534400" cy="7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1602378" y="2109093"/>
            <a:ext cx="5334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2419453" y="1991129"/>
            <a:ext cx="533400" cy="62647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3435532" y="2075360"/>
            <a:ext cx="5334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5199018" y="2065491"/>
            <a:ext cx="5334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111312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796" r="-1112" b="10746"/>
          <a:stretch/>
        </p:blipFill>
        <p:spPr>
          <a:xfrm>
            <a:off x="216360" y="1188720"/>
            <a:ext cx="9776726" cy="5251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7806" y="4402183"/>
            <a:ext cx="4891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dirty="0" smtClean="0"/>
              <a:t>                   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Son 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uyện cao độ TĐN số 2- Nắ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206" y="5316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513</Words>
  <Application>Microsoft Office PowerPoint</Application>
  <PresentationFormat>Widescreen</PresentationFormat>
  <Paragraphs>67</Paragraphs>
  <Slides>18</Slides>
  <Notes>0</Notes>
  <HiddenSlides>0</HiddenSlides>
  <MMClips>12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.VnUniverse</vt:lpstr>
      <vt:lpstr>Arial</vt:lpstr>
      <vt:lpstr>Calibri</vt:lpstr>
      <vt:lpstr>Calibri Light</vt:lpstr>
      <vt:lpstr>Times New Roman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account</cp:lastModifiedBy>
  <cp:revision>26</cp:revision>
  <dcterms:created xsi:type="dcterms:W3CDTF">2021-11-01T08:01:56Z</dcterms:created>
  <dcterms:modified xsi:type="dcterms:W3CDTF">2021-11-03T03:38:24Z</dcterms:modified>
</cp:coreProperties>
</file>