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92" r:id="rId2"/>
    <p:sldMasterId id="2147483804" r:id="rId3"/>
    <p:sldMasterId id="2147483816" r:id="rId4"/>
    <p:sldMasterId id="2147483828" r:id="rId5"/>
  </p:sldMasterIdLst>
  <p:notesMasterIdLst>
    <p:notesMasterId r:id="rId28"/>
  </p:notesMasterIdLst>
  <p:sldIdLst>
    <p:sldId id="256" r:id="rId6"/>
    <p:sldId id="260" r:id="rId7"/>
    <p:sldId id="270" r:id="rId8"/>
    <p:sldId id="267" r:id="rId9"/>
    <p:sldId id="261" r:id="rId10"/>
    <p:sldId id="442" r:id="rId11"/>
    <p:sldId id="273" r:id="rId12"/>
    <p:sldId id="283" r:id="rId13"/>
    <p:sldId id="284" r:id="rId14"/>
    <p:sldId id="275" r:id="rId15"/>
    <p:sldId id="286" r:id="rId16"/>
    <p:sldId id="287" r:id="rId17"/>
    <p:sldId id="443" r:id="rId18"/>
    <p:sldId id="289" r:id="rId19"/>
    <p:sldId id="290" r:id="rId20"/>
    <p:sldId id="296" r:id="rId21"/>
    <p:sldId id="291" r:id="rId22"/>
    <p:sldId id="292" r:id="rId23"/>
    <p:sldId id="294" r:id="rId24"/>
    <p:sldId id="295" r:id="rId25"/>
    <p:sldId id="361" r:id="rId26"/>
    <p:sldId id="36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18" autoAdjust="0"/>
    <p:restoredTop sz="94660"/>
  </p:normalViewPr>
  <p:slideViewPr>
    <p:cSldViewPr snapToGrid="0">
      <p:cViewPr varScale="1">
        <p:scale>
          <a:sx n="46" d="100"/>
          <a:sy n="46" d="100"/>
        </p:scale>
        <p:origin x="63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9CA26-915C-495A-84DB-396CBF586A09}" type="datetimeFigureOut">
              <a:rPr lang="en-US" smtClean="0"/>
              <a:t>07-Nov-21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445BB-3D79-4EEA-975B-928DE8B6C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92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幻灯片图像占位符 25601">
            <a:extLst>
              <a:ext uri="{FF2B5EF4-FFF2-40B4-BE49-F238E27FC236}">
                <a16:creationId xmlns:a16="http://schemas.microsoft.com/office/drawing/2014/main" id="{6641AA57-5AEA-4A57-8126-8D689B1F0A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文本占位符 25602">
            <a:extLst>
              <a:ext uri="{FF2B5EF4-FFF2-40B4-BE49-F238E27FC236}">
                <a16:creationId xmlns:a16="http://schemas.microsoft.com/office/drawing/2014/main" id="{2AC1A023-36FB-4B61-BDAC-FF6A8FDAFD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7524" name="灯片编号占位符 1">
            <a:extLst>
              <a:ext uri="{FF2B5EF4-FFF2-40B4-BE49-F238E27FC236}">
                <a16:creationId xmlns:a16="http://schemas.microsoft.com/office/drawing/2014/main" id="{ECC31D0D-FEA1-4CB3-B351-9A6DA35688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862925-1F41-472B-9FFA-F36F4351B38B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幻灯片图像占位符 1">
            <a:extLst>
              <a:ext uri="{FF2B5EF4-FFF2-40B4-BE49-F238E27FC236}">
                <a16:creationId xmlns:a16="http://schemas.microsoft.com/office/drawing/2014/main" id="{48B50F97-AE76-4F91-90FA-789EE30584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备注占位符 2">
            <a:extLst>
              <a:ext uri="{FF2B5EF4-FFF2-40B4-BE49-F238E27FC236}">
                <a16:creationId xmlns:a16="http://schemas.microsoft.com/office/drawing/2014/main" id="{EAB04D92-81FE-474D-8F9E-0A85583F71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572" name="灯片编号占位符 3">
            <a:extLst>
              <a:ext uri="{FF2B5EF4-FFF2-40B4-BE49-F238E27FC236}">
                <a16:creationId xmlns:a16="http://schemas.microsoft.com/office/drawing/2014/main" id="{3A4365ED-83A1-4CEF-993B-E080B87C48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38C920-AA78-4C08-BAAC-6832CDB5AF1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C36F2-2501-479C-96F5-C5746DCEB9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EB5869-CA53-4335-BE40-7589242D58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AD593-6666-4436-ADB6-30986E020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C0752-E152-490D-BA31-AA948708C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759FC-5CF6-4A58-BB1B-4E0108A0D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45756-3356-4400-92F5-37D2BF6240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7668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F56DB-7897-4868-9F71-B29E8BBD8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7FB5CF-D4B3-48D8-8C09-F312017328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65EF2-78BD-4DAF-8689-6E26C4307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D36CF-8B1D-48AB-9FA2-34B81CB16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4EFA8-A10A-4EBC-BC63-018FD58C1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E6FF5-7205-4DC6-BED4-244E135432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9726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240CF5-BC4B-4D32-B86E-324276E00C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A83751-B478-425A-8612-EAA62E26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81752-2B13-4E6F-9F61-75C5A2F51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D539E-1DD8-4D60-9931-1EB1D4350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59B6B-7626-47CE-A9F5-71A05013F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EA146-0D07-4C10-8FB4-DCA693D7DB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2892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31B9C2-4FF8-4F93-9308-3BC3FD5350B6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AA78E7-4980-4632-B93A-E5D8C8E91A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B582D0-E470-4102-9471-08EBF0879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7E9296-8459-4951-81D5-4AE1D76D4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142E59E-BC37-432D-BD08-6B9126018D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5021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46E78-5C71-45FF-B7C7-BCE135492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55297D-5FA3-4863-B43A-FCD981F043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0559E-C666-4586-997F-4D180470E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BB4-5146-4D85-A58F-DE42CBAB08C0}" type="datetimeFigureOut">
              <a:rPr lang="en-US" smtClean="0"/>
              <a:t>07-Nov-21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47C96-0063-4910-B27E-A5986C29A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5E1A5-B141-4BD7-AE4C-8A8BA562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53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00E64-FC41-4D1E-92A2-F17D12C73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5E0BA-BD38-4181-810D-AD42ECE3C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3DF7D-87AB-45E7-AF43-190E223EC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BB4-5146-4D85-A58F-DE42CBAB08C0}" type="datetimeFigureOut">
              <a:rPr lang="en-US" smtClean="0"/>
              <a:t>07-Nov-21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FEAEC-B55A-428F-B8A1-291AE5643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8684A-A9D3-40D5-913D-ACACEFC27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99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A90C5-BFCA-4F77-8904-D4EB19ADD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6C1FD1-4FE1-482F-B553-F3DF094A1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2C0B6-32E6-4FAC-ADD3-2A01B5782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BB4-5146-4D85-A58F-DE42CBAB08C0}" type="datetimeFigureOut">
              <a:rPr lang="en-US" smtClean="0"/>
              <a:t>07-Nov-21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BE37F-DC8E-42A9-AFA6-7B6DD9533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765B9-1C09-4CB4-9F0A-A566A19D4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58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F3C87-78E6-4D8F-A4F5-4319DB044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6710B-F485-49FE-A2E0-279437FCD6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0D4A87-23CE-438E-AE79-CB2E8573D6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F393DC-C8AA-42C2-A6D8-63FA9FAC5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BB4-5146-4D85-A58F-DE42CBAB08C0}" type="datetimeFigureOut">
              <a:rPr lang="en-US" smtClean="0"/>
              <a:t>07-Nov-21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BD3C86-4081-4387-9213-E1B95D35E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0C7E8-A977-4F73-9853-A4B361E16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59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72413-08B4-4920-87BD-9698167D7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DFD508-5856-4546-8846-C7F378A32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416544-54F0-46C8-9862-9A2D5C0B12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AF719D-AC80-4A1A-B96E-59F11B57EF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B4AF2E-4E84-41EC-97A9-FA5515E133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D31DB2-5ED9-4398-AB1A-E3AC64411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BB4-5146-4D85-A58F-DE42CBAB08C0}" type="datetimeFigureOut">
              <a:rPr lang="en-US" smtClean="0"/>
              <a:t>07-Nov-21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0C277-188A-49EE-9B2D-68E38D3F9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F32DF9-8076-40AC-AB6B-F2B3B6ABB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833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EB1C3-5672-44EA-AEA9-62551376C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886541-96B6-4733-822F-E773EE65E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BB4-5146-4D85-A58F-DE42CBAB08C0}" type="datetimeFigureOut">
              <a:rPr lang="en-US" smtClean="0"/>
              <a:t>07-Nov-21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E421BD-0C39-412C-A065-4C27A5B6A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79A0FB-5146-441E-878C-33C896A9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301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57F7A5-F5B3-4037-B48F-345C0A536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BB4-5146-4D85-A58F-DE42CBAB08C0}" type="datetimeFigureOut">
              <a:rPr lang="en-US" smtClean="0"/>
              <a:t>07-Nov-21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219614-1EDA-479E-A08A-35F821495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EA43FC-E2A2-45F7-92F9-BAF86D03B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76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43B8C-96B8-4D3C-B0B2-24B2FFFE5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B48F2-B1C7-4D9F-AD80-9252BCEFE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E96DB-918E-4760-8553-F33CB3965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5D7F5-3F13-4BCC-BF87-F4D3A5A2A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109E1-AA71-4512-A86A-6DEB0BFB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430D8-5320-42CF-BBD1-F1D07D55C9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90707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3E2FA-CCFD-4B93-91BC-2F30A2073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A55D7-9693-46FE-B96D-786C4C56E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1B85B5-2DD2-487A-9920-09742A1E3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A3768A-8890-496A-B313-CC4C08979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BB4-5146-4D85-A58F-DE42CBAB08C0}" type="datetimeFigureOut">
              <a:rPr lang="en-US" smtClean="0"/>
              <a:t>07-Nov-21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FE14BE-7A30-401A-8470-6E917215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990B34-3F2D-439B-8313-F249D5F2E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08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A48CF-7E43-468C-BD61-595A01A58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65EC3B-E492-481E-8D9D-4A614B1519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870573-9DEA-40D3-8038-FC60F70FAC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C285B1-59E0-4298-82CC-D057064E0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BB4-5146-4D85-A58F-DE42CBAB08C0}" type="datetimeFigureOut">
              <a:rPr lang="en-US" smtClean="0"/>
              <a:t>07-Nov-21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42E63D-0A49-46BF-A991-10188A8D3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53F93B-F85A-4FC5-8D56-26812E134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72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17786-33A2-4140-B98C-1E611C4F8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DEF06F-E18C-43D1-AFE9-B312E9DF4D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59D0A-A9A6-474D-840F-035441574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BB4-5146-4D85-A58F-DE42CBAB08C0}" type="datetimeFigureOut">
              <a:rPr lang="en-US" smtClean="0"/>
              <a:t>07-Nov-21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5B1F9-7FA9-43E9-91BD-273F478A3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73B1B-396B-40A3-9103-D744B16F1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63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F9F7A6-D12A-4CB0-A4C7-D7034CA38B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DCAB58-83E7-437D-86CB-30BBAEB8C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F0EA4-E44D-49EC-97B3-6CD6F82E1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BB4-5146-4D85-A58F-DE42CBAB08C0}" type="datetimeFigureOut">
              <a:rPr lang="en-US" smtClean="0"/>
              <a:t>07-Nov-21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F0EA2-2AD8-419D-9BFA-EB1A6C88F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BBA25-F39D-468F-9829-62523C1B6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25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1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3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6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0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3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16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0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23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26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47366-5AAA-4542-A6E0-CE95DE29F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07-Nov-21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967A5-0679-45C8-960C-B63AD7AEB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6A810-506A-423D-BB3A-304FBD078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CEB5BE0-797E-4510-90CE-0DAC552B5B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2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58260-E45A-48BA-98E6-6F2395036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07-Nov-21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578C6-EBB1-4721-B37D-A32EBC610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04DE6-16CB-4A3A-9D08-52F3BAF62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6FCF2A3-4EA5-453F-9A8B-52F03BA7F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981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15"/>
            <a:ext cx="5181600" cy="1000125"/>
          </a:xfrm>
        </p:spPr>
        <p:txBody>
          <a:bodyPr anchor="b"/>
          <a:lstStyle>
            <a:lvl1pPr marL="0" indent="0">
              <a:buNone/>
              <a:defRPr sz="1284">
                <a:solidFill>
                  <a:schemeClr val="tx1">
                    <a:tint val="75000"/>
                  </a:schemeClr>
                </a:solidFill>
              </a:defRPr>
            </a:lvl1pPr>
            <a:lvl2pPr marL="303333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2pPr>
            <a:lvl3pPr marL="606670" indent="0">
              <a:buNone/>
              <a:defRPr sz="1086">
                <a:solidFill>
                  <a:schemeClr val="tx1">
                    <a:tint val="75000"/>
                  </a:schemeClr>
                </a:solidFill>
              </a:defRPr>
            </a:lvl3pPr>
            <a:lvl4pPr marL="910002" indent="0">
              <a:buNone/>
              <a:defRPr sz="889">
                <a:solidFill>
                  <a:schemeClr val="tx1">
                    <a:tint val="75000"/>
                  </a:schemeClr>
                </a:solidFill>
              </a:defRPr>
            </a:lvl4pPr>
            <a:lvl5pPr marL="1213334" indent="0">
              <a:buNone/>
              <a:defRPr sz="889">
                <a:solidFill>
                  <a:schemeClr val="tx1">
                    <a:tint val="75000"/>
                  </a:schemeClr>
                </a:solidFill>
              </a:defRPr>
            </a:lvl5pPr>
            <a:lvl6pPr marL="1516670" indent="0">
              <a:buNone/>
              <a:defRPr sz="889">
                <a:solidFill>
                  <a:schemeClr val="tx1">
                    <a:tint val="75000"/>
                  </a:schemeClr>
                </a:solidFill>
              </a:defRPr>
            </a:lvl6pPr>
            <a:lvl7pPr marL="1820002" indent="0">
              <a:buNone/>
              <a:defRPr sz="889">
                <a:solidFill>
                  <a:schemeClr val="tx1">
                    <a:tint val="75000"/>
                  </a:schemeClr>
                </a:solidFill>
              </a:defRPr>
            </a:lvl7pPr>
            <a:lvl8pPr marL="2123338" indent="0">
              <a:buNone/>
              <a:defRPr sz="889">
                <a:solidFill>
                  <a:schemeClr val="tx1">
                    <a:tint val="75000"/>
                  </a:schemeClr>
                </a:solidFill>
              </a:defRPr>
            </a:lvl8pPr>
            <a:lvl9pPr marL="2426670" indent="0">
              <a:buNone/>
              <a:defRPr sz="8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2B7C3-6E10-41A9-BDD2-65017DF73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07-Nov-21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A6288-62E7-444A-9CA8-FB9DD2D11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D705C-390B-436B-BD09-D39E867E1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C316E27-3635-4B8A-8420-49A2DADE2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85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2" y="1066804"/>
            <a:ext cx="2692400" cy="3017309"/>
          </a:xfrm>
        </p:spPr>
        <p:txBody>
          <a:bodyPr/>
          <a:lstStyle>
            <a:lvl1pPr>
              <a:defRPr sz="1877"/>
            </a:lvl1pPr>
            <a:lvl2pPr>
              <a:defRPr sz="1580"/>
            </a:lvl2pPr>
            <a:lvl3pPr>
              <a:defRPr sz="1284"/>
            </a:lvl3pPr>
            <a:lvl4pPr>
              <a:defRPr sz="1185"/>
            </a:lvl4pPr>
            <a:lvl5pPr>
              <a:defRPr sz="1185"/>
            </a:lvl5pPr>
            <a:lvl6pPr>
              <a:defRPr sz="1185"/>
            </a:lvl6pPr>
            <a:lvl7pPr>
              <a:defRPr sz="1185"/>
            </a:lvl7pPr>
            <a:lvl8pPr>
              <a:defRPr sz="1185"/>
            </a:lvl8pPr>
            <a:lvl9pPr>
              <a:defRPr sz="1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2" y="1066804"/>
            <a:ext cx="2692400" cy="3017309"/>
          </a:xfrm>
        </p:spPr>
        <p:txBody>
          <a:bodyPr/>
          <a:lstStyle>
            <a:lvl1pPr>
              <a:defRPr sz="1877"/>
            </a:lvl1pPr>
            <a:lvl2pPr>
              <a:defRPr sz="1580"/>
            </a:lvl2pPr>
            <a:lvl3pPr>
              <a:defRPr sz="1284"/>
            </a:lvl3pPr>
            <a:lvl4pPr>
              <a:defRPr sz="1185"/>
            </a:lvl4pPr>
            <a:lvl5pPr>
              <a:defRPr sz="1185"/>
            </a:lvl5pPr>
            <a:lvl6pPr>
              <a:defRPr sz="1185"/>
            </a:lvl6pPr>
            <a:lvl7pPr>
              <a:defRPr sz="1185"/>
            </a:lvl7pPr>
            <a:lvl8pPr>
              <a:defRPr sz="1185"/>
            </a:lvl8pPr>
            <a:lvl9pPr>
              <a:defRPr sz="1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88CC2E-9371-4AE3-8BF9-860493E7B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07-Nov-21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248283-8B83-4BE3-8F22-26FD03B3A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B8B35-BEDF-44E6-930D-668FD2943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16CDC26-EF89-449D-9DE1-95BA8FB51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9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580" b="1"/>
            </a:lvl1pPr>
            <a:lvl2pPr marL="303333" indent="0">
              <a:buNone/>
              <a:defRPr sz="1284" b="1"/>
            </a:lvl2pPr>
            <a:lvl3pPr marL="606670" indent="0">
              <a:buNone/>
              <a:defRPr sz="1185" b="1"/>
            </a:lvl3pPr>
            <a:lvl4pPr marL="910002" indent="0">
              <a:buNone/>
              <a:defRPr sz="1086" b="1"/>
            </a:lvl4pPr>
            <a:lvl5pPr marL="1213334" indent="0">
              <a:buNone/>
              <a:defRPr sz="1086" b="1"/>
            </a:lvl5pPr>
            <a:lvl6pPr marL="1516670" indent="0">
              <a:buNone/>
              <a:defRPr sz="1086" b="1"/>
            </a:lvl6pPr>
            <a:lvl7pPr marL="1820002" indent="0">
              <a:buNone/>
              <a:defRPr sz="1086" b="1"/>
            </a:lvl7pPr>
            <a:lvl8pPr marL="2123338" indent="0">
              <a:buNone/>
              <a:defRPr sz="1086" b="1"/>
            </a:lvl8pPr>
            <a:lvl9pPr marL="2426670" indent="0">
              <a:buNone/>
              <a:defRPr sz="108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580"/>
            </a:lvl1pPr>
            <a:lvl2pPr>
              <a:defRPr sz="1284"/>
            </a:lvl2pPr>
            <a:lvl3pPr>
              <a:defRPr sz="1185"/>
            </a:lvl3pPr>
            <a:lvl4pPr>
              <a:defRPr sz="1086"/>
            </a:lvl4pPr>
            <a:lvl5pPr>
              <a:defRPr sz="1086"/>
            </a:lvl5pPr>
            <a:lvl6pPr>
              <a:defRPr sz="1086"/>
            </a:lvl6pPr>
            <a:lvl7pPr>
              <a:defRPr sz="1086"/>
            </a:lvl7pPr>
            <a:lvl8pPr>
              <a:defRPr sz="1086"/>
            </a:lvl8pPr>
            <a:lvl9pPr>
              <a:defRPr sz="1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3" y="1023409"/>
            <a:ext cx="2694517" cy="426508"/>
          </a:xfrm>
        </p:spPr>
        <p:txBody>
          <a:bodyPr anchor="b"/>
          <a:lstStyle>
            <a:lvl1pPr marL="0" indent="0">
              <a:buNone/>
              <a:defRPr sz="1580" b="1"/>
            </a:lvl1pPr>
            <a:lvl2pPr marL="303333" indent="0">
              <a:buNone/>
              <a:defRPr sz="1284" b="1"/>
            </a:lvl2pPr>
            <a:lvl3pPr marL="606670" indent="0">
              <a:buNone/>
              <a:defRPr sz="1185" b="1"/>
            </a:lvl3pPr>
            <a:lvl4pPr marL="910002" indent="0">
              <a:buNone/>
              <a:defRPr sz="1086" b="1"/>
            </a:lvl4pPr>
            <a:lvl5pPr marL="1213334" indent="0">
              <a:buNone/>
              <a:defRPr sz="1086" b="1"/>
            </a:lvl5pPr>
            <a:lvl6pPr marL="1516670" indent="0">
              <a:buNone/>
              <a:defRPr sz="1086" b="1"/>
            </a:lvl6pPr>
            <a:lvl7pPr marL="1820002" indent="0">
              <a:buNone/>
              <a:defRPr sz="1086" b="1"/>
            </a:lvl7pPr>
            <a:lvl8pPr marL="2123338" indent="0">
              <a:buNone/>
              <a:defRPr sz="1086" b="1"/>
            </a:lvl8pPr>
            <a:lvl9pPr marL="2426670" indent="0">
              <a:buNone/>
              <a:defRPr sz="108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3" y="1449917"/>
            <a:ext cx="2694517" cy="2634192"/>
          </a:xfrm>
        </p:spPr>
        <p:txBody>
          <a:bodyPr/>
          <a:lstStyle>
            <a:lvl1pPr>
              <a:defRPr sz="1580"/>
            </a:lvl1pPr>
            <a:lvl2pPr>
              <a:defRPr sz="1284"/>
            </a:lvl2pPr>
            <a:lvl3pPr>
              <a:defRPr sz="1185"/>
            </a:lvl3pPr>
            <a:lvl4pPr>
              <a:defRPr sz="1086"/>
            </a:lvl4pPr>
            <a:lvl5pPr>
              <a:defRPr sz="1086"/>
            </a:lvl5pPr>
            <a:lvl6pPr>
              <a:defRPr sz="1086"/>
            </a:lvl6pPr>
            <a:lvl7pPr>
              <a:defRPr sz="1086"/>
            </a:lvl7pPr>
            <a:lvl8pPr>
              <a:defRPr sz="1086"/>
            </a:lvl8pPr>
            <a:lvl9pPr>
              <a:defRPr sz="1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A73E43-761E-4B00-9E11-1FA29F90E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07-Nov-21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51A2A2-F337-48C0-94C5-6763FA0F3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1C49AE-D130-4B63-8A37-8F5AE1AA3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236A553-CA86-4CC3-8B17-3D9336721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5951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3F1F6E-59E4-466B-AA15-39CB4D92D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07-Nov-21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16C18F-7234-49A1-B799-D132C90DF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FE3743-1110-4F91-9EE3-BDAFE59A0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20F0CF9-281B-42BA-BA74-38A5F7187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10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37168-5C67-4ECD-BEA5-4815F43AA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9CDF2C-2C75-435D-BA40-777429A15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F54AA-A3CD-460B-B214-F49993FA4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AFC61-030F-44CC-85F2-96CC9B36A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3196A-273A-4498-89F4-38B0620BA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D179DF-2F2E-4178-AE07-DB8BC509CC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41131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DFD7CB-8465-43D4-B6D2-C950635C2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07-Nov-21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A0ED7-3804-4E1A-B1E7-CDEFEBB48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3AF77-19B7-4D39-9DCE-801EA6BB4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65EAEFC-A2AA-43C1-8172-67BFC5DF39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532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6" y="182033"/>
            <a:ext cx="2005542" cy="774700"/>
          </a:xfrm>
        </p:spPr>
        <p:txBody>
          <a:bodyPr anchor="b"/>
          <a:lstStyle>
            <a:lvl1pPr algn="l">
              <a:defRPr sz="128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9" y="182043"/>
            <a:ext cx="3407833" cy="3902075"/>
          </a:xfrm>
        </p:spPr>
        <p:txBody>
          <a:bodyPr/>
          <a:lstStyle>
            <a:lvl1pPr>
              <a:defRPr sz="2173"/>
            </a:lvl1pPr>
            <a:lvl2pPr>
              <a:defRPr sz="1877"/>
            </a:lvl2pPr>
            <a:lvl3pPr>
              <a:defRPr sz="1580"/>
            </a:lvl3pPr>
            <a:lvl4pPr>
              <a:defRPr sz="1284"/>
            </a:lvl4pPr>
            <a:lvl5pPr>
              <a:defRPr sz="1284"/>
            </a:lvl5pPr>
            <a:lvl6pPr>
              <a:defRPr sz="1284"/>
            </a:lvl6pPr>
            <a:lvl7pPr>
              <a:defRPr sz="1284"/>
            </a:lvl7pPr>
            <a:lvl8pPr>
              <a:defRPr sz="1284"/>
            </a:lvl8pPr>
            <a:lvl9pPr>
              <a:defRPr sz="12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6" y="956744"/>
            <a:ext cx="2005542" cy="3127375"/>
          </a:xfrm>
        </p:spPr>
        <p:txBody>
          <a:bodyPr/>
          <a:lstStyle>
            <a:lvl1pPr marL="0" indent="0">
              <a:buNone/>
              <a:defRPr sz="889"/>
            </a:lvl1pPr>
            <a:lvl2pPr marL="303333" indent="0">
              <a:buNone/>
              <a:defRPr sz="790"/>
            </a:lvl2pPr>
            <a:lvl3pPr marL="606670" indent="0">
              <a:buNone/>
              <a:defRPr sz="691"/>
            </a:lvl3pPr>
            <a:lvl4pPr marL="910002" indent="0">
              <a:buNone/>
              <a:defRPr sz="593"/>
            </a:lvl4pPr>
            <a:lvl5pPr marL="1213334" indent="0">
              <a:buNone/>
              <a:defRPr sz="593"/>
            </a:lvl5pPr>
            <a:lvl6pPr marL="1516670" indent="0">
              <a:buNone/>
              <a:defRPr sz="593"/>
            </a:lvl6pPr>
            <a:lvl7pPr marL="1820002" indent="0">
              <a:buNone/>
              <a:defRPr sz="593"/>
            </a:lvl7pPr>
            <a:lvl8pPr marL="2123338" indent="0">
              <a:buNone/>
              <a:defRPr sz="593"/>
            </a:lvl8pPr>
            <a:lvl9pPr marL="2426670" indent="0">
              <a:buNone/>
              <a:defRPr sz="59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D32068-C35E-402F-8B96-70ABFCC05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07-Nov-21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9D38B1-28E3-4632-AEBD-59AC363F2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D65572-6B09-4912-83E9-1DE9028F8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5669C42-9428-4C03-A539-F2EFFBCF2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4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8" y="3200409"/>
            <a:ext cx="3657600" cy="377825"/>
          </a:xfrm>
        </p:spPr>
        <p:txBody>
          <a:bodyPr anchor="b"/>
          <a:lstStyle>
            <a:lvl1pPr algn="l">
              <a:defRPr sz="128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8" y="408517"/>
            <a:ext cx="3657600" cy="2743200"/>
          </a:xfrm>
        </p:spPr>
        <p:txBody>
          <a:bodyPr/>
          <a:lstStyle>
            <a:lvl1pPr marL="0" indent="0">
              <a:buNone/>
              <a:defRPr sz="2173"/>
            </a:lvl1pPr>
            <a:lvl2pPr marL="303333" indent="0">
              <a:buNone/>
              <a:defRPr sz="1877"/>
            </a:lvl2pPr>
            <a:lvl3pPr marL="606670" indent="0">
              <a:buNone/>
              <a:defRPr sz="1580"/>
            </a:lvl3pPr>
            <a:lvl4pPr marL="910002" indent="0">
              <a:buNone/>
              <a:defRPr sz="1284"/>
            </a:lvl4pPr>
            <a:lvl5pPr marL="1213334" indent="0">
              <a:buNone/>
              <a:defRPr sz="1284"/>
            </a:lvl5pPr>
            <a:lvl6pPr marL="1516670" indent="0">
              <a:buNone/>
              <a:defRPr sz="1284"/>
            </a:lvl6pPr>
            <a:lvl7pPr marL="1820002" indent="0">
              <a:buNone/>
              <a:defRPr sz="1284"/>
            </a:lvl7pPr>
            <a:lvl8pPr marL="2123338" indent="0">
              <a:buNone/>
              <a:defRPr sz="1284"/>
            </a:lvl8pPr>
            <a:lvl9pPr marL="2426670" indent="0">
              <a:buNone/>
              <a:defRPr sz="128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8" y="3578235"/>
            <a:ext cx="3657600" cy="536575"/>
          </a:xfrm>
        </p:spPr>
        <p:txBody>
          <a:bodyPr/>
          <a:lstStyle>
            <a:lvl1pPr marL="0" indent="0">
              <a:buNone/>
              <a:defRPr sz="889"/>
            </a:lvl1pPr>
            <a:lvl2pPr marL="303333" indent="0">
              <a:buNone/>
              <a:defRPr sz="790"/>
            </a:lvl2pPr>
            <a:lvl3pPr marL="606670" indent="0">
              <a:buNone/>
              <a:defRPr sz="691"/>
            </a:lvl3pPr>
            <a:lvl4pPr marL="910002" indent="0">
              <a:buNone/>
              <a:defRPr sz="593"/>
            </a:lvl4pPr>
            <a:lvl5pPr marL="1213334" indent="0">
              <a:buNone/>
              <a:defRPr sz="593"/>
            </a:lvl5pPr>
            <a:lvl6pPr marL="1516670" indent="0">
              <a:buNone/>
              <a:defRPr sz="593"/>
            </a:lvl6pPr>
            <a:lvl7pPr marL="1820002" indent="0">
              <a:buNone/>
              <a:defRPr sz="593"/>
            </a:lvl7pPr>
            <a:lvl8pPr marL="2123338" indent="0">
              <a:buNone/>
              <a:defRPr sz="593"/>
            </a:lvl8pPr>
            <a:lvl9pPr marL="2426670" indent="0">
              <a:buNone/>
              <a:defRPr sz="59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D2C28B-C03D-4789-BDAF-AD7E44EF9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07-Nov-21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C7C911-4C18-4D1E-9468-95F6A9FC6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BFA85B-0191-4791-B539-50931DD02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A13D7EF-295D-4336-81F8-1759ADD2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467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1BBE7-6F55-49E1-A621-D83854486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07-Nov-21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D0764-2C06-41C8-AD2E-FB4741B55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098C4-EC3E-4DC0-8DE2-663007A85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BA0326B-A484-4FFF-80FF-CCB82D5C5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81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2" y="183101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2" y="183101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60308-0B70-4F10-8730-B65C072A2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07-Nov-21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5DB4E-F1AE-4840-9532-BD18FA12A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194C1-64B9-4977-B80A-10C94FC56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41FBD00-9965-4AED-8E5D-9A5D63E46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108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1" indent="0" algn="ctr">
              <a:buNone/>
              <a:defRPr sz="1600"/>
            </a:lvl4pPr>
            <a:lvl5pPr marL="1828707" indent="0" algn="ctr">
              <a:buNone/>
              <a:defRPr sz="1600"/>
            </a:lvl5pPr>
            <a:lvl6pPr marL="2285885" indent="0" algn="ctr">
              <a:buNone/>
              <a:defRPr sz="1600"/>
            </a:lvl6pPr>
            <a:lvl7pPr marL="2743061" indent="0" algn="ctr">
              <a:buNone/>
              <a:defRPr sz="1600"/>
            </a:lvl7pPr>
            <a:lvl8pPr marL="3200238" indent="0" algn="ctr">
              <a:buNone/>
              <a:defRPr sz="1600"/>
            </a:lvl8pPr>
            <a:lvl9pPr marL="365741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9C20E9-C148-4148-AD79-19080E44F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86BAB08-D03A-4FEF-8092-001CB785BBAB}" type="datetimeFigureOut">
              <a:rPr lang="zh-CN" altLang="en-US"/>
              <a:pPr>
                <a:defRPr/>
              </a:pPr>
              <a:t>2021/11/7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E5500D8-39A7-4C5A-8A64-4D7D8C1BD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1E3CA96-4232-45C8-A960-A922462A5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46C632A-CB95-444A-934A-B0B66C67D40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350013"/>
      </p:ext>
    </p:extLst>
  </p:cSld>
  <p:clrMapOvr>
    <a:masterClrMapping/>
  </p:clrMapOvr>
  <p:transition spd="slow" advClick="0" advTm="1000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18F5EA-4612-4161-8784-61A0BD34E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86BAB08-D03A-4FEF-8092-001CB785BBAB}" type="datetimeFigureOut">
              <a:rPr lang="zh-CN" altLang="en-US"/>
              <a:pPr>
                <a:defRPr/>
              </a:pPr>
              <a:t>2021/11/7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1E599AF-53A2-46F1-830D-47DCCCA74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D2EBEF-A152-4DFD-B3A8-C021307C3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981E304-F023-426A-850B-AA60D3814C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6859687"/>
      </p:ext>
    </p:extLst>
  </p:cSld>
  <p:clrMapOvr>
    <a:masterClrMapping/>
  </p:clrMapOvr>
  <p:transition spd="slow" advClick="0" advTm="1000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64A41F-29EF-4C69-9F7A-BEDCFC7DB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86BAB08-D03A-4FEF-8092-001CB785BBAB}" type="datetimeFigureOut">
              <a:rPr lang="zh-CN" altLang="en-US"/>
              <a:pPr>
                <a:defRPr/>
              </a:pPr>
              <a:t>2021/11/7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7222CAC-2E88-43B6-801E-3BC135E93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15EA184-822B-4827-AC2B-99C1BB0D8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20461F1-8776-4310-BD68-CB706B71485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0341480"/>
      </p:ext>
    </p:extLst>
  </p:cSld>
  <p:clrMapOvr>
    <a:masterClrMapping/>
  </p:clrMapOvr>
  <p:transition spd="slow" advClick="0" advTm="1000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4A123FB-F46F-4B1D-B080-B9B6DE5EA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86BAB08-D03A-4FEF-8092-001CB785BBAB}" type="datetimeFigureOut">
              <a:rPr lang="zh-CN" altLang="en-US"/>
              <a:pPr>
                <a:defRPr/>
              </a:pPr>
              <a:t>2021/11/7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3FB3D01-C13A-4941-9E0E-990AFFFAF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9451360-B80F-4079-B8E2-D6D03293B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8ECAB07-AE79-4241-AB88-B468FB76AC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021406"/>
      </p:ext>
    </p:extLst>
  </p:cSld>
  <p:clrMapOvr>
    <a:masterClrMapping/>
  </p:clrMapOvr>
  <p:transition spd="slow" advClick="0" advTm="1000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1" indent="0">
              <a:buNone/>
              <a:defRPr sz="1600" b="1"/>
            </a:lvl4pPr>
            <a:lvl5pPr marL="1828707" indent="0">
              <a:buNone/>
              <a:defRPr sz="1600" b="1"/>
            </a:lvl5pPr>
            <a:lvl6pPr marL="2285885" indent="0">
              <a:buNone/>
              <a:defRPr sz="1600" b="1"/>
            </a:lvl6pPr>
            <a:lvl7pPr marL="2743061" indent="0">
              <a:buNone/>
              <a:defRPr sz="1600" b="1"/>
            </a:lvl7pPr>
            <a:lvl8pPr marL="3200238" indent="0">
              <a:buNone/>
              <a:defRPr sz="1600" b="1"/>
            </a:lvl8pPr>
            <a:lvl9pPr marL="3657415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1" indent="0">
              <a:buNone/>
              <a:defRPr sz="1600" b="1"/>
            </a:lvl4pPr>
            <a:lvl5pPr marL="1828707" indent="0">
              <a:buNone/>
              <a:defRPr sz="1600" b="1"/>
            </a:lvl5pPr>
            <a:lvl6pPr marL="2285885" indent="0">
              <a:buNone/>
              <a:defRPr sz="1600" b="1"/>
            </a:lvl6pPr>
            <a:lvl7pPr marL="2743061" indent="0">
              <a:buNone/>
              <a:defRPr sz="1600" b="1"/>
            </a:lvl7pPr>
            <a:lvl8pPr marL="3200238" indent="0">
              <a:buNone/>
              <a:defRPr sz="1600" b="1"/>
            </a:lvl8pPr>
            <a:lvl9pPr marL="3657415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87BDD8E-DCAF-46EA-A7E7-CAC8E4B85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86BAB08-D03A-4FEF-8092-001CB785BBAB}" type="datetimeFigureOut">
              <a:rPr lang="zh-CN" altLang="en-US"/>
              <a:pPr>
                <a:defRPr/>
              </a:pPr>
              <a:t>2021/11/7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7E1097B-E5CA-48A0-A5AE-4F431AF8B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B53CB7E-C544-4BEB-96C7-9C3EFF06C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3D8871A-8761-41E6-881D-0F34DD64219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2676861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19DF0-53F6-4357-9EB3-6721B9DC2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6DF7E-75E8-4652-801E-30B18412A8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B19A8E-27B6-44EE-B848-A8B97AD5E8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D82712-06AA-4833-82A0-3AA9C7992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69C822-ED17-4273-9265-BBA5C5E84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5DC4CD-46FE-4E2E-B966-7436EF4D9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D036F-F61C-4446-82BC-69B68DEED3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31292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F3C379B-3FD2-46DE-ACA4-4FC6B7A09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86BAB08-D03A-4FEF-8092-001CB785BBAB}" type="datetimeFigureOut">
              <a:rPr lang="zh-CN" altLang="en-US"/>
              <a:pPr>
                <a:defRPr/>
              </a:pPr>
              <a:t>2021/11/7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A1FAB38-DE61-4107-AE32-53926BD67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E21EA3-9B47-4A69-A78E-1506E1954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B351474-5479-4973-8F7A-282889F1E1C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8902257"/>
      </p:ext>
    </p:extLst>
  </p:cSld>
  <p:clrMapOvr>
    <a:masterClrMapping/>
  </p:clrMapOvr>
  <p:transition spd="slow" advClick="0" advTm="1000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FD612BA-3078-4BC9-95E0-48B7BE0C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86BAB08-D03A-4FEF-8092-001CB785BBAB}" type="datetimeFigureOut">
              <a:rPr lang="zh-CN" altLang="en-US"/>
              <a:pPr>
                <a:defRPr/>
              </a:pPr>
              <a:t>2021/11/7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1AE1956-DD3F-45F4-BC9A-6F8BB2A15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B63D8F6-4939-47A5-B594-DB8D70221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379C08F-66DA-4E17-9810-191F9A8DAB2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6156734"/>
      </p:ext>
    </p:extLst>
  </p:cSld>
  <p:clrMapOvr>
    <a:masterClrMapping/>
  </p:clrMapOvr>
  <p:transition spd="slow" advClick="0" advTm="1000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4" indent="0">
              <a:buNone/>
              <a:defRPr sz="1200"/>
            </a:lvl3pPr>
            <a:lvl4pPr marL="1371531" indent="0">
              <a:buNone/>
              <a:defRPr sz="1000"/>
            </a:lvl4pPr>
            <a:lvl5pPr marL="1828707" indent="0">
              <a:buNone/>
              <a:defRPr sz="1000"/>
            </a:lvl5pPr>
            <a:lvl6pPr marL="2285885" indent="0">
              <a:buNone/>
              <a:defRPr sz="1000"/>
            </a:lvl6pPr>
            <a:lvl7pPr marL="2743061" indent="0">
              <a:buNone/>
              <a:defRPr sz="1000"/>
            </a:lvl7pPr>
            <a:lvl8pPr marL="3200238" indent="0">
              <a:buNone/>
              <a:defRPr sz="1000"/>
            </a:lvl8pPr>
            <a:lvl9pPr marL="3657415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87D533C-8487-4550-B716-0436803E9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86BAB08-D03A-4FEF-8092-001CB785BBAB}" type="datetimeFigureOut">
              <a:rPr lang="zh-CN" altLang="en-US"/>
              <a:pPr>
                <a:defRPr/>
              </a:pPr>
              <a:t>2021/11/7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DAD1C95-E6FE-4CBC-B81C-1DCFA81E7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DCA5903-D6A3-490D-9346-E6CB48A9F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4DBBC2E-149D-4EC7-8DFB-D598D0F5A76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6444599"/>
      </p:ext>
    </p:extLst>
  </p:cSld>
  <p:clrMapOvr>
    <a:masterClrMapping/>
  </p:clrMapOvr>
  <p:transition spd="slow" advClick="0" advTm="1000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7" indent="0">
              <a:buNone/>
              <a:defRPr sz="2000"/>
            </a:lvl5pPr>
            <a:lvl6pPr marL="2285885" indent="0">
              <a:buNone/>
              <a:defRPr sz="2000"/>
            </a:lvl6pPr>
            <a:lvl7pPr marL="2743061" indent="0">
              <a:buNone/>
              <a:defRPr sz="2000"/>
            </a:lvl7pPr>
            <a:lvl8pPr marL="3200238" indent="0">
              <a:buNone/>
              <a:defRPr sz="2000"/>
            </a:lvl8pPr>
            <a:lvl9pPr marL="3657415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4" indent="0">
              <a:buNone/>
              <a:defRPr sz="1200"/>
            </a:lvl3pPr>
            <a:lvl4pPr marL="1371531" indent="0">
              <a:buNone/>
              <a:defRPr sz="1000"/>
            </a:lvl4pPr>
            <a:lvl5pPr marL="1828707" indent="0">
              <a:buNone/>
              <a:defRPr sz="1000"/>
            </a:lvl5pPr>
            <a:lvl6pPr marL="2285885" indent="0">
              <a:buNone/>
              <a:defRPr sz="1000"/>
            </a:lvl6pPr>
            <a:lvl7pPr marL="2743061" indent="0">
              <a:buNone/>
              <a:defRPr sz="1000"/>
            </a:lvl7pPr>
            <a:lvl8pPr marL="3200238" indent="0">
              <a:buNone/>
              <a:defRPr sz="1000"/>
            </a:lvl8pPr>
            <a:lvl9pPr marL="3657415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2DFDC1-AD8A-4F73-BA5D-1C70F6771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86BAB08-D03A-4FEF-8092-001CB785BBAB}" type="datetimeFigureOut">
              <a:rPr lang="zh-CN" altLang="en-US"/>
              <a:pPr>
                <a:defRPr/>
              </a:pPr>
              <a:t>2021/11/7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A712851-082B-41E3-A929-63B35C37C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77684D6-CFA4-4D9C-BDE3-9B60C2FBA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7F7CAAB-D8B7-42CC-BBA1-6099F8955CB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053888"/>
      </p:ext>
    </p:extLst>
  </p:cSld>
  <p:clrMapOvr>
    <a:masterClrMapping/>
  </p:clrMapOvr>
  <p:transition spd="slow" advClick="0" advTm="1000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D09654-7F7F-48AB-B032-2F20B62EE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86BAB08-D03A-4FEF-8092-001CB785BBAB}" type="datetimeFigureOut">
              <a:rPr lang="zh-CN" altLang="en-US"/>
              <a:pPr>
                <a:defRPr/>
              </a:pPr>
              <a:t>2021/11/7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564B48-8E3A-49BD-9004-502CFBCFB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AE98A19-4AB5-46CE-A853-EB376DD30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6A92022-A4FD-4F43-B5A4-2F34E5CA533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031532"/>
      </p:ext>
    </p:extLst>
  </p:cSld>
  <p:clrMapOvr>
    <a:masterClrMapping/>
  </p:clrMapOvr>
  <p:transition spd="slow" advClick="0" advTm="1000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0EA50E-29DA-4476-B09E-4A4AB7CA6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86BAB08-D03A-4FEF-8092-001CB785BBAB}" type="datetimeFigureOut">
              <a:rPr lang="zh-CN" altLang="en-US"/>
              <a:pPr>
                <a:defRPr/>
              </a:pPr>
              <a:t>2021/11/7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A699EE-E979-4C6A-9864-F4DFD38D3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1AAF85-9B41-4A71-A2D6-BB899456D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04A3D4D-33EA-4A0F-A2BF-5221FD1B54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1114977"/>
      </p:ext>
    </p:extLst>
  </p:cSld>
  <p:clrMapOvr>
    <a:masterClrMapping/>
  </p:clrMapOvr>
  <p:transition spd="slow" advClick="0" advTm="1000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29" y="1122400"/>
            <a:ext cx="9144173" cy="2387680"/>
          </a:xfrm>
          <a:prstGeom prst="rect">
            <a:avLst/>
          </a:prstGeom>
        </p:spPr>
        <p:txBody>
          <a:bodyPr lIns="66349" tIns="33174" rIns="66349" bIns="33174"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29" y="3602158"/>
            <a:ext cx="9144173" cy="1655817"/>
          </a:xfrm>
          <a:prstGeom prst="rect">
            <a:avLst/>
          </a:prstGeom>
        </p:spPr>
        <p:txBody>
          <a:bodyPr lIns="66349" tIns="33174" rIns="66349" bIns="33174"/>
          <a:lstStyle>
            <a:lvl1pPr marL="0" indent="0" algn="ctr">
              <a:buNone/>
              <a:defRPr sz="2400"/>
            </a:lvl1pPr>
            <a:lvl2pPr marL="456609" indent="0" algn="ctr">
              <a:buNone/>
              <a:defRPr sz="2000"/>
            </a:lvl2pPr>
            <a:lvl3pPr marL="913218" indent="0" algn="ctr">
              <a:buNone/>
              <a:defRPr sz="1800"/>
            </a:lvl3pPr>
            <a:lvl4pPr marL="1369828" indent="0" algn="ctr">
              <a:buNone/>
              <a:defRPr sz="1600"/>
            </a:lvl4pPr>
            <a:lvl5pPr marL="1825976" indent="0" algn="ctr">
              <a:buNone/>
              <a:defRPr sz="1600"/>
            </a:lvl5pPr>
            <a:lvl6pPr marL="2282585" indent="0" algn="ctr">
              <a:buNone/>
              <a:defRPr sz="1600"/>
            </a:lvl6pPr>
            <a:lvl7pPr marL="2739194" indent="0" algn="ctr">
              <a:buNone/>
              <a:defRPr sz="1600"/>
            </a:lvl7pPr>
            <a:lvl8pPr marL="3195804" indent="0" algn="ctr">
              <a:buNone/>
              <a:defRPr sz="1600"/>
            </a:lvl8pPr>
            <a:lvl9pPr marL="3652413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680696156"/>
      </p:ext>
    </p:extLst>
  </p:cSld>
  <p:clrMapOvr>
    <a:masterClrMapping/>
  </p:clrMapOvr>
  <p:transition advClick="0" advTm="3000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 lIns="66349" tIns="33174" rIns="66349" bIns="33174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 lIns="66349" tIns="33174" rIns="66349" bIns="3317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19451630"/>
      </p:ext>
    </p:extLst>
  </p:cSld>
  <p:clrMapOvr>
    <a:masterClrMapping/>
  </p:clrMapOvr>
  <p:transition advClick="0" advTm="3000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5"/>
            <a:ext cx="10515799" cy="2852833"/>
          </a:xfrm>
          <a:prstGeom prst="rect">
            <a:avLst/>
          </a:prstGeom>
        </p:spPr>
        <p:txBody>
          <a:bodyPr lIns="66349" tIns="33174" rIns="66349" bIns="33174"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17"/>
            <a:ext cx="10515799" cy="1500237"/>
          </a:xfrm>
          <a:prstGeom prst="rect">
            <a:avLst/>
          </a:prstGeom>
        </p:spPr>
        <p:txBody>
          <a:bodyPr lIns="66349" tIns="33174" rIns="66349" bIns="33174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6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2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98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59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5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1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24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321885319"/>
      </p:ext>
    </p:extLst>
  </p:cSld>
  <p:clrMapOvr>
    <a:masterClrMapping/>
  </p:clrMapOvr>
  <p:transition advClick="0" advTm="3000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 lIns="66349" tIns="33174" rIns="66349" bIns="33174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  <a:prstGeom prst="rect">
            <a:avLst/>
          </a:prstGeom>
        </p:spPr>
        <p:txBody>
          <a:bodyPr lIns="66349" tIns="33174" rIns="66349" bIns="3317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7" y="1825686"/>
            <a:ext cx="5181698" cy="4351484"/>
          </a:xfrm>
          <a:prstGeom prst="rect">
            <a:avLst/>
          </a:prstGeom>
        </p:spPr>
        <p:txBody>
          <a:bodyPr lIns="66349" tIns="33174" rIns="66349" bIns="3317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30850114"/>
      </p:ext>
    </p:extLst>
  </p:cSld>
  <p:clrMapOvr>
    <a:masterClrMapping/>
  </p:clrMapOvr>
  <p:transition advClick="0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D1CA5-AF5F-47EC-8247-B8ED26715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7A785A-9A00-4891-8432-107F5418D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B333F9-F6E7-4535-A1A9-6B02488D5C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698C6B-D98F-44A0-A4B3-11723DA740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85AF8A-8198-4984-8234-5EBAB822C2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417FAB-EC84-42B4-997F-16406D9B5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CDEF10-1C05-4A40-9412-4FE469B8C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B2CE9E-A383-4989-ACC1-0EB8E6FEB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132B4-1C05-4B60-AFE8-3DF75B5DD4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271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38"/>
            <a:ext cx="10515799" cy="1325607"/>
          </a:xfrm>
          <a:prstGeom prst="rect">
            <a:avLst/>
          </a:prstGeom>
        </p:spPr>
        <p:txBody>
          <a:bodyPr lIns="66349" tIns="33174" rIns="66349" bIns="33174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6" y="1778497"/>
            <a:ext cx="4873666" cy="823940"/>
          </a:xfrm>
          <a:prstGeom prst="rect">
            <a:avLst/>
          </a:prstGeom>
        </p:spPr>
        <p:txBody>
          <a:bodyPr lIns="66349" tIns="33174" rIns="66349" bIns="33174" anchor="ctr" anchorCtr="0"/>
          <a:lstStyle>
            <a:lvl1pPr marL="0" indent="0">
              <a:buNone/>
              <a:defRPr sz="2800"/>
            </a:lvl1pPr>
            <a:lvl2pPr marL="456609" indent="0">
              <a:buNone/>
              <a:defRPr sz="2400"/>
            </a:lvl2pPr>
            <a:lvl3pPr marL="913218" indent="0">
              <a:buNone/>
              <a:defRPr sz="2000"/>
            </a:lvl3pPr>
            <a:lvl4pPr marL="1369828" indent="0">
              <a:buNone/>
              <a:defRPr sz="1800"/>
            </a:lvl4pPr>
            <a:lvl5pPr marL="1825976" indent="0">
              <a:buNone/>
              <a:defRPr sz="1800"/>
            </a:lvl5pPr>
            <a:lvl6pPr marL="2282585" indent="0">
              <a:buNone/>
              <a:defRPr sz="1800"/>
            </a:lvl6pPr>
            <a:lvl7pPr marL="2739194" indent="0">
              <a:buNone/>
              <a:defRPr sz="1800"/>
            </a:lvl7pPr>
            <a:lvl8pPr marL="3195804" indent="0">
              <a:buNone/>
              <a:defRPr sz="1800"/>
            </a:lvl8pPr>
            <a:lvl9pPr marL="3652413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6" y="2665468"/>
            <a:ext cx="4873666" cy="3524402"/>
          </a:xfrm>
          <a:prstGeom prst="rect">
            <a:avLst/>
          </a:prstGeom>
        </p:spPr>
        <p:txBody>
          <a:bodyPr lIns="66349" tIns="33174" rIns="66349" bIns="3317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6" y="1778497"/>
            <a:ext cx="4897669" cy="823940"/>
          </a:xfrm>
          <a:prstGeom prst="rect">
            <a:avLst/>
          </a:prstGeom>
        </p:spPr>
        <p:txBody>
          <a:bodyPr lIns="66349" tIns="33174" rIns="66349" bIns="33174" anchor="ctr" anchorCtr="0"/>
          <a:lstStyle>
            <a:lvl1pPr marL="0" indent="0">
              <a:buNone/>
              <a:defRPr sz="2800"/>
            </a:lvl1pPr>
            <a:lvl2pPr marL="456609" indent="0">
              <a:buNone/>
              <a:defRPr sz="2400"/>
            </a:lvl2pPr>
            <a:lvl3pPr marL="913218" indent="0">
              <a:buNone/>
              <a:defRPr sz="2000"/>
            </a:lvl3pPr>
            <a:lvl4pPr marL="1369828" indent="0">
              <a:buNone/>
              <a:defRPr sz="1800"/>
            </a:lvl4pPr>
            <a:lvl5pPr marL="1825976" indent="0">
              <a:buNone/>
              <a:defRPr sz="1800"/>
            </a:lvl5pPr>
            <a:lvl6pPr marL="2282585" indent="0">
              <a:buNone/>
              <a:defRPr sz="1800"/>
            </a:lvl6pPr>
            <a:lvl7pPr marL="2739194" indent="0">
              <a:buNone/>
              <a:defRPr sz="1800"/>
            </a:lvl7pPr>
            <a:lvl8pPr marL="3195804" indent="0">
              <a:buNone/>
              <a:defRPr sz="1800"/>
            </a:lvl8pPr>
            <a:lvl9pPr marL="3652413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6" y="2665468"/>
            <a:ext cx="4897669" cy="3524402"/>
          </a:xfrm>
          <a:prstGeom prst="rect">
            <a:avLst/>
          </a:prstGeom>
        </p:spPr>
        <p:txBody>
          <a:bodyPr lIns="66349" tIns="33174" rIns="66349" bIns="3317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44713260"/>
      </p:ext>
    </p:extLst>
  </p:cSld>
  <p:clrMapOvr>
    <a:masterClrMapping/>
  </p:clrMapOvr>
  <p:transition advClick="0" advTm="3000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 lIns="66349" tIns="33174" rIns="66349" bIns="33174"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78428719"/>
      </p:ext>
    </p:extLst>
  </p:cSld>
  <p:clrMapOvr>
    <a:masterClrMapping/>
  </p:clrMapOvr>
  <p:transition advClick="0" advTm="3000"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158519"/>
      </p:ext>
    </p:extLst>
  </p:cSld>
  <p:clrMapOvr>
    <a:masterClrMapping/>
  </p:clrMapOvr>
  <p:transition advClick="0" advTm="3000"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3932311" cy="1600253"/>
          </a:xfrm>
          <a:prstGeom prst="rect">
            <a:avLst/>
          </a:prstGeom>
        </p:spPr>
        <p:txBody>
          <a:bodyPr lIns="66349" tIns="33174" rIns="66349" bIns="33174"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8"/>
            <a:ext cx="6172317" cy="4873788"/>
          </a:xfrm>
          <a:prstGeom prst="rect">
            <a:avLst/>
          </a:prstGeom>
        </p:spPr>
        <p:txBody>
          <a:bodyPr lIns="66349" tIns="33174" rIns="66349" bIns="33174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3932311" cy="3811716"/>
          </a:xfrm>
          <a:prstGeom prst="rect">
            <a:avLst/>
          </a:prstGeom>
        </p:spPr>
        <p:txBody>
          <a:bodyPr lIns="66349" tIns="33174" rIns="66349" bIns="33174"/>
          <a:lstStyle>
            <a:lvl1pPr marL="0" indent="0">
              <a:buNone/>
              <a:defRPr sz="1600"/>
            </a:lvl1pPr>
            <a:lvl2pPr marL="456609" indent="0">
              <a:buNone/>
              <a:defRPr sz="1400"/>
            </a:lvl2pPr>
            <a:lvl3pPr marL="913218" indent="0">
              <a:buNone/>
              <a:defRPr sz="1200"/>
            </a:lvl3pPr>
            <a:lvl4pPr marL="1369828" indent="0">
              <a:buNone/>
              <a:defRPr sz="1000"/>
            </a:lvl4pPr>
            <a:lvl5pPr marL="1825976" indent="0">
              <a:buNone/>
              <a:defRPr sz="1000"/>
            </a:lvl5pPr>
            <a:lvl6pPr marL="2282585" indent="0">
              <a:buNone/>
              <a:defRPr sz="1000"/>
            </a:lvl6pPr>
            <a:lvl7pPr marL="2739194" indent="0">
              <a:buNone/>
              <a:defRPr sz="1000"/>
            </a:lvl7pPr>
            <a:lvl8pPr marL="3195804" indent="0">
              <a:buNone/>
              <a:defRPr sz="1000"/>
            </a:lvl8pPr>
            <a:lvl9pPr marL="365241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93291545"/>
      </p:ext>
    </p:extLst>
  </p:cSld>
  <p:clrMapOvr>
    <a:masterClrMapping/>
  </p:clrMapOvr>
  <p:transition advClick="0" advTm="3000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4165428" cy="1600253"/>
          </a:xfrm>
          <a:prstGeom prst="rect">
            <a:avLst/>
          </a:prstGeom>
        </p:spPr>
        <p:txBody>
          <a:bodyPr lIns="66349" tIns="33174" rIns="66349" bIns="33174"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6"/>
            <a:ext cx="6172317" cy="5404031"/>
          </a:xfrm>
          <a:prstGeom prst="rect">
            <a:avLst/>
          </a:prstGeom>
        </p:spPr>
        <p:txBody>
          <a:bodyPr lIns="66349" tIns="33174" rIns="66349" bIns="33174"/>
          <a:lstStyle>
            <a:lvl1pPr marL="0" indent="0">
              <a:buNone/>
              <a:defRPr sz="3200"/>
            </a:lvl1pPr>
            <a:lvl2pPr marL="456609" indent="0">
              <a:buNone/>
              <a:defRPr sz="2800"/>
            </a:lvl2pPr>
            <a:lvl3pPr marL="913218" indent="0">
              <a:buNone/>
              <a:defRPr sz="2400"/>
            </a:lvl3pPr>
            <a:lvl4pPr marL="1369828" indent="0">
              <a:buNone/>
              <a:defRPr sz="2000"/>
            </a:lvl4pPr>
            <a:lvl5pPr marL="1825976" indent="0">
              <a:buNone/>
              <a:defRPr sz="2000"/>
            </a:lvl5pPr>
            <a:lvl6pPr marL="2282585" indent="0">
              <a:buNone/>
              <a:defRPr sz="2000"/>
            </a:lvl6pPr>
            <a:lvl7pPr marL="2739194" indent="0">
              <a:buNone/>
              <a:defRPr sz="2000"/>
            </a:lvl7pPr>
            <a:lvl8pPr marL="3195804" indent="0">
              <a:buNone/>
              <a:defRPr sz="2000"/>
            </a:lvl8pPr>
            <a:lvl9pPr marL="3652413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4165428" cy="3811716"/>
          </a:xfrm>
          <a:prstGeom prst="rect">
            <a:avLst/>
          </a:prstGeom>
        </p:spPr>
        <p:txBody>
          <a:bodyPr lIns="66349" tIns="33174" rIns="66349" bIns="33174"/>
          <a:lstStyle>
            <a:lvl1pPr marL="0" indent="0">
              <a:buNone/>
              <a:defRPr sz="2000"/>
            </a:lvl1pPr>
            <a:lvl2pPr marL="456609" indent="0">
              <a:buNone/>
              <a:defRPr sz="1800"/>
            </a:lvl2pPr>
            <a:lvl3pPr marL="913218" indent="0">
              <a:buNone/>
              <a:defRPr sz="1600"/>
            </a:lvl3pPr>
            <a:lvl4pPr marL="1369828" indent="0">
              <a:buNone/>
              <a:defRPr sz="1400"/>
            </a:lvl4pPr>
            <a:lvl5pPr marL="1825976" indent="0">
              <a:buNone/>
              <a:defRPr sz="1400"/>
            </a:lvl5pPr>
            <a:lvl6pPr marL="2282585" indent="0">
              <a:buNone/>
              <a:defRPr sz="1400"/>
            </a:lvl6pPr>
            <a:lvl7pPr marL="2739194" indent="0">
              <a:buNone/>
              <a:defRPr sz="1400"/>
            </a:lvl7pPr>
            <a:lvl8pPr marL="3195804" indent="0">
              <a:buNone/>
              <a:defRPr sz="1400"/>
            </a:lvl8pPr>
            <a:lvl9pPr marL="3652413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61525158"/>
      </p:ext>
    </p:extLst>
  </p:cSld>
  <p:clrMapOvr>
    <a:masterClrMapping/>
  </p:clrMapOvr>
  <p:transition advClick="0" advTm="3000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 lIns="66349" tIns="33174" rIns="66349" bIns="33174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 vert="eaVert" lIns="66349" tIns="33174" rIns="66349" bIns="3317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2607897"/>
      </p:ext>
    </p:extLst>
  </p:cSld>
  <p:clrMapOvr>
    <a:masterClrMapping/>
  </p:clrMapOvr>
  <p:transition advClick="0" advTm="3000"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5" y="365138"/>
            <a:ext cx="2628950" cy="5812032"/>
          </a:xfrm>
          <a:prstGeom prst="rect">
            <a:avLst/>
          </a:prstGeom>
        </p:spPr>
        <p:txBody>
          <a:bodyPr vert="eaVert" lIns="66349" tIns="33174" rIns="66349" bIns="33174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6" y="365138"/>
            <a:ext cx="7734446" cy="5812032"/>
          </a:xfrm>
          <a:prstGeom prst="rect">
            <a:avLst/>
          </a:prstGeom>
        </p:spPr>
        <p:txBody>
          <a:bodyPr vert="eaVert" lIns="66349" tIns="33174" rIns="66349" bIns="3317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264829"/>
      </p:ext>
    </p:extLst>
  </p:cSld>
  <p:clrMapOvr>
    <a:masterClrMapping/>
  </p:clrMapOvr>
  <p:transition advClick="0" advTm="3000"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66349" tIns="33174" rIns="66349" bIns="33174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</p:spPr>
        <p:txBody>
          <a:bodyPr lIns="66349" tIns="33174" rIns="66349" bIns="3317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6"/>
            <a:ext cx="5181698" cy="2098745"/>
          </a:xfrm>
        </p:spPr>
        <p:txBody>
          <a:bodyPr lIns="66349" tIns="33174" rIns="66349" bIns="3317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8" cy="2100333"/>
          </a:xfrm>
        </p:spPr>
        <p:txBody>
          <a:bodyPr lIns="66349" tIns="33174" rIns="66349" bIns="3317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38926653"/>
      </p:ext>
    </p:extLst>
  </p:cSld>
  <p:clrMapOvr>
    <a:masterClrMapping/>
  </p:clrMapOvr>
  <p:transition advClick="0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9CB2D-12B0-4355-BD62-613FCAC03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EC4AA3-1013-4102-A611-2617A26E9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78FCC3-2888-4243-AA35-1E4F47573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91C743-1DA5-4A2E-B6AD-F048B43A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7FEA0-D522-4BCE-B80E-8F05503D2A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432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EF2F34-222D-4E0D-AB52-F7ADAEA23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DCEB07-324F-45DF-8FCF-0954AEAB8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29B83B-D549-45DA-B362-B0C961D5B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1C266-8D50-4125-A1CF-A8EB4D6723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3003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D348D-E298-4920-B6B2-158FD6B37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CC229-0D58-4634-B562-852F14C3D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8C549F-CC5E-47CA-93E5-1233B28A09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D92AD3-9095-4071-83F5-687558559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6254D-B294-43B7-9C3F-16C449275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E474FF-4732-466A-ACFE-0996FE064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C3370-8643-4856-B5E7-D011C1698C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1513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7539B-5B17-4A95-8608-CABF39401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4C7670-96E3-4F78-B274-F66E3B2033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369785-4AD5-4DC0-90C2-C6155F1EE0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721259-0D73-4854-8A7E-964D0B4E9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EA4E9C-DCD4-4195-B53E-E4AAB305A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88510F-3A96-4C81-B99B-2590AED50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091A1-8536-4A34-A8B7-73949A7C0A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003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850EDDC-506A-468A-9CC5-32A0B5F11D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5886956-B191-4B7F-A909-42749C40FD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361D555-C0AB-406E-934A-D67BB28671B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77E3944-E96E-4647-AB78-A5E6FCD0635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74A4CD9-7900-47DE-A590-3311D9FAA5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14BADBA0-BC49-46A3-B8E9-E02E71785BD0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33D48F18-CF66-498C-9DBE-B4387FDA86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2174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>
            <a:extLst>
              <a:ext uri="{FF2B5EF4-FFF2-40B4-BE49-F238E27FC236}">
                <a16:creationId xmlns:a16="http://schemas.microsoft.com/office/drawing/2014/main" id="{31A4806D-F0A3-44EA-8CEA-629731868C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1" y="5891213"/>
            <a:ext cx="1032933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29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8870CA-6202-4BD3-9E5F-5B0C7B40B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7B9DD5-A3A2-4B7B-BE06-9DE046386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FF200-3217-4A13-90E6-731D86079A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B3B96-49D4-4646-BD0B-53B7D0624F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20CDC-F373-4C97-86E3-B741945B10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C0F15-AAC8-4C1B-BFCE-89B84D9A499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876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E781EB-3844-40BC-8483-EAFC9E2E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82563"/>
            <a:ext cx="5486400" cy="762000"/>
          </a:xfrm>
          <a:prstGeom prst="rect">
            <a:avLst/>
          </a:prstGeom>
        </p:spPr>
        <p:txBody>
          <a:bodyPr vert="horz" lIns="61422" tIns="30711" rIns="61422" bIns="3071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698B4-FDA2-4B3B-9F67-F323E4653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838"/>
          </a:xfrm>
          <a:prstGeom prst="rect">
            <a:avLst/>
          </a:prstGeom>
        </p:spPr>
        <p:txBody>
          <a:bodyPr vert="horz" lIns="61422" tIns="30711" rIns="61422" bIns="3071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9D040-AC75-49B9-A0C6-E07F93B0C2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4800" y="4237038"/>
            <a:ext cx="1422400" cy="244475"/>
          </a:xfrm>
          <a:prstGeom prst="rect">
            <a:avLst/>
          </a:prstGeom>
        </p:spPr>
        <p:txBody>
          <a:bodyPr vert="horz" lIns="61422" tIns="30711" rIns="61422" bIns="30711" rtlCol="0" anchor="ctr"/>
          <a:lstStyle>
            <a:lvl1pPr algn="l" defTabSz="606670" fontAlgn="auto">
              <a:spcBef>
                <a:spcPts val="0"/>
              </a:spcBef>
              <a:spcAft>
                <a:spcPts val="0"/>
              </a:spcAft>
              <a:defRPr sz="79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07-Nov-21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B8991-DE60-4BCA-8D35-F894127DAB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2800" y="4237038"/>
            <a:ext cx="1930400" cy="244475"/>
          </a:xfrm>
          <a:prstGeom prst="rect">
            <a:avLst/>
          </a:prstGeom>
        </p:spPr>
        <p:txBody>
          <a:bodyPr vert="horz" lIns="61422" tIns="30711" rIns="61422" bIns="30711" rtlCol="0" anchor="ctr"/>
          <a:lstStyle>
            <a:lvl1pPr algn="ctr" defTabSz="606670" fontAlgn="auto">
              <a:spcBef>
                <a:spcPts val="0"/>
              </a:spcBef>
              <a:spcAft>
                <a:spcPts val="0"/>
              </a:spcAft>
              <a:defRPr sz="79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5351C-65C6-4464-B54A-293DA4154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800" y="4237038"/>
            <a:ext cx="1422400" cy="244475"/>
          </a:xfrm>
          <a:prstGeom prst="rect">
            <a:avLst/>
          </a:prstGeom>
        </p:spPr>
        <p:txBody>
          <a:bodyPr vert="horz" lIns="61422" tIns="30711" rIns="61422" bIns="30711" rtlCol="0" anchor="ctr"/>
          <a:lstStyle>
            <a:lvl1pPr algn="r" defTabSz="606670" fontAlgn="auto">
              <a:spcBef>
                <a:spcPts val="0"/>
              </a:spcBef>
              <a:spcAft>
                <a:spcPts val="0"/>
              </a:spcAft>
              <a:defRPr sz="79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540E18D9-CD8E-4A4B-9C73-E2585BD12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521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606425" rtl="0" fontAlgn="base">
        <a:spcBef>
          <a:spcPct val="0"/>
        </a:spcBef>
        <a:spcAft>
          <a:spcPct val="0"/>
        </a:spcAft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06425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2pPr>
      <a:lvl3pPr algn="ctr" defTabSz="606425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3pPr>
      <a:lvl4pPr algn="ctr" defTabSz="606425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4pPr>
      <a:lvl5pPr algn="ctr" defTabSz="606425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606425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606425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606425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606425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7013" indent="-227013" algn="l" defTabSz="60642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2125" indent="-188913" algn="l" defTabSz="60642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57238" indent="-150813" algn="l" defTabSz="60642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60450" indent="-150813" algn="l" defTabSz="60642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63663" indent="-150813" algn="l" defTabSz="60642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68337" indent="-151666" algn="l" defTabSz="606670" rtl="0" eaLnBrk="1" latinLnBrk="0" hangingPunct="1">
        <a:spcBef>
          <a:spcPct val="20000"/>
        </a:spcBef>
        <a:buFont typeface="Arial" pitchFamily="34" charset="0"/>
        <a:buChar char="•"/>
        <a:defRPr sz="1284" kern="1200">
          <a:solidFill>
            <a:schemeClr val="tx1"/>
          </a:solidFill>
          <a:latin typeface="+mn-lt"/>
          <a:ea typeface="+mn-ea"/>
          <a:cs typeface="+mn-cs"/>
        </a:defRPr>
      </a:lvl6pPr>
      <a:lvl7pPr marL="1971670" indent="-151666" algn="l" defTabSz="606670" rtl="0" eaLnBrk="1" latinLnBrk="0" hangingPunct="1">
        <a:spcBef>
          <a:spcPct val="20000"/>
        </a:spcBef>
        <a:buFont typeface="Arial" pitchFamily="34" charset="0"/>
        <a:buChar char="•"/>
        <a:defRPr sz="1284" kern="1200">
          <a:solidFill>
            <a:schemeClr val="tx1"/>
          </a:solidFill>
          <a:latin typeface="+mn-lt"/>
          <a:ea typeface="+mn-ea"/>
          <a:cs typeface="+mn-cs"/>
        </a:defRPr>
      </a:lvl7pPr>
      <a:lvl8pPr marL="2275004" indent="-151666" algn="l" defTabSz="606670" rtl="0" eaLnBrk="1" latinLnBrk="0" hangingPunct="1">
        <a:spcBef>
          <a:spcPct val="20000"/>
        </a:spcBef>
        <a:buFont typeface="Arial" pitchFamily="34" charset="0"/>
        <a:buChar char="•"/>
        <a:defRPr sz="1284" kern="1200">
          <a:solidFill>
            <a:schemeClr val="tx1"/>
          </a:solidFill>
          <a:latin typeface="+mn-lt"/>
          <a:ea typeface="+mn-ea"/>
          <a:cs typeface="+mn-cs"/>
        </a:defRPr>
      </a:lvl8pPr>
      <a:lvl9pPr marL="2578338" indent="-151666" algn="l" defTabSz="606670" rtl="0" eaLnBrk="1" latinLnBrk="0" hangingPunct="1">
        <a:spcBef>
          <a:spcPct val="20000"/>
        </a:spcBef>
        <a:buFont typeface="Arial" pitchFamily="34" charset="0"/>
        <a:buChar char="•"/>
        <a:defRPr sz="12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6670" rtl="0" eaLnBrk="1" latinLnBrk="0" hangingPunct="1">
        <a:defRPr sz="1185" kern="1200">
          <a:solidFill>
            <a:schemeClr val="tx1"/>
          </a:solidFill>
          <a:latin typeface="+mn-lt"/>
          <a:ea typeface="+mn-ea"/>
          <a:cs typeface="+mn-cs"/>
        </a:defRPr>
      </a:lvl1pPr>
      <a:lvl2pPr marL="303333" algn="l" defTabSz="606670" rtl="0" eaLnBrk="1" latinLnBrk="0" hangingPunct="1">
        <a:defRPr sz="1185" kern="1200">
          <a:solidFill>
            <a:schemeClr val="tx1"/>
          </a:solidFill>
          <a:latin typeface="+mn-lt"/>
          <a:ea typeface="+mn-ea"/>
          <a:cs typeface="+mn-cs"/>
        </a:defRPr>
      </a:lvl2pPr>
      <a:lvl3pPr marL="606670" algn="l" defTabSz="606670" rtl="0" eaLnBrk="1" latinLnBrk="0" hangingPunct="1">
        <a:defRPr sz="1185" kern="1200">
          <a:solidFill>
            <a:schemeClr val="tx1"/>
          </a:solidFill>
          <a:latin typeface="+mn-lt"/>
          <a:ea typeface="+mn-ea"/>
          <a:cs typeface="+mn-cs"/>
        </a:defRPr>
      </a:lvl3pPr>
      <a:lvl4pPr marL="910002" algn="l" defTabSz="606670" rtl="0" eaLnBrk="1" latinLnBrk="0" hangingPunct="1">
        <a:defRPr sz="1185" kern="1200">
          <a:solidFill>
            <a:schemeClr val="tx1"/>
          </a:solidFill>
          <a:latin typeface="+mn-lt"/>
          <a:ea typeface="+mn-ea"/>
          <a:cs typeface="+mn-cs"/>
        </a:defRPr>
      </a:lvl4pPr>
      <a:lvl5pPr marL="1213334" algn="l" defTabSz="606670" rtl="0" eaLnBrk="1" latinLnBrk="0" hangingPunct="1">
        <a:defRPr sz="1185" kern="1200">
          <a:solidFill>
            <a:schemeClr val="tx1"/>
          </a:solidFill>
          <a:latin typeface="+mn-lt"/>
          <a:ea typeface="+mn-ea"/>
          <a:cs typeface="+mn-cs"/>
        </a:defRPr>
      </a:lvl5pPr>
      <a:lvl6pPr marL="1516670" algn="l" defTabSz="606670" rtl="0" eaLnBrk="1" latinLnBrk="0" hangingPunct="1">
        <a:defRPr sz="1185" kern="1200">
          <a:solidFill>
            <a:schemeClr val="tx1"/>
          </a:solidFill>
          <a:latin typeface="+mn-lt"/>
          <a:ea typeface="+mn-ea"/>
          <a:cs typeface="+mn-cs"/>
        </a:defRPr>
      </a:lvl6pPr>
      <a:lvl7pPr marL="1820002" algn="l" defTabSz="606670" rtl="0" eaLnBrk="1" latinLnBrk="0" hangingPunct="1">
        <a:defRPr sz="1185" kern="1200">
          <a:solidFill>
            <a:schemeClr val="tx1"/>
          </a:solidFill>
          <a:latin typeface="+mn-lt"/>
          <a:ea typeface="+mn-ea"/>
          <a:cs typeface="+mn-cs"/>
        </a:defRPr>
      </a:lvl7pPr>
      <a:lvl8pPr marL="2123338" algn="l" defTabSz="606670" rtl="0" eaLnBrk="1" latinLnBrk="0" hangingPunct="1">
        <a:defRPr sz="1185" kern="1200">
          <a:solidFill>
            <a:schemeClr val="tx1"/>
          </a:solidFill>
          <a:latin typeface="+mn-lt"/>
          <a:ea typeface="+mn-ea"/>
          <a:cs typeface="+mn-cs"/>
        </a:defRPr>
      </a:lvl8pPr>
      <a:lvl9pPr marL="2426670" algn="l" defTabSz="606670" rtl="0" eaLnBrk="1" latinLnBrk="0" hangingPunct="1">
        <a:defRPr sz="11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1">
            <a:extLst>
              <a:ext uri="{FF2B5EF4-FFF2-40B4-BE49-F238E27FC236}">
                <a16:creationId xmlns:a16="http://schemas.microsoft.com/office/drawing/2014/main" id="{48709B35-CBDB-4846-A6F2-952407BD3B9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5123" name="文本占位符 2">
            <a:extLst>
              <a:ext uri="{FF2B5EF4-FFF2-40B4-BE49-F238E27FC236}">
                <a16:creationId xmlns:a16="http://schemas.microsoft.com/office/drawing/2014/main" id="{92833898-AD10-4633-9F40-12459D8C1C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236109C-24E2-4CCF-9A31-605A68A062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等线"/>
                <a:cs typeface="+mn-cs"/>
              </a:defRPr>
            </a:lvl1pPr>
          </a:lstStyle>
          <a:p>
            <a:pPr>
              <a:defRPr/>
            </a:pPr>
            <a:fld id="{F86BAB08-D03A-4FEF-8092-001CB785BBAB}" type="datetimeFigureOut">
              <a:rPr lang="zh-CN" altLang="en-US"/>
              <a:pPr>
                <a:defRPr/>
              </a:pPr>
              <a:t>2021/11/7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83488DB-CFB1-4135-BC3B-37CEF26EC7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等线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1D2C31-BCFC-456A-B0C8-1FB8E27493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等线" panose="02010600030101010101" pitchFamily="2" charset="-122"/>
                <a:cs typeface="等线" panose="02010600030101010101" pitchFamily="2" charset="-122"/>
              </a:defRPr>
            </a:lvl1pPr>
          </a:lstStyle>
          <a:p>
            <a:pPr>
              <a:defRPr/>
            </a:pPr>
            <a:fld id="{207E89B8-3470-46BF-A1AB-0D7DE3D5449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5176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 advClick="0" advTm="1000">
    <p:push dir="u"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</a:defRPr>
      </a:lvl9pPr>
    </p:titleStyle>
    <p:bodyStyle>
      <a:lvl1pPr marL="227013" indent="-227013" algn="l" defTabSz="9128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47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3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7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5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1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5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1033" descr="PPT素材-02">
            <a:extLst>
              <a:ext uri="{FF2B5EF4-FFF2-40B4-BE49-F238E27FC236}">
                <a16:creationId xmlns:a16="http://schemas.microsoft.com/office/drawing/2014/main" id="{37670D41-726B-44D0-80CE-6A617FEAA69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2188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882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transition advClick="0" advTm="3000">
    <p:random/>
  </p:transition>
  <p:hf sldNum="0" hdr="0"/>
  <p:txStyles>
    <p:titleStyle>
      <a:lvl1pPr algn="ctr" defTabSz="1087438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5200" kern="1200">
          <a:solidFill>
            <a:schemeClr val="tx2"/>
          </a:solidFill>
          <a:latin typeface="+mj-lt"/>
          <a:ea typeface="SimSun" panose="02010600030101010101" pitchFamily="2" charset="-122"/>
          <a:cs typeface="+mj-cs"/>
        </a:defRPr>
      </a:lvl1pPr>
      <a:lvl2pPr algn="ctr" defTabSz="1087438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52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defTabSz="1087438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52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defTabSz="1087438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52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defTabSz="1087438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52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ctr" defTabSz="1087438" rtl="0" fontAlgn="base">
        <a:spcBef>
          <a:spcPct val="0"/>
        </a:spcBef>
        <a:spcAft>
          <a:spcPct val="0"/>
        </a:spcAft>
        <a:buClr>
          <a:srgbClr val="000000"/>
        </a:buClr>
        <a:defRPr sz="52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ctr" defTabSz="1087438" rtl="0" fontAlgn="base">
        <a:spcBef>
          <a:spcPct val="0"/>
        </a:spcBef>
        <a:spcAft>
          <a:spcPct val="0"/>
        </a:spcAft>
        <a:buClr>
          <a:srgbClr val="000000"/>
        </a:buClr>
        <a:defRPr sz="52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ctr" defTabSz="1087438" rtl="0" fontAlgn="base">
        <a:spcBef>
          <a:spcPct val="0"/>
        </a:spcBef>
        <a:spcAft>
          <a:spcPct val="0"/>
        </a:spcAft>
        <a:buClr>
          <a:srgbClr val="000000"/>
        </a:buClr>
        <a:defRPr sz="52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ctr" defTabSz="1087438" rtl="0" fontAlgn="base">
        <a:spcBef>
          <a:spcPct val="0"/>
        </a:spcBef>
        <a:spcAft>
          <a:spcPct val="0"/>
        </a:spcAft>
        <a:buClr>
          <a:srgbClr val="000000"/>
        </a:buClr>
        <a:defRPr sz="52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406400" indent="-406400" algn="l" defTabSz="1087438" rtl="0" eaLnBrk="0" fontAlgn="base" hangingPunct="0">
        <a:spcBef>
          <a:spcPct val="20000"/>
        </a:spcBef>
        <a:spcAft>
          <a:spcPct val="0"/>
        </a:spcAft>
        <a:buChar char="•"/>
        <a:defRPr sz="3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884238" lvl="1" indent="-339725" algn="l" defTabSz="1087438" rtl="0" eaLnBrk="0" fontAlgn="base" hangingPunct="0">
        <a:spcBef>
          <a:spcPct val="20000"/>
        </a:spcBef>
        <a:spcAft>
          <a:spcPct val="0"/>
        </a:spcAft>
        <a:buChar char="–"/>
        <a:defRPr sz="33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360488" lvl="2" indent="-271463" algn="l" defTabSz="1087438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905000" lvl="3" indent="-271463" algn="l" defTabSz="1087438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447925" lvl="4" indent="-271463" algn="l" defTabSz="1087438" rtl="0" eaLnBrk="0" fontAlgn="base" hangingPunct="0">
        <a:spcBef>
          <a:spcPct val="20000"/>
        </a:spcBef>
        <a:spcAft>
          <a:spcPct val="0"/>
        </a:spcAft>
        <a:buChar char="»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1824594" lvl="5" indent="-165872" algn="l" defTabSz="108876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56338" lvl="6" indent="-165872" algn="l" defTabSz="108876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88082" lvl="7" indent="-165872" algn="l" defTabSz="108876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9827" lvl="8" indent="-165872" algn="l" defTabSz="108876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63489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31744" lvl="1" indent="0" algn="l" defTabSz="663489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3489" lvl="2" indent="0" algn="l" defTabSz="663489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5233" lvl="3" indent="0" algn="l" defTabSz="663489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6977" lvl="4" indent="0" algn="l" defTabSz="663489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58722" lvl="5" indent="0" algn="l" defTabSz="663489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90466" lvl="6" indent="0" algn="l" defTabSz="663489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22210" lvl="7" indent="0" algn="l" defTabSz="663489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53955" lvl="8" indent="0" algn="l" defTabSz="663489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77E7A8-0CB1-485C-985E-0A90A0470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8100"/>
            <a:ext cx="12205921" cy="6896100"/>
          </a:xfrm>
          <a:prstGeom prst="rect">
            <a:avLst/>
          </a:prstGeom>
        </p:spPr>
      </p:pic>
      <p:sp>
        <p:nvSpPr>
          <p:cNvPr id="7" name="Text Box 6">
            <a:extLst>
              <a:ext uri="{FF2B5EF4-FFF2-40B4-BE49-F238E27FC236}">
                <a16:creationId xmlns:a16="http://schemas.microsoft.com/office/drawing/2014/main" id="{0FD75E47-50A0-4453-A09F-2CE6CC2A2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3053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id="{31E599A2-DCAD-4FCA-97AF-B1844DE2D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2659856"/>
            <a:ext cx="895350" cy="895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" name="AutoShape 13">
            <a:extLst>
              <a:ext uri="{FF2B5EF4-FFF2-40B4-BE49-F238E27FC236}">
                <a16:creationId xmlns:a16="http://schemas.microsoft.com/office/drawing/2014/main" id="{27C66252-A550-4BDE-8704-7768E1B20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4381500"/>
            <a:ext cx="895350" cy="895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" name="AutoShape 14">
            <a:extLst>
              <a:ext uri="{FF2B5EF4-FFF2-40B4-BE49-F238E27FC236}">
                <a16:creationId xmlns:a16="http://schemas.microsoft.com/office/drawing/2014/main" id="{DDFA7110-C7CB-4BE7-9F74-719E3C39D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2667" y="2476500"/>
            <a:ext cx="895350" cy="895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" name="WordArt 18">
            <a:extLst>
              <a:ext uri="{FF2B5EF4-FFF2-40B4-BE49-F238E27FC236}">
                <a16:creationId xmlns:a16="http://schemas.microsoft.com/office/drawing/2014/main" id="{5B32F7F2-082E-4E4D-980B-902D33B4D8E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54350" y="1976223"/>
            <a:ext cx="6490252" cy="89535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 descr="blumen-pflanzen108">
            <a:extLst>
              <a:ext uri="{FF2B5EF4-FFF2-40B4-BE49-F238E27FC236}">
                <a16:creationId xmlns:a16="http://schemas.microsoft.com/office/drawing/2014/main" id="{129F8F96-872C-4BDE-96F5-62FC83249D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081" y="5030856"/>
            <a:ext cx="15811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blumen-pflanzen108">
            <a:extLst>
              <a:ext uri="{FF2B5EF4-FFF2-40B4-BE49-F238E27FC236}">
                <a16:creationId xmlns:a16="http://schemas.microsoft.com/office/drawing/2014/main" id="{6FD8FE8C-EEB8-4CBD-91E5-15F0172003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77" y="5083517"/>
            <a:ext cx="15811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utoShape 23">
            <a:extLst>
              <a:ext uri="{FF2B5EF4-FFF2-40B4-BE49-F238E27FC236}">
                <a16:creationId xmlns:a16="http://schemas.microsoft.com/office/drawing/2014/main" id="{650080BB-5A1C-4A75-80FC-A54564770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14300"/>
            <a:ext cx="895350" cy="895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F6BB77-09C6-465A-9954-9858E0467589}"/>
              </a:ext>
            </a:extLst>
          </p:cNvPr>
          <p:cNvSpPr txBox="1"/>
          <p:nvPr/>
        </p:nvSpPr>
        <p:spPr>
          <a:xfrm>
            <a:off x="2819400" y="3432131"/>
            <a:ext cx="619539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600" b="1" cap="none" spc="0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Thực hành vẽ hình chữ nhật,</a:t>
            </a:r>
          </a:p>
          <a:p>
            <a:pPr algn="ctr"/>
            <a:r>
              <a:rPr lang="vi-VN" sz="3600" b="1" cap="none" spc="0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hình vuông</a:t>
            </a:r>
            <a:r>
              <a:rPr lang="en-US" sz="3600" b="1" cap="none" spc="0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</a:t>
            </a:r>
            <a:r>
              <a:rPr lang="vi-VN" sz="3600" b="1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Trang 54, 55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</a:p>
          <a:p>
            <a:pPr algn="ctr"/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746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3538">
        <p14:doors dir="vert"/>
      </p:transition>
    </mc:Choice>
    <mc:Fallback xmlns="">
      <p:transition spd="slow" advTm="235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D628D1-21BE-455F-B758-D8C0CB644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321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599FB4-A026-4496-95B2-0FB486FD1040}"/>
              </a:ext>
            </a:extLst>
          </p:cNvPr>
          <p:cNvSpPr txBox="1"/>
          <p:nvPr/>
        </p:nvSpPr>
        <p:spPr>
          <a:xfrm>
            <a:off x="2584450" y="4121835"/>
            <a:ext cx="64960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6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6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60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6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6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6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393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45"/>
    </mc:Choice>
    <mc:Fallback xmlns="">
      <p:transition spd="slow" advTm="3104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3" name="Group 7">
            <a:extLst>
              <a:ext uri="{FF2B5EF4-FFF2-40B4-BE49-F238E27FC236}">
                <a16:creationId xmlns:a16="http://schemas.microsoft.com/office/drawing/2014/main" id="{E9437BB0-BDCB-46AC-81B7-3B71B9C61BCB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1752600"/>
            <a:ext cx="6096000" cy="3810000"/>
            <a:chOff x="1056" y="1104"/>
            <a:chExt cx="3840" cy="2400"/>
          </a:xfrm>
        </p:grpSpPr>
        <p:sp>
          <p:nvSpPr>
            <p:cNvPr id="4101" name="AutoShape 5">
              <a:extLst>
                <a:ext uri="{FF2B5EF4-FFF2-40B4-BE49-F238E27FC236}">
                  <a16:creationId xmlns:a16="http://schemas.microsoft.com/office/drawing/2014/main" id="{4E0CD529-9927-4841-AC26-6B62D00E7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1104"/>
              <a:ext cx="3840" cy="2400"/>
            </a:xfrm>
            <a:prstGeom prst="star24">
              <a:avLst>
                <a:gd name="adj" fmla="val 37500"/>
              </a:avLst>
            </a:prstGeom>
            <a:gradFill rotWithShape="1">
              <a:gsLst>
                <a:gs pos="0">
                  <a:schemeClr val="bg1"/>
                </a:gs>
                <a:gs pos="50000">
                  <a:srgbClr val="00CC00"/>
                </a:gs>
                <a:gs pos="100000">
                  <a:schemeClr val="bg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02" name="Text Box 6">
              <a:extLst>
                <a:ext uri="{FF2B5EF4-FFF2-40B4-BE49-F238E27FC236}">
                  <a16:creationId xmlns:a16="http://schemas.microsoft.com/office/drawing/2014/main" id="{981DC646-1EB6-48AF-8F91-422BF85346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1536"/>
              <a:ext cx="2496" cy="1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0">
                  <a:solidFill>
                    <a:srgbClr val="FCF600"/>
                  </a:solidFill>
                  <a:latin typeface="Times New Roman" panose="02020603050405020304" pitchFamily="18" charset="0"/>
                </a:rPr>
                <a:t>Tìm điểm giống và khác nhau giữa hình chữ nhật và hình vuông</a:t>
              </a:r>
              <a:r>
                <a:rPr lang="en-US" altLang="en-US" sz="4000">
                  <a:solidFill>
                    <a:srgbClr val="FCF600"/>
                  </a:solidFill>
                  <a:latin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4104" name="Rectangle 8">
            <a:extLst>
              <a:ext uri="{FF2B5EF4-FFF2-40B4-BE49-F238E27FC236}">
                <a16:creationId xmlns:a16="http://schemas.microsoft.com/office/drawing/2014/main" id="{1175F25F-7419-44BE-A680-5DF86283B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2088" y="2711450"/>
            <a:ext cx="6665912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FF9900"/>
                </a:solidFill>
                <a:latin typeface="Times New Roman" panose="02020603050405020304" pitchFamily="18" charset="0"/>
              </a:rPr>
              <a:t>+ Hai cặp cạnh đối diện song song và bằng nhau.</a:t>
            </a:r>
          </a:p>
          <a:p>
            <a:pPr algn="just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FF9900"/>
                </a:solidFill>
                <a:latin typeface="Times New Roman" panose="02020603050405020304" pitchFamily="18" charset="0"/>
              </a:rPr>
              <a:t>+ Có 4 góc vuông</a:t>
            </a:r>
          </a:p>
        </p:txBody>
      </p:sp>
      <p:sp>
        <p:nvSpPr>
          <p:cNvPr id="4105" name="Rectangle 9">
            <a:extLst>
              <a:ext uri="{FF2B5EF4-FFF2-40B4-BE49-F238E27FC236}">
                <a16:creationId xmlns:a16="http://schemas.microsoft.com/office/drawing/2014/main" id="{6597A4BE-5E5B-4A75-B435-9E403F5A5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406901"/>
            <a:ext cx="2019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CC00FF"/>
                </a:solidFill>
                <a:latin typeface="Times New Roman" panose="02020603050405020304" pitchFamily="18" charset="0"/>
              </a:rPr>
              <a:t>- Khác nhau:</a:t>
            </a:r>
          </a:p>
        </p:txBody>
      </p:sp>
      <p:sp>
        <p:nvSpPr>
          <p:cNvPr id="4106" name="Rectangle 10">
            <a:extLst>
              <a:ext uri="{FF2B5EF4-FFF2-40B4-BE49-F238E27FC236}">
                <a16:creationId xmlns:a16="http://schemas.microsoft.com/office/drawing/2014/main" id="{5F85CB65-BBFD-449C-8F93-640F1546B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482850"/>
            <a:ext cx="1600200" cy="8382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7" name="Rectangle 11">
            <a:extLst>
              <a:ext uri="{FF2B5EF4-FFF2-40B4-BE49-F238E27FC236}">
                <a16:creationId xmlns:a16="http://schemas.microsoft.com/office/drawing/2014/main" id="{EEE0632E-544F-4C12-904B-D37A44222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930650"/>
            <a:ext cx="1143000" cy="1143000"/>
          </a:xfrm>
          <a:prstGeom prst="rect">
            <a:avLst/>
          </a:prstGeom>
          <a:noFill/>
          <a:ln w="19050">
            <a:solidFill>
              <a:srgbClr val="CC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8" name="Text Box 12">
            <a:extLst>
              <a:ext uri="{FF2B5EF4-FFF2-40B4-BE49-F238E27FC236}">
                <a16:creationId xmlns:a16="http://schemas.microsoft.com/office/drawing/2014/main" id="{AF816E57-8CA3-44F6-A580-11630AA08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178051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CC00FF"/>
                </a:solidFill>
                <a:latin typeface="Times New Roman" panose="02020603050405020304" pitchFamily="18" charset="0"/>
              </a:rPr>
              <a:t>- Giống nhau:</a:t>
            </a:r>
          </a:p>
        </p:txBody>
      </p:sp>
      <p:sp>
        <p:nvSpPr>
          <p:cNvPr id="4109" name="Rectangle 13">
            <a:extLst>
              <a:ext uri="{FF2B5EF4-FFF2-40B4-BE49-F238E27FC236}">
                <a16:creationId xmlns:a16="http://schemas.microsoft.com/office/drawing/2014/main" id="{14B975DA-FD85-4375-9C41-D7B1F56CD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9051" y="5454650"/>
            <a:ext cx="497046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FF9900"/>
                </a:solidFill>
                <a:latin typeface="Times New Roman" panose="02020603050405020304" pitchFamily="18" charset="0"/>
              </a:rPr>
              <a:t>+ Hình vuông: cả 4 cạnh bằng nhau.</a:t>
            </a:r>
          </a:p>
        </p:txBody>
      </p:sp>
      <p:sp>
        <p:nvSpPr>
          <p:cNvPr id="4110" name="Text Box 14">
            <a:extLst>
              <a:ext uri="{FF2B5EF4-FFF2-40B4-BE49-F238E27FC236}">
                <a16:creationId xmlns:a16="http://schemas.microsoft.com/office/drawing/2014/main" id="{00107E34-0813-4F81-A75F-8D7129A62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2700" y="4959350"/>
            <a:ext cx="68453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FF9900"/>
                </a:solidFill>
                <a:latin typeface="Times New Roman" panose="02020603050405020304" pitchFamily="18" charset="0"/>
              </a:rPr>
              <a:t>+ Hình chữ nhật: hai cặp cạnh đối diện bằng nhau.</a:t>
            </a:r>
          </a:p>
        </p:txBody>
      </p:sp>
      <p:sp>
        <p:nvSpPr>
          <p:cNvPr id="4111" name="WordArt 15">
            <a:extLst>
              <a:ext uri="{FF2B5EF4-FFF2-40B4-BE49-F238E27FC236}">
                <a16:creationId xmlns:a16="http://schemas.microsoft.com/office/drawing/2014/main" id="{36A37A0C-D2C7-4F72-89EC-C04CC28B97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38326" y="781050"/>
            <a:ext cx="8620125" cy="14922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vẽ hình chữ nhật,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liệu có vẽ được hình vuông không?</a:t>
            </a:r>
            <a:endParaRPr lang="en-US" sz="3600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/>
      <p:bldP spid="4105" grpId="0"/>
      <p:bldP spid="4108" grpId="0"/>
      <p:bldP spid="4109" grpId="0"/>
      <p:bldP spid="41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>
            <a:extLst>
              <a:ext uri="{FF2B5EF4-FFF2-40B4-BE49-F238E27FC236}">
                <a16:creationId xmlns:a16="http://schemas.microsoft.com/office/drawing/2014/main" id="{F01660B6-765B-4449-8FDF-48FEB7AF9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800" y="647339"/>
            <a:ext cx="83454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3cm. 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6AAC8128-1B7F-4C11-A452-3B325FEBA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26" y="681170"/>
            <a:ext cx="1360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u="sng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400" b="1" i="1" u="sng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u="sng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toán</a:t>
            </a:r>
            <a:r>
              <a:rPr lang="en-US" altLang="en-US" sz="2400" i="1" dirty="0">
                <a:solidFill>
                  <a:srgbClr val="CC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131" name="Line 11">
            <a:extLst>
              <a:ext uri="{FF2B5EF4-FFF2-40B4-BE49-F238E27FC236}">
                <a16:creationId xmlns:a16="http://schemas.microsoft.com/office/drawing/2014/main" id="{49B50494-6629-4CB3-81A9-FAB03FBE67DA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8354" y="4074631"/>
            <a:ext cx="2355588" cy="2059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5132" name="Group 12">
            <a:extLst>
              <a:ext uri="{FF2B5EF4-FFF2-40B4-BE49-F238E27FC236}">
                <a16:creationId xmlns:a16="http://schemas.microsoft.com/office/drawing/2014/main" id="{7CBE839A-4751-4FFC-9336-C08A56618784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9435851" y="1751990"/>
            <a:ext cx="416721" cy="5137796"/>
            <a:chOff x="4128" y="1914"/>
            <a:chExt cx="186" cy="1883"/>
          </a:xfrm>
        </p:grpSpPr>
        <p:sp>
          <p:nvSpPr>
            <p:cNvPr id="5133" name="Rectangle 13">
              <a:extLst>
                <a:ext uri="{FF2B5EF4-FFF2-40B4-BE49-F238E27FC236}">
                  <a16:creationId xmlns:a16="http://schemas.microsoft.com/office/drawing/2014/main" id="{5AE293AF-0F07-4B8D-96D2-7A41E733E0D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327" y="2811"/>
              <a:ext cx="1883" cy="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5134" name="Picture 14">
              <a:extLst>
                <a:ext uri="{FF2B5EF4-FFF2-40B4-BE49-F238E27FC236}">
                  <a16:creationId xmlns:a16="http://schemas.microsoft.com/office/drawing/2014/main" id="{77B4711F-179D-4E97-B110-240FEDCE62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244" y="2804"/>
              <a:ext cx="1872" cy="10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135" name="Text Box 15">
            <a:extLst>
              <a:ext uri="{FF2B5EF4-FFF2-40B4-BE49-F238E27FC236}">
                <a16:creationId xmlns:a16="http://schemas.microsoft.com/office/drawing/2014/main" id="{ABAFF494-FE6D-409C-ADFB-BC2B49D7C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8103" y="4068800"/>
            <a:ext cx="4222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5136" name="Text Box 16">
            <a:extLst>
              <a:ext uri="{FF2B5EF4-FFF2-40B4-BE49-F238E27FC236}">
                <a16:creationId xmlns:a16="http://schemas.microsoft.com/office/drawing/2014/main" id="{9F1787AA-3759-40EE-A9AE-CF114941D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0346" y="4027288"/>
            <a:ext cx="4222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5137" name="Text Box 17">
            <a:extLst>
              <a:ext uri="{FF2B5EF4-FFF2-40B4-BE49-F238E27FC236}">
                <a16:creationId xmlns:a16="http://schemas.microsoft.com/office/drawing/2014/main" id="{CC55788A-BA6D-47E8-BA44-3CCCAF5E8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9004" y="1343295"/>
            <a:ext cx="4222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grpSp>
        <p:nvGrpSpPr>
          <p:cNvPr id="5138" name="Group 18">
            <a:extLst>
              <a:ext uri="{FF2B5EF4-FFF2-40B4-BE49-F238E27FC236}">
                <a16:creationId xmlns:a16="http://schemas.microsoft.com/office/drawing/2014/main" id="{D6C1A170-1CBB-4F31-9D54-5AF0F656CB37}"/>
              </a:ext>
            </a:extLst>
          </p:cNvPr>
          <p:cNvGrpSpPr>
            <a:grpSpLocks/>
          </p:cNvGrpSpPr>
          <p:nvPr/>
        </p:nvGrpSpPr>
        <p:grpSpPr bwMode="auto">
          <a:xfrm>
            <a:off x="7281343" y="2836642"/>
            <a:ext cx="485775" cy="1212850"/>
            <a:chOff x="3660" y="2226"/>
            <a:chExt cx="306" cy="764"/>
          </a:xfrm>
        </p:grpSpPr>
        <p:sp>
          <p:nvSpPr>
            <p:cNvPr id="5139" name="AutoShape 19">
              <a:extLst>
                <a:ext uri="{FF2B5EF4-FFF2-40B4-BE49-F238E27FC236}">
                  <a16:creationId xmlns:a16="http://schemas.microsoft.com/office/drawing/2014/main" id="{F9E296CC-F509-4354-BDB7-12221BC8E7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0" y="2226"/>
              <a:ext cx="306" cy="764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40" name="AutoShape 20">
              <a:extLst>
                <a:ext uri="{FF2B5EF4-FFF2-40B4-BE49-F238E27FC236}">
                  <a16:creationId xmlns:a16="http://schemas.microsoft.com/office/drawing/2014/main" id="{E43704F7-AE23-40E9-93BB-D57CEC90E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2" y="2629"/>
              <a:ext cx="105" cy="266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5141" name="Line 21">
            <a:extLst>
              <a:ext uri="{FF2B5EF4-FFF2-40B4-BE49-F238E27FC236}">
                <a16:creationId xmlns:a16="http://schemas.microsoft.com/office/drawing/2014/main" id="{1E86FC00-478A-4B60-8409-AB1DEEE4BB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47877" y="1725779"/>
            <a:ext cx="11953" cy="234567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5143" name="Group 23">
            <a:extLst>
              <a:ext uri="{FF2B5EF4-FFF2-40B4-BE49-F238E27FC236}">
                <a16:creationId xmlns:a16="http://schemas.microsoft.com/office/drawing/2014/main" id="{01D0C824-0038-4747-B4A4-5A427E802F33}"/>
              </a:ext>
            </a:extLst>
          </p:cNvPr>
          <p:cNvGrpSpPr>
            <a:grpSpLocks/>
          </p:cNvGrpSpPr>
          <p:nvPr/>
        </p:nvGrpSpPr>
        <p:grpSpPr bwMode="auto">
          <a:xfrm>
            <a:off x="7268908" y="-866032"/>
            <a:ext cx="423754" cy="5137795"/>
            <a:chOff x="4128" y="1914"/>
            <a:chExt cx="186" cy="1883"/>
          </a:xfrm>
        </p:grpSpPr>
        <p:sp>
          <p:nvSpPr>
            <p:cNvPr id="5144" name="Rectangle 24">
              <a:extLst>
                <a:ext uri="{FF2B5EF4-FFF2-40B4-BE49-F238E27FC236}">
                  <a16:creationId xmlns:a16="http://schemas.microsoft.com/office/drawing/2014/main" id="{30EC1FDA-EBA9-4AE1-8CDF-2A6FC23BD6F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327" y="2811"/>
              <a:ext cx="1883" cy="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5145" name="Picture 25">
              <a:extLst>
                <a:ext uri="{FF2B5EF4-FFF2-40B4-BE49-F238E27FC236}">
                  <a16:creationId xmlns:a16="http://schemas.microsoft.com/office/drawing/2014/main" id="{C9B5A75A-91AC-4CA3-BAFD-6417A0F1A2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244" y="2804"/>
              <a:ext cx="1872" cy="10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46" name="Group 26">
            <a:extLst>
              <a:ext uri="{FF2B5EF4-FFF2-40B4-BE49-F238E27FC236}">
                <a16:creationId xmlns:a16="http://schemas.microsoft.com/office/drawing/2014/main" id="{F06BF2E7-3499-47F3-A112-13B8E26AB2A6}"/>
              </a:ext>
            </a:extLst>
          </p:cNvPr>
          <p:cNvGrpSpPr>
            <a:grpSpLocks/>
          </p:cNvGrpSpPr>
          <p:nvPr/>
        </p:nvGrpSpPr>
        <p:grpSpPr bwMode="auto">
          <a:xfrm>
            <a:off x="9112277" y="2855847"/>
            <a:ext cx="485775" cy="1212850"/>
            <a:chOff x="5208" y="2220"/>
            <a:chExt cx="306" cy="764"/>
          </a:xfrm>
        </p:grpSpPr>
        <p:sp>
          <p:nvSpPr>
            <p:cNvPr id="5147" name="AutoShape 27">
              <a:extLst>
                <a:ext uri="{FF2B5EF4-FFF2-40B4-BE49-F238E27FC236}">
                  <a16:creationId xmlns:a16="http://schemas.microsoft.com/office/drawing/2014/main" id="{E241F545-AD92-4E40-B5F8-2B3E56EE420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208" y="2220"/>
              <a:ext cx="306" cy="764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48" name="AutoShape 28">
              <a:extLst>
                <a:ext uri="{FF2B5EF4-FFF2-40B4-BE49-F238E27FC236}">
                  <a16:creationId xmlns:a16="http://schemas.microsoft.com/office/drawing/2014/main" id="{84B1C9EF-1BB2-482D-9D95-EAA82BAD864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337" y="2623"/>
              <a:ext cx="105" cy="266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5149" name="Line 29">
            <a:extLst>
              <a:ext uri="{FF2B5EF4-FFF2-40B4-BE49-F238E27FC236}">
                <a16:creationId xmlns:a16="http://schemas.microsoft.com/office/drawing/2014/main" id="{2431AA14-52F9-4F55-90F2-5D20FDBB3E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616904" y="1725779"/>
            <a:ext cx="7162" cy="23878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5151" name="Group 31">
            <a:extLst>
              <a:ext uri="{FF2B5EF4-FFF2-40B4-BE49-F238E27FC236}">
                <a16:creationId xmlns:a16="http://schemas.microsoft.com/office/drawing/2014/main" id="{6E15AD92-28CD-4435-AA67-B52A65AF3BB5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9656391" y="-781956"/>
            <a:ext cx="389460" cy="5094219"/>
            <a:chOff x="4128" y="1914"/>
            <a:chExt cx="186" cy="1883"/>
          </a:xfrm>
        </p:grpSpPr>
        <p:sp>
          <p:nvSpPr>
            <p:cNvPr id="5152" name="Rectangle 32">
              <a:extLst>
                <a:ext uri="{FF2B5EF4-FFF2-40B4-BE49-F238E27FC236}">
                  <a16:creationId xmlns:a16="http://schemas.microsoft.com/office/drawing/2014/main" id="{C2346691-9571-4318-90CB-2EC6BC4E2B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327" y="2811"/>
              <a:ext cx="1883" cy="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5153" name="Picture 33">
              <a:extLst>
                <a:ext uri="{FF2B5EF4-FFF2-40B4-BE49-F238E27FC236}">
                  <a16:creationId xmlns:a16="http://schemas.microsoft.com/office/drawing/2014/main" id="{6EFA0715-E2B1-41A3-BC5D-CBB7098EA7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244" y="2804"/>
              <a:ext cx="1872" cy="10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154" name="Text Box 34">
            <a:extLst>
              <a:ext uri="{FF2B5EF4-FFF2-40B4-BE49-F238E27FC236}">
                <a16:creationId xmlns:a16="http://schemas.microsoft.com/office/drawing/2014/main" id="{A8161528-573A-4B54-8C3B-8AECCEE65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2865" y="1322704"/>
            <a:ext cx="4048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5155" name="Line 35">
            <a:extLst>
              <a:ext uri="{FF2B5EF4-FFF2-40B4-BE49-F238E27FC236}">
                <a16:creationId xmlns:a16="http://schemas.microsoft.com/office/drawing/2014/main" id="{49CCA1D8-728B-4354-BE55-870B3CD5446D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8354" y="1754057"/>
            <a:ext cx="2396334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5156" name="Group 36">
            <a:extLst>
              <a:ext uri="{FF2B5EF4-FFF2-40B4-BE49-F238E27FC236}">
                <a16:creationId xmlns:a16="http://schemas.microsoft.com/office/drawing/2014/main" id="{379E6270-EEB5-46BA-80D8-230EFD8FBC16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9444256" y="-586373"/>
            <a:ext cx="410826" cy="5124153"/>
            <a:chOff x="4128" y="1914"/>
            <a:chExt cx="186" cy="1883"/>
          </a:xfrm>
        </p:grpSpPr>
        <p:sp>
          <p:nvSpPr>
            <p:cNvPr id="5157" name="Rectangle 37">
              <a:extLst>
                <a:ext uri="{FF2B5EF4-FFF2-40B4-BE49-F238E27FC236}">
                  <a16:creationId xmlns:a16="http://schemas.microsoft.com/office/drawing/2014/main" id="{0709793A-7BF3-45E0-8D2E-8A47384E129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327" y="2811"/>
              <a:ext cx="1883" cy="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5158" name="Picture 38">
              <a:extLst>
                <a:ext uri="{FF2B5EF4-FFF2-40B4-BE49-F238E27FC236}">
                  <a16:creationId xmlns:a16="http://schemas.microsoft.com/office/drawing/2014/main" id="{722C5F84-81FB-45C0-8E04-D92648AA8D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244" y="2804"/>
              <a:ext cx="1872" cy="10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159" name="Text Box 39">
            <a:extLst>
              <a:ext uri="{FF2B5EF4-FFF2-40B4-BE49-F238E27FC236}">
                <a16:creationId xmlns:a16="http://schemas.microsoft.com/office/drawing/2014/main" id="{68871CDC-EC39-4358-9C81-2EF68C728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26" y="1683857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i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400" b="1" i="1" dirty="0">
                <a:solidFill>
                  <a:srgbClr val="CC00FF"/>
                </a:solidFill>
                <a:latin typeface="Times New Roman" panose="02020603050405020304" pitchFamily="18" charset="0"/>
              </a:rPr>
              <a:t> 1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DC = 3cm</a:t>
            </a:r>
          </a:p>
        </p:txBody>
      </p:sp>
      <p:sp>
        <p:nvSpPr>
          <p:cNvPr id="5160" name="Text Box 40">
            <a:extLst>
              <a:ext uri="{FF2B5EF4-FFF2-40B4-BE49-F238E27FC236}">
                <a16:creationId xmlns:a16="http://schemas.microsoft.com/office/drawing/2014/main" id="{48366BE0-9461-4B8D-A219-C2CE84D03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016" y="2479585"/>
            <a:ext cx="493561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i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400" b="1" i="1" dirty="0">
                <a:solidFill>
                  <a:srgbClr val="CC00FF"/>
                </a:solidFill>
                <a:latin typeface="Times New Roman" panose="02020603050405020304" pitchFamily="18" charset="0"/>
              </a:rPr>
              <a:t> 2</a:t>
            </a:r>
            <a:r>
              <a:rPr lang="en-US" altLang="en-US" sz="24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DC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tại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D,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DA = 3cm.</a:t>
            </a:r>
          </a:p>
        </p:txBody>
      </p:sp>
      <p:sp>
        <p:nvSpPr>
          <p:cNvPr id="5161" name="Text Box 41">
            <a:extLst>
              <a:ext uri="{FF2B5EF4-FFF2-40B4-BE49-F238E27FC236}">
                <a16:creationId xmlns:a16="http://schemas.microsoft.com/office/drawing/2014/main" id="{0E49EF4B-5B3B-4BFE-8E0A-8043FA5F8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048" y="3712099"/>
            <a:ext cx="499552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i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400" b="1" i="1" dirty="0">
                <a:solidFill>
                  <a:srgbClr val="CC00FF"/>
                </a:solidFill>
                <a:latin typeface="Times New Roman" panose="02020603050405020304" pitchFamily="18" charset="0"/>
              </a:rPr>
              <a:t> 3</a:t>
            </a:r>
            <a:r>
              <a:rPr lang="en-US" altLang="en-US" sz="24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DC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tại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C,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CB = 3cm.</a:t>
            </a:r>
          </a:p>
        </p:txBody>
      </p:sp>
      <p:sp>
        <p:nvSpPr>
          <p:cNvPr id="5162" name="Text Box 42">
            <a:extLst>
              <a:ext uri="{FF2B5EF4-FFF2-40B4-BE49-F238E27FC236}">
                <a16:creationId xmlns:a16="http://schemas.microsoft.com/office/drawing/2014/main" id="{CADDC909-DB27-4652-BB1C-76AB1FEBB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276" y="4991954"/>
            <a:ext cx="4800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i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400" b="1" i="1" dirty="0">
                <a:solidFill>
                  <a:srgbClr val="CC00FF"/>
                </a:solidFill>
                <a:latin typeface="Times New Roman" panose="02020603050405020304" pitchFamily="18" charset="0"/>
              </a:rPr>
              <a:t> 4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Nối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A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B ta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ABCD.</a:t>
            </a:r>
          </a:p>
        </p:txBody>
      </p:sp>
      <p:sp>
        <p:nvSpPr>
          <p:cNvPr id="5163" name="Text Box 43">
            <a:extLst>
              <a:ext uri="{FF2B5EF4-FFF2-40B4-BE49-F238E27FC236}">
                <a16:creationId xmlns:a16="http://schemas.microsoft.com/office/drawing/2014/main" id="{F3F1A0DD-A41F-4BE9-A77A-B8F111112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047" y="4719025"/>
            <a:ext cx="30807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</a:rPr>
              <a:t> ABCD</a:t>
            </a:r>
          </a:p>
        </p:txBody>
      </p:sp>
      <p:sp>
        <p:nvSpPr>
          <p:cNvPr id="43" name="Text Box 5">
            <a:extLst>
              <a:ext uri="{FF2B5EF4-FFF2-40B4-BE49-F238E27FC236}">
                <a16:creationId xmlns:a16="http://schemas.microsoft.com/office/drawing/2014/main" id="{93D40A84-5054-4DF1-9084-263B00C2F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9950" y="192220"/>
            <a:ext cx="508902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THỰC HÀNH VẼ HÌNH VUÔNG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9FEF4C-F81A-4D3D-B5F9-94BE0872F228}"/>
              </a:ext>
            </a:extLst>
          </p:cNvPr>
          <p:cNvSpPr txBox="1"/>
          <p:nvPr/>
        </p:nvSpPr>
        <p:spPr>
          <a:xfrm>
            <a:off x="8110288" y="4016374"/>
            <a:ext cx="186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3cm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1183AFB-93EA-4116-8CF5-6D7CCDD866BD}"/>
              </a:ext>
            </a:extLst>
          </p:cNvPr>
          <p:cNvSpPr txBox="1"/>
          <p:nvPr/>
        </p:nvSpPr>
        <p:spPr>
          <a:xfrm>
            <a:off x="6381277" y="2544255"/>
            <a:ext cx="186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3cm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F33E44C-5E84-4BB1-95EF-24448E2CB395}"/>
              </a:ext>
            </a:extLst>
          </p:cNvPr>
          <p:cNvSpPr txBox="1"/>
          <p:nvPr/>
        </p:nvSpPr>
        <p:spPr>
          <a:xfrm>
            <a:off x="9666515" y="2682568"/>
            <a:ext cx="186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10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6" grpId="0"/>
      <p:bldP spid="5135" grpId="0"/>
      <p:bldP spid="5136" grpId="0"/>
      <p:bldP spid="5137" grpId="0"/>
      <p:bldP spid="5154" grpId="0"/>
      <p:bldP spid="5159" grpId="0"/>
      <p:bldP spid="5160" grpId="0"/>
      <p:bldP spid="5161" grpId="0"/>
      <p:bldP spid="5162" grpId="0"/>
      <p:bldP spid="5163" grpId="0"/>
      <p:bldP spid="2" grpId="0"/>
      <p:bldP spid="45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E389945-357B-4BB3-873B-F5F85F5943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55688" y="677863"/>
            <a:ext cx="9272875" cy="5061383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93327C41-8D53-42FD-9534-5A864BD4BB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796324">
            <a:off x="-244475" y="5135563"/>
            <a:ext cx="2600325" cy="858837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1A99C206-562A-4760-9E6F-E2D0A71DC21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342900"/>
            <a:ext cx="2305050" cy="2154238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7E489F09-C54F-464B-922A-09BC5E9CC92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316855">
            <a:off x="9609138" y="635000"/>
            <a:ext cx="2133600" cy="669925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D64048F6-80D9-474C-8A8E-700F18375F8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198100" y="2711450"/>
            <a:ext cx="1874838" cy="1778000"/>
          </a:xfrm>
          <a:prstGeom prst="rect">
            <a:avLst/>
          </a:prstGeom>
        </p:spPr>
      </p:pic>
      <p:sp>
        <p:nvSpPr>
          <p:cNvPr id="22" name="AutoShape 68">
            <a:extLst>
              <a:ext uri="{FF2B5EF4-FFF2-40B4-BE49-F238E27FC236}">
                <a16:creationId xmlns:a16="http://schemas.microsoft.com/office/drawing/2014/main" id="{347B8BAD-10CB-4720-B151-4915ED985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2292" y="1361209"/>
            <a:ext cx="4876800" cy="3429000"/>
          </a:xfrm>
          <a:prstGeom prst="cloudCallout">
            <a:avLst>
              <a:gd name="adj1" fmla="val -57815"/>
              <a:gd name="adj2" fmla="val 47778"/>
            </a:avLst>
          </a:prstGeom>
          <a:gradFill rotWithShape="1">
            <a:gsLst>
              <a:gs pos="0">
                <a:schemeClr val="bg1"/>
              </a:gs>
              <a:gs pos="50000">
                <a:srgbClr val="FFFF00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80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Text Box 64">
            <a:extLst>
              <a:ext uri="{FF2B5EF4-FFF2-40B4-BE49-F238E27FC236}">
                <a16:creationId xmlns:a16="http://schemas.microsoft.com/office/drawing/2014/main" id="{AD9BC851-5BD3-43B8-B736-DEFA7C2BA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9492" y="2123209"/>
            <a:ext cx="40386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009900"/>
                </a:solidFill>
                <a:latin typeface="Times New Roman" panose="02020603050405020304" pitchFamily="18" charset="0"/>
              </a:rPr>
              <a:t>So sánh cách vẽ hình vuông và cách vẽ hình chữ nhật.</a:t>
            </a:r>
          </a:p>
        </p:txBody>
      </p:sp>
      <p:sp>
        <p:nvSpPr>
          <p:cNvPr id="24" name="Text Box 71">
            <a:extLst>
              <a:ext uri="{FF2B5EF4-FFF2-40B4-BE49-F238E27FC236}">
                <a16:creationId xmlns:a16="http://schemas.microsoft.com/office/drawing/2014/main" id="{1948ECEC-9A61-4CD7-B92B-691FC6172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8843" y="2329585"/>
            <a:ext cx="37830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i="1">
                <a:solidFill>
                  <a:srgbClr val="009900"/>
                </a:solidFill>
                <a:latin typeface="Times New Roman" panose="02020603050405020304" pitchFamily="18" charset="0"/>
              </a:rPr>
              <a:t>Cách vẽ hai hình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i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>
                <a:solidFill>
                  <a:srgbClr val="CC00FF"/>
                </a:solidFill>
                <a:latin typeface="Times New Roman" panose="02020603050405020304" pitchFamily="18" charset="0"/>
              </a:rPr>
              <a:t>tương tự</a:t>
            </a:r>
            <a:r>
              <a:rPr lang="en-US" altLang="en-US" sz="4000" b="1" i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>
                <a:solidFill>
                  <a:srgbClr val="009900"/>
                </a:solidFill>
                <a:latin typeface="Times New Roman" panose="02020603050405020304" pitchFamily="18" charset="0"/>
              </a:rPr>
              <a:t>nhau.</a:t>
            </a:r>
          </a:p>
        </p:txBody>
      </p:sp>
    </p:spTree>
    <p:extLst>
      <p:ext uri="{BB962C8B-B14F-4D97-AF65-F5344CB8AC3E}">
        <p14:creationId xmlns:p14="http://schemas.microsoft.com/office/powerpoint/2010/main" val="398867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3" grpId="1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>
            <a:extLst>
              <a:ext uri="{FF2B5EF4-FFF2-40B4-BE49-F238E27FC236}">
                <a16:creationId xmlns:a16="http://schemas.microsoft.com/office/drawing/2014/main" id="{1A90A48F-066B-43E5-B495-1D2EE4072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981076"/>
            <a:ext cx="1047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 u="sng">
                <a:solidFill>
                  <a:srgbClr val="000000"/>
                </a:solidFill>
                <a:latin typeface="Times New Roman" panose="02020603050405020304" pitchFamily="18" charset="0"/>
              </a:rPr>
              <a:t>Bài 1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7174" name="Text Box 6">
            <a:extLst>
              <a:ext uri="{FF2B5EF4-FFF2-40B4-BE49-F238E27FC236}">
                <a16:creationId xmlns:a16="http://schemas.microsoft.com/office/drawing/2014/main" id="{D9D74BF7-9EDC-4D1D-9995-737B5E5E8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0576" y="1581150"/>
            <a:ext cx="48752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CC00FF"/>
                </a:solidFill>
                <a:latin typeface="Times New Roman" panose="02020603050405020304" pitchFamily="18" charset="0"/>
              </a:rPr>
              <a:t>a) Hãy vẽ hình vuông có cạnh 4cm.</a:t>
            </a:r>
          </a:p>
        </p:txBody>
      </p:sp>
      <p:sp>
        <p:nvSpPr>
          <p:cNvPr id="7175" name="Text Box 7">
            <a:extLst>
              <a:ext uri="{FF2B5EF4-FFF2-40B4-BE49-F238E27FC236}">
                <a16:creationId xmlns:a16="http://schemas.microsoft.com/office/drawing/2014/main" id="{FB272E50-7DA0-4B76-A887-8FDC972BE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101850"/>
            <a:ext cx="57594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CC00FF"/>
                </a:solidFill>
                <a:latin typeface="Times New Roman" panose="02020603050405020304" pitchFamily="18" charset="0"/>
              </a:rPr>
              <a:t>b) Tính chu vi và diện tích hình vuông đó.</a:t>
            </a:r>
          </a:p>
        </p:txBody>
      </p:sp>
      <p:sp>
        <p:nvSpPr>
          <p:cNvPr id="7176" name="Text Box 8">
            <a:extLst>
              <a:ext uri="{FF2B5EF4-FFF2-40B4-BE49-F238E27FC236}">
                <a16:creationId xmlns:a16="http://schemas.microsoft.com/office/drawing/2014/main" id="{D58331A0-BDDB-425C-A1AD-02E99BC0F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1" y="2514600"/>
            <a:ext cx="131286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FF9900"/>
                </a:solidFill>
                <a:latin typeface="Times New Roman" panose="02020603050405020304" pitchFamily="18" charset="0"/>
              </a:rPr>
              <a:t>Bài làm:</a:t>
            </a:r>
          </a:p>
        </p:txBody>
      </p:sp>
      <p:sp>
        <p:nvSpPr>
          <p:cNvPr id="7177" name="Text Box 9">
            <a:extLst>
              <a:ext uri="{FF2B5EF4-FFF2-40B4-BE49-F238E27FC236}">
                <a16:creationId xmlns:a16="http://schemas.microsoft.com/office/drawing/2014/main" id="{AEC07428-BBBF-4562-8036-FDE687B85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4701" y="2895600"/>
            <a:ext cx="43545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en-US" altLang="en-US" sz="2600" b="1" i="1">
                <a:solidFill>
                  <a:srgbClr val="009900"/>
                </a:solidFill>
                <a:latin typeface="Times New Roman" panose="02020603050405020304" pitchFamily="18" charset="0"/>
              </a:rPr>
              <a:t>Vẽ hình vuông có cạnh 4cm</a:t>
            </a:r>
          </a:p>
        </p:txBody>
      </p:sp>
      <p:sp>
        <p:nvSpPr>
          <p:cNvPr id="7178" name="Text Box 10">
            <a:extLst>
              <a:ext uri="{FF2B5EF4-FFF2-40B4-BE49-F238E27FC236}">
                <a16:creationId xmlns:a16="http://schemas.microsoft.com/office/drawing/2014/main" id="{D1DB6192-8F72-419A-87DF-BCD006ADD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9175" y="3387725"/>
            <a:ext cx="510698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 i="1">
                <a:solidFill>
                  <a:srgbClr val="0099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600" b="1" i="1">
                <a:solidFill>
                  <a:srgbClr val="FF9900"/>
                </a:solidFill>
                <a:latin typeface="Times New Roman" panose="02020603050405020304" pitchFamily="18" charset="0"/>
              </a:rPr>
              <a:t>Bước 1</a:t>
            </a:r>
            <a:r>
              <a:rPr lang="en-US" altLang="en-US" sz="2600" b="1" i="1">
                <a:solidFill>
                  <a:srgbClr val="009900"/>
                </a:solidFill>
                <a:latin typeface="Times New Roman" panose="02020603050405020304" pitchFamily="18" charset="0"/>
              </a:rPr>
              <a:t>: Vẽ đoạn thẳng CD = 4cm.</a:t>
            </a:r>
          </a:p>
        </p:txBody>
      </p:sp>
      <p:sp>
        <p:nvSpPr>
          <p:cNvPr id="7179" name="Text Box 11">
            <a:extLst>
              <a:ext uri="{FF2B5EF4-FFF2-40B4-BE49-F238E27FC236}">
                <a16:creationId xmlns:a16="http://schemas.microsoft.com/office/drawing/2014/main" id="{56543041-76EA-49B2-8295-F1F367542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3300" y="3889376"/>
            <a:ext cx="81534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 i="1">
                <a:solidFill>
                  <a:srgbClr val="0099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600" b="1" i="1">
                <a:solidFill>
                  <a:srgbClr val="FF9900"/>
                </a:solidFill>
                <a:latin typeface="Times New Roman" panose="02020603050405020304" pitchFamily="18" charset="0"/>
              </a:rPr>
              <a:t>Bước 2</a:t>
            </a:r>
            <a:r>
              <a:rPr lang="en-US" altLang="en-US" sz="2600" b="1" i="1">
                <a:solidFill>
                  <a:srgbClr val="009900"/>
                </a:solidFill>
                <a:latin typeface="Times New Roman" panose="02020603050405020304" pitchFamily="18" charset="0"/>
              </a:rPr>
              <a:t>: Vẽ đường thẳng vuông góc với CD tại D, trên đường thẳng đó lấy đoạn thẳng DA = 4cm</a:t>
            </a:r>
          </a:p>
        </p:txBody>
      </p:sp>
      <p:sp>
        <p:nvSpPr>
          <p:cNvPr id="7180" name="Text Box 12">
            <a:extLst>
              <a:ext uri="{FF2B5EF4-FFF2-40B4-BE49-F238E27FC236}">
                <a16:creationId xmlns:a16="http://schemas.microsoft.com/office/drawing/2014/main" id="{E077F2AB-4354-41A1-B343-C06B40A06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6" y="4759326"/>
            <a:ext cx="816927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 i="1">
                <a:solidFill>
                  <a:srgbClr val="0099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600" b="1" i="1">
                <a:solidFill>
                  <a:srgbClr val="FF9900"/>
                </a:solidFill>
                <a:latin typeface="Times New Roman" panose="02020603050405020304" pitchFamily="18" charset="0"/>
              </a:rPr>
              <a:t>Bước 3</a:t>
            </a:r>
            <a:r>
              <a:rPr lang="en-US" altLang="en-US" sz="2600" b="1" i="1">
                <a:solidFill>
                  <a:srgbClr val="009900"/>
                </a:solidFill>
                <a:latin typeface="Times New Roman" panose="02020603050405020304" pitchFamily="18" charset="0"/>
              </a:rPr>
              <a:t>: Vẽ đường thẳng vuông góc với CD tại C, trên đường thẳng đó lấy đoạn thẳng CB = 4cm.</a:t>
            </a:r>
          </a:p>
        </p:txBody>
      </p:sp>
      <p:sp>
        <p:nvSpPr>
          <p:cNvPr id="7181" name="Text Box 13">
            <a:extLst>
              <a:ext uri="{FF2B5EF4-FFF2-40B4-BE49-F238E27FC236}">
                <a16:creationId xmlns:a16="http://schemas.microsoft.com/office/drawing/2014/main" id="{238511E8-3953-424D-8A2A-74BB93192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351" y="5641975"/>
            <a:ext cx="72755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 i="1">
                <a:solidFill>
                  <a:srgbClr val="0099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600" b="1" i="1">
                <a:solidFill>
                  <a:srgbClr val="FF9900"/>
                </a:solidFill>
                <a:latin typeface="Times New Roman" panose="02020603050405020304" pitchFamily="18" charset="0"/>
              </a:rPr>
              <a:t>Bước 4</a:t>
            </a:r>
            <a:r>
              <a:rPr lang="en-US" altLang="en-US" sz="2600" b="1" i="1">
                <a:solidFill>
                  <a:srgbClr val="009900"/>
                </a:solidFill>
                <a:latin typeface="Times New Roman" panose="02020603050405020304" pitchFamily="18" charset="0"/>
              </a:rPr>
              <a:t>: Nối A và B ta được hình chữ nhật ABCD.</a:t>
            </a:r>
          </a:p>
        </p:txBody>
      </p:sp>
      <p:sp>
        <p:nvSpPr>
          <p:cNvPr id="7183" name="Line 15">
            <a:extLst>
              <a:ext uri="{FF2B5EF4-FFF2-40B4-BE49-F238E27FC236}">
                <a16:creationId xmlns:a16="http://schemas.microsoft.com/office/drawing/2014/main" id="{C3FE0744-656A-495A-89AE-B81157EBA79B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1" y="3351213"/>
            <a:ext cx="1882775" cy="0"/>
          </a:xfrm>
          <a:prstGeom prst="line">
            <a:avLst/>
          </a:prstGeom>
          <a:noFill/>
          <a:ln w="19050">
            <a:solidFill>
              <a:srgbClr val="FF7C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184" name="Group 16">
            <a:extLst>
              <a:ext uri="{FF2B5EF4-FFF2-40B4-BE49-F238E27FC236}">
                <a16:creationId xmlns:a16="http://schemas.microsoft.com/office/drawing/2014/main" id="{C2688931-286C-4361-B0C8-7967602B799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701881" y="2080419"/>
            <a:ext cx="312738" cy="2895600"/>
            <a:chOff x="4128" y="1914"/>
            <a:chExt cx="186" cy="1883"/>
          </a:xfrm>
        </p:grpSpPr>
        <p:sp>
          <p:nvSpPr>
            <p:cNvPr id="7185" name="Rectangle 17">
              <a:extLst>
                <a:ext uri="{FF2B5EF4-FFF2-40B4-BE49-F238E27FC236}">
                  <a16:creationId xmlns:a16="http://schemas.microsoft.com/office/drawing/2014/main" id="{169FB643-8480-4E60-B12C-30E43461FA4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327" y="2811"/>
              <a:ext cx="1883" cy="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7186" name="Picture 18">
              <a:extLst>
                <a:ext uri="{FF2B5EF4-FFF2-40B4-BE49-F238E27FC236}">
                  <a16:creationId xmlns:a16="http://schemas.microsoft.com/office/drawing/2014/main" id="{1165409F-C6D0-4A6F-B8B2-DB85481CE7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244" y="2804"/>
              <a:ext cx="1872" cy="10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187" name="Text Box 19">
            <a:extLst>
              <a:ext uri="{FF2B5EF4-FFF2-40B4-BE49-F238E27FC236}">
                <a16:creationId xmlns:a16="http://schemas.microsoft.com/office/drawing/2014/main" id="{7DFB89FB-0290-4DA5-BB1B-C13AB75D1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7239" y="3371850"/>
            <a:ext cx="4222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7188" name="Text Box 20">
            <a:extLst>
              <a:ext uri="{FF2B5EF4-FFF2-40B4-BE49-F238E27FC236}">
                <a16:creationId xmlns:a16="http://schemas.microsoft.com/office/drawing/2014/main" id="{5A3EEA56-AA9B-4D90-9CC1-A1E19B10F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0476" y="3322638"/>
            <a:ext cx="4222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000000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7189" name="Text Box 21">
            <a:extLst>
              <a:ext uri="{FF2B5EF4-FFF2-40B4-BE49-F238E27FC236}">
                <a16:creationId xmlns:a16="http://schemas.microsoft.com/office/drawing/2014/main" id="{E7D15201-A91A-463E-A640-A841DDE8E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1" y="1112838"/>
            <a:ext cx="4222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grpSp>
        <p:nvGrpSpPr>
          <p:cNvPr id="7190" name="Group 22">
            <a:extLst>
              <a:ext uri="{FF2B5EF4-FFF2-40B4-BE49-F238E27FC236}">
                <a16:creationId xmlns:a16="http://schemas.microsoft.com/office/drawing/2014/main" id="{DAAD1FF5-2F7F-41A0-8186-BD8D5FCFECD3}"/>
              </a:ext>
            </a:extLst>
          </p:cNvPr>
          <p:cNvGrpSpPr>
            <a:grpSpLocks/>
          </p:cNvGrpSpPr>
          <p:nvPr/>
        </p:nvGrpSpPr>
        <p:grpSpPr bwMode="auto">
          <a:xfrm>
            <a:off x="7867651" y="2132013"/>
            <a:ext cx="485775" cy="1212850"/>
            <a:chOff x="3660" y="2226"/>
            <a:chExt cx="306" cy="764"/>
          </a:xfrm>
        </p:grpSpPr>
        <p:sp>
          <p:nvSpPr>
            <p:cNvPr id="7191" name="AutoShape 23">
              <a:extLst>
                <a:ext uri="{FF2B5EF4-FFF2-40B4-BE49-F238E27FC236}">
                  <a16:creationId xmlns:a16="http://schemas.microsoft.com/office/drawing/2014/main" id="{735E5093-E0E5-4C7F-B94E-D355D57A6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0" y="2226"/>
              <a:ext cx="306" cy="764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192" name="AutoShape 24">
              <a:extLst>
                <a:ext uri="{FF2B5EF4-FFF2-40B4-BE49-F238E27FC236}">
                  <a16:creationId xmlns:a16="http://schemas.microsoft.com/office/drawing/2014/main" id="{4598922E-F3FC-4C95-A703-46E42740D4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2" y="2629"/>
              <a:ext cx="105" cy="266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7193" name="Line 25">
            <a:extLst>
              <a:ext uri="{FF2B5EF4-FFF2-40B4-BE49-F238E27FC236}">
                <a16:creationId xmlns:a16="http://schemas.microsoft.com/office/drawing/2014/main" id="{334966F2-DD01-4555-A69E-96F71A5736B2}"/>
              </a:ext>
            </a:extLst>
          </p:cNvPr>
          <p:cNvSpPr>
            <a:spLocks noChangeShapeType="1"/>
          </p:cNvSpPr>
          <p:nvPr/>
        </p:nvSpPr>
        <p:spPr bwMode="auto">
          <a:xfrm>
            <a:off x="7858125" y="2141538"/>
            <a:ext cx="0" cy="1206500"/>
          </a:xfrm>
          <a:prstGeom prst="line">
            <a:avLst/>
          </a:prstGeom>
          <a:noFill/>
          <a:ln w="19050">
            <a:solidFill>
              <a:srgbClr val="FF7C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94" name="Line 26">
            <a:extLst>
              <a:ext uri="{FF2B5EF4-FFF2-40B4-BE49-F238E27FC236}">
                <a16:creationId xmlns:a16="http://schemas.microsoft.com/office/drawing/2014/main" id="{DCD498F7-F136-4EDC-BDC0-B0457A0A38BA}"/>
              </a:ext>
            </a:extLst>
          </p:cNvPr>
          <p:cNvSpPr>
            <a:spLocks noChangeShapeType="1"/>
          </p:cNvSpPr>
          <p:nvPr/>
        </p:nvSpPr>
        <p:spPr bwMode="auto">
          <a:xfrm>
            <a:off x="7858125" y="1493838"/>
            <a:ext cx="0" cy="647700"/>
          </a:xfrm>
          <a:prstGeom prst="line">
            <a:avLst/>
          </a:prstGeom>
          <a:noFill/>
          <a:ln w="19050">
            <a:solidFill>
              <a:srgbClr val="FF7C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195" name="Group 27">
            <a:extLst>
              <a:ext uri="{FF2B5EF4-FFF2-40B4-BE49-F238E27FC236}">
                <a16:creationId xmlns:a16="http://schemas.microsoft.com/office/drawing/2014/main" id="{C48F07D7-E25F-4CEA-B9BB-AC3B076B499F}"/>
              </a:ext>
            </a:extLst>
          </p:cNvPr>
          <p:cNvGrpSpPr>
            <a:grpSpLocks/>
          </p:cNvGrpSpPr>
          <p:nvPr/>
        </p:nvGrpSpPr>
        <p:grpSpPr bwMode="auto">
          <a:xfrm>
            <a:off x="7886700" y="1074738"/>
            <a:ext cx="342900" cy="2925762"/>
            <a:chOff x="4128" y="1914"/>
            <a:chExt cx="186" cy="1883"/>
          </a:xfrm>
        </p:grpSpPr>
        <p:sp>
          <p:nvSpPr>
            <p:cNvPr id="7196" name="Rectangle 28">
              <a:extLst>
                <a:ext uri="{FF2B5EF4-FFF2-40B4-BE49-F238E27FC236}">
                  <a16:creationId xmlns:a16="http://schemas.microsoft.com/office/drawing/2014/main" id="{4B0608EC-57F7-48B8-AB15-E201264B57D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327" y="2811"/>
              <a:ext cx="1883" cy="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7197" name="Picture 29">
              <a:extLst>
                <a:ext uri="{FF2B5EF4-FFF2-40B4-BE49-F238E27FC236}">
                  <a16:creationId xmlns:a16="http://schemas.microsoft.com/office/drawing/2014/main" id="{A9E23AD5-31AB-480F-837D-EA02EB2C60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244" y="2804"/>
              <a:ext cx="1872" cy="10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198" name="Group 30">
            <a:extLst>
              <a:ext uri="{FF2B5EF4-FFF2-40B4-BE49-F238E27FC236}">
                <a16:creationId xmlns:a16="http://schemas.microsoft.com/office/drawing/2014/main" id="{50F8DA1F-FC4F-4F86-8CA4-D9B65226D239}"/>
              </a:ext>
            </a:extLst>
          </p:cNvPr>
          <p:cNvGrpSpPr>
            <a:grpSpLocks/>
          </p:cNvGrpSpPr>
          <p:nvPr/>
        </p:nvGrpSpPr>
        <p:grpSpPr bwMode="auto">
          <a:xfrm>
            <a:off x="9250364" y="2133600"/>
            <a:ext cx="485775" cy="1212850"/>
            <a:chOff x="5208" y="2220"/>
            <a:chExt cx="306" cy="764"/>
          </a:xfrm>
        </p:grpSpPr>
        <p:sp>
          <p:nvSpPr>
            <p:cNvPr id="7199" name="AutoShape 31">
              <a:extLst>
                <a:ext uri="{FF2B5EF4-FFF2-40B4-BE49-F238E27FC236}">
                  <a16:creationId xmlns:a16="http://schemas.microsoft.com/office/drawing/2014/main" id="{EB33B849-9CA5-47CC-8092-A780CC52481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208" y="2220"/>
              <a:ext cx="306" cy="764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200" name="AutoShape 32">
              <a:extLst>
                <a:ext uri="{FF2B5EF4-FFF2-40B4-BE49-F238E27FC236}">
                  <a16:creationId xmlns:a16="http://schemas.microsoft.com/office/drawing/2014/main" id="{27A63701-9BEB-4407-AF9A-7894C3186A4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337" y="2623"/>
              <a:ext cx="105" cy="266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7201" name="Line 33">
            <a:extLst>
              <a:ext uri="{FF2B5EF4-FFF2-40B4-BE49-F238E27FC236}">
                <a16:creationId xmlns:a16="http://schemas.microsoft.com/office/drawing/2014/main" id="{43235DC7-05BB-4B30-98FB-768CF80EEEC6}"/>
              </a:ext>
            </a:extLst>
          </p:cNvPr>
          <p:cNvSpPr>
            <a:spLocks noChangeShapeType="1"/>
          </p:cNvSpPr>
          <p:nvPr/>
        </p:nvSpPr>
        <p:spPr bwMode="auto">
          <a:xfrm>
            <a:off x="9745663" y="2152650"/>
            <a:ext cx="0" cy="1206500"/>
          </a:xfrm>
          <a:prstGeom prst="line">
            <a:avLst/>
          </a:prstGeom>
          <a:noFill/>
          <a:ln w="19050">
            <a:solidFill>
              <a:srgbClr val="FF7C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02" name="Line 34">
            <a:extLst>
              <a:ext uri="{FF2B5EF4-FFF2-40B4-BE49-F238E27FC236}">
                <a16:creationId xmlns:a16="http://schemas.microsoft.com/office/drawing/2014/main" id="{7B8961F4-6870-4463-A41D-D9765DF05C2E}"/>
              </a:ext>
            </a:extLst>
          </p:cNvPr>
          <p:cNvSpPr>
            <a:spLocks noChangeShapeType="1"/>
          </p:cNvSpPr>
          <p:nvPr/>
        </p:nvSpPr>
        <p:spPr bwMode="auto">
          <a:xfrm>
            <a:off x="9745663" y="1504951"/>
            <a:ext cx="0" cy="646113"/>
          </a:xfrm>
          <a:prstGeom prst="line">
            <a:avLst/>
          </a:prstGeom>
          <a:noFill/>
          <a:ln w="19050">
            <a:solidFill>
              <a:srgbClr val="FF7C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203" name="Group 35">
            <a:extLst>
              <a:ext uri="{FF2B5EF4-FFF2-40B4-BE49-F238E27FC236}">
                <a16:creationId xmlns:a16="http://schemas.microsoft.com/office/drawing/2014/main" id="{FBA459A8-E226-4711-B0B5-2125E2CC6B40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364663" y="1104901"/>
            <a:ext cx="342900" cy="2925763"/>
            <a:chOff x="4128" y="1914"/>
            <a:chExt cx="186" cy="1883"/>
          </a:xfrm>
        </p:grpSpPr>
        <p:sp>
          <p:nvSpPr>
            <p:cNvPr id="7204" name="Rectangle 36">
              <a:extLst>
                <a:ext uri="{FF2B5EF4-FFF2-40B4-BE49-F238E27FC236}">
                  <a16:creationId xmlns:a16="http://schemas.microsoft.com/office/drawing/2014/main" id="{D286DA95-2957-41BC-A1BC-98B4426A32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327" y="2811"/>
              <a:ext cx="1883" cy="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7205" name="Picture 37">
              <a:extLst>
                <a:ext uri="{FF2B5EF4-FFF2-40B4-BE49-F238E27FC236}">
                  <a16:creationId xmlns:a16="http://schemas.microsoft.com/office/drawing/2014/main" id="{0F047B63-6CC1-4E28-96D5-52D579F245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244" y="2804"/>
              <a:ext cx="1872" cy="10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206" name="Text Box 38">
            <a:extLst>
              <a:ext uri="{FF2B5EF4-FFF2-40B4-BE49-F238E27FC236}">
                <a16:creationId xmlns:a16="http://schemas.microsoft.com/office/drawing/2014/main" id="{C2680AE2-C26B-4248-A0D4-789187E07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4701" y="1123950"/>
            <a:ext cx="4048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7207" name="Line 39">
            <a:extLst>
              <a:ext uri="{FF2B5EF4-FFF2-40B4-BE49-F238E27FC236}">
                <a16:creationId xmlns:a16="http://schemas.microsoft.com/office/drawing/2014/main" id="{941D1C99-52AD-4EB2-9C5E-190898AB8794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1" y="1493838"/>
            <a:ext cx="1882775" cy="0"/>
          </a:xfrm>
          <a:prstGeom prst="line">
            <a:avLst/>
          </a:prstGeom>
          <a:noFill/>
          <a:ln w="19050">
            <a:solidFill>
              <a:srgbClr val="FF7C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208" name="Group 40">
            <a:extLst>
              <a:ext uri="{FF2B5EF4-FFF2-40B4-BE49-F238E27FC236}">
                <a16:creationId xmlns:a16="http://schemas.microsoft.com/office/drawing/2014/main" id="{DF26146F-5662-4B3C-9BEA-22D2E65BF450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625681" y="223044"/>
            <a:ext cx="312738" cy="2895600"/>
            <a:chOff x="4128" y="1914"/>
            <a:chExt cx="186" cy="1883"/>
          </a:xfrm>
        </p:grpSpPr>
        <p:sp>
          <p:nvSpPr>
            <p:cNvPr id="7209" name="Rectangle 41">
              <a:extLst>
                <a:ext uri="{FF2B5EF4-FFF2-40B4-BE49-F238E27FC236}">
                  <a16:creationId xmlns:a16="http://schemas.microsoft.com/office/drawing/2014/main" id="{CA62F625-DF7B-49B2-A80E-5CBD74A05FB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327" y="2811"/>
              <a:ext cx="1883" cy="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7210" name="Picture 42">
              <a:extLst>
                <a:ext uri="{FF2B5EF4-FFF2-40B4-BE49-F238E27FC236}">
                  <a16:creationId xmlns:a16="http://schemas.microsoft.com/office/drawing/2014/main" id="{E352165D-F3E7-446F-87FE-84732FB85C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244" y="2804"/>
              <a:ext cx="1872" cy="10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10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/>
      <p:bldP spid="7178" grpId="0"/>
      <p:bldP spid="7179" grpId="0"/>
      <p:bldP spid="7180" grpId="0"/>
      <p:bldP spid="7181" grpId="0"/>
      <p:bldP spid="7187" grpId="0"/>
      <p:bldP spid="7188" grpId="0"/>
      <p:bldP spid="7189" grpId="0"/>
      <p:bldP spid="720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>
            <a:extLst>
              <a:ext uri="{FF2B5EF4-FFF2-40B4-BE49-F238E27FC236}">
                <a16:creationId xmlns:a16="http://schemas.microsoft.com/office/drawing/2014/main" id="{162F3E12-0CB9-4799-BE76-947C2B886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981076"/>
            <a:ext cx="1047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 u="sng">
                <a:solidFill>
                  <a:srgbClr val="000000"/>
                </a:solidFill>
                <a:latin typeface="Times New Roman" panose="02020603050405020304" pitchFamily="18" charset="0"/>
              </a:rPr>
              <a:t>Bài 1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6F29767A-5AAC-455A-B0A2-B03F604E2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6788" y="1581150"/>
            <a:ext cx="487521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CC00FF"/>
                </a:solidFill>
                <a:latin typeface="Times New Roman" panose="02020603050405020304" pitchFamily="18" charset="0"/>
              </a:rPr>
              <a:t>a) Hãy vẽ hình vuông có cạnh 4cm.</a:t>
            </a:r>
          </a:p>
        </p:txBody>
      </p:sp>
      <p:sp>
        <p:nvSpPr>
          <p:cNvPr id="8198" name="Text Box 6">
            <a:extLst>
              <a:ext uri="{FF2B5EF4-FFF2-40B4-BE49-F238E27FC236}">
                <a16:creationId xmlns:a16="http://schemas.microsoft.com/office/drawing/2014/main" id="{FB4DBEC0-4FF8-4D36-8648-4095B0717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1" y="2514600"/>
            <a:ext cx="131286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FF9900"/>
                </a:solidFill>
                <a:latin typeface="Times New Roman" panose="02020603050405020304" pitchFamily="18" charset="0"/>
              </a:rPr>
              <a:t>Bài làm:</a:t>
            </a:r>
          </a:p>
        </p:txBody>
      </p:sp>
      <p:sp>
        <p:nvSpPr>
          <p:cNvPr id="8199" name="Text Box 7">
            <a:extLst>
              <a:ext uri="{FF2B5EF4-FFF2-40B4-BE49-F238E27FC236}">
                <a16:creationId xmlns:a16="http://schemas.microsoft.com/office/drawing/2014/main" id="{A18059B1-3E95-4B51-9250-1C6550C8C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4701" y="2895600"/>
            <a:ext cx="43545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en-US" altLang="en-US" sz="2600" b="1" i="1">
                <a:solidFill>
                  <a:srgbClr val="009900"/>
                </a:solidFill>
                <a:latin typeface="Times New Roman" panose="02020603050405020304" pitchFamily="18" charset="0"/>
              </a:rPr>
              <a:t>Vẽ hình vuông có cạnh 4cm</a:t>
            </a:r>
          </a:p>
        </p:txBody>
      </p:sp>
      <p:sp>
        <p:nvSpPr>
          <p:cNvPr id="8232" name="Text Box 40">
            <a:extLst>
              <a:ext uri="{FF2B5EF4-FFF2-40B4-BE49-F238E27FC236}">
                <a16:creationId xmlns:a16="http://schemas.microsoft.com/office/drawing/2014/main" id="{C6ED2410-F97E-45C1-9A39-81D0FE19D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505200"/>
            <a:ext cx="58483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 i="1">
                <a:solidFill>
                  <a:srgbClr val="009900"/>
                </a:solidFill>
                <a:latin typeface="Times New Roman" panose="02020603050405020304" pitchFamily="18" charset="0"/>
              </a:rPr>
              <a:t>b) Tính chu vi và diện tích hình vuông đó</a:t>
            </a:r>
          </a:p>
        </p:txBody>
      </p:sp>
      <p:sp>
        <p:nvSpPr>
          <p:cNvPr id="8233" name="Text Box 41">
            <a:extLst>
              <a:ext uri="{FF2B5EF4-FFF2-40B4-BE49-F238E27FC236}">
                <a16:creationId xmlns:a16="http://schemas.microsoft.com/office/drawing/2014/main" id="{4FABF6BF-5B3B-4121-B56D-E32C54939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101850"/>
            <a:ext cx="57594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CC00FF"/>
                </a:solidFill>
                <a:latin typeface="Times New Roman" panose="02020603050405020304" pitchFamily="18" charset="0"/>
              </a:rPr>
              <a:t>b) Tính chu vi và diện tích hình vuông đó.</a:t>
            </a:r>
          </a:p>
        </p:txBody>
      </p:sp>
      <p:grpSp>
        <p:nvGrpSpPr>
          <p:cNvPr id="8254" name="Group 62">
            <a:extLst>
              <a:ext uri="{FF2B5EF4-FFF2-40B4-BE49-F238E27FC236}">
                <a16:creationId xmlns:a16="http://schemas.microsoft.com/office/drawing/2014/main" id="{4EDE552E-9364-4468-819C-9151D32E41C0}"/>
              </a:ext>
            </a:extLst>
          </p:cNvPr>
          <p:cNvGrpSpPr>
            <a:grpSpLocks/>
          </p:cNvGrpSpPr>
          <p:nvPr/>
        </p:nvGrpSpPr>
        <p:grpSpPr bwMode="auto">
          <a:xfrm>
            <a:off x="7772401" y="990601"/>
            <a:ext cx="2759075" cy="2747963"/>
            <a:chOff x="3936" y="624"/>
            <a:chExt cx="1738" cy="1731"/>
          </a:xfrm>
        </p:grpSpPr>
        <p:grpSp>
          <p:nvGrpSpPr>
            <p:cNvPr id="8250" name="Group 58">
              <a:extLst>
                <a:ext uri="{FF2B5EF4-FFF2-40B4-BE49-F238E27FC236}">
                  <a16:creationId xmlns:a16="http://schemas.microsoft.com/office/drawing/2014/main" id="{F43B35EB-9EF9-4A62-B4D2-8E12CF877B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624"/>
              <a:ext cx="1639" cy="1731"/>
              <a:chOff x="3744" y="2496"/>
              <a:chExt cx="1639" cy="1731"/>
            </a:xfrm>
          </p:grpSpPr>
          <p:sp>
            <p:nvSpPr>
              <p:cNvPr id="8234" name="Line 42">
                <a:extLst>
                  <a:ext uri="{FF2B5EF4-FFF2-40B4-BE49-F238E27FC236}">
                    <a16:creationId xmlns:a16="http://schemas.microsoft.com/office/drawing/2014/main" id="{05E39B95-4253-447D-97E1-57D6841BDA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4" y="3906"/>
                <a:ext cx="1186" cy="0"/>
              </a:xfrm>
              <a:prstGeom prst="line">
                <a:avLst/>
              </a:prstGeom>
              <a:noFill/>
              <a:ln w="19050">
                <a:solidFill>
                  <a:srgbClr val="FF7C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35" name="Text Box 43">
                <a:extLst>
                  <a:ext uri="{FF2B5EF4-FFF2-40B4-BE49-F238E27FC236}">
                    <a16:creationId xmlns:a16="http://schemas.microsoft.com/office/drawing/2014/main" id="{069B6A12-0BD3-46DB-B8BE-9A5A54D1EE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17" y="3919"/>
                <a:ext cx="266" cy="3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6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8236" name="Text Box 44">
                <a:extLst>
                  <a:ext uri="{FF2B5EF4-FFF2-40B4-BE49-F238E27FC236}">
                    <a16:creationId xmlns:a16="http://schemas.microsoft.com/office/drawing/2014/main" id="{76F21778-54BC-4C47-BA56-280F80FDEF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34" y="3888"/>
                <a:ext cx="266" cy="3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6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8237" name="Text Box 45">
                <a:extLst>
                  <a:ext uri="{FF2B5EF4-FFF2-40B4-BE49-F238E27FC236}">
                    <a16:creationId xmlns:a16="http://schemas.microsoft.com/office/drawing/2014/main" id="{DE043A40-62A5-408C-9361-1074682393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4" y="2496"/>
                <a:ext cx="266" cy="3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6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8241" name="Line 49">
                <a:extLst>
                  <a:ext uri="{FF2B5EF4-FFF2-40B4-BE49-F238E27FC236}">
                    <a16:creationId xmlns:a16="http://schemas.microsoft.com/office/drawing/2014/main" id="{D8BBF714-B198-4E69-9A55-1553C6DE0E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0" y="3144"/>
                <a:ext cx="0" cy="760"/>
              </a:xfrm>
              <a:prstGeom prst="line">
                <a:avLst/>
              </a:prstGeom>
              <a:noFill/>
              <a:ln w="19050">
                <a:solidFill>
                  <a:srgbClr val="FF7C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42" name="Line 50">
                <a:extLst>
                  <a:ext uri="{FF2B5EF4-FFF2-40B4-BE49-F238E27FC236}">
                    <a16:creationId xmlns:a16="http://schemas.microsoft.com/office/drawing/2014/main" id="{D5DA3A8F-DC16-4A7C-BEB6-433C13E26F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0" y="2736"/>
                <a:ext cx="0" cy="408"/>
              </a:xfrm>
              <a:prstGeom prst="line">
                <a:avLst/>
              </a:prstGeom>
              <a:noFill/>
              <a:ln w="19050">
                <a:solidFill>
                  <a:srgbClr val="FF7C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46" name="Line 54">
                <a:extLst>
                  <a:ext uri="{FF2B5EF4-FFF2-40B4-BE49-F238E27FC236}">
                    <a16:creationId xmlns:a16="http://schemas.microsoft.com/office/drawing/2014/main" id="{A2367786-BA01-4168-98EC-27ACAC5D47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79" y="3151"/>
                <a:ext cx="0" cy="760"/>
              </a:xfrm>
              <a:prstGeom prst="line">
                <a:avLst/>
              </a:prstGeom>
              <a:noFill/>
              <a:ln w="19050">
                <a:solidFill>
                  <a:srgbClr val="FF7C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47" name="Line 55">
                <a:extLst>
                  <a:ext uri="{FF2B5EF4-FFF2-40B4-BE49-F238E27FC236}">
                    <a16:creationId xmlns:a16="http://schemas.microsoft.com/office/drawing/2014/main" id="{4CC8C7B0-E452-4251-815D-7F3EBC78AB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79" y="2743"/>
                <a:ext cx="0" cy="407"/>
              </a:xfrm>
              <a:prstGeom prst="line">
                <a:avLst/>
              </a:prstGeom>
              <a:noFill/>
              <a:ln w="19050">
                <a:solidFill>
                  <a:srgbClr val="FF7C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48" name="Text Box 56">
                <a:extLst>
                  <a:ext uri="{FF2B5EF4-FFF2-40B4-BE49-F238E27FC236}">
                    <a16:creationId xmlns:a16="http://schemas.microsoft.com/office/drawing/2014/main" id="{E5CC1A8E-3540-4E00-8F33-781B96621A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8" y="2503"/>
                <a:ext cx="255" cy="3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6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8249" name="Line 57">
                <a:extLst>
                  <a:ext uri="{FF2B5EF4-FFF2-40B4-BE49-F238E27FC236}">
                    <a16:creationId xmlns:a16="http://schemas.microsoft.com/office/drawing/2014/main" id="{AC0A7772-D68D-421D-AF47-EBEE1B305C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4" y="2736"/>
                <a:ext cx="1186" cy="0"/>
              </a:xfrm>
              <a:prstGeom prst="line">
                <a:avLst/>
              </a:prstGeom>
              <a:noFill/>
              <a:ln w="19050">
                <a:solidFill>
                  <a:srgbClr val="FF7C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8252" name="Text Box 60">
              <a:extLst>
                <a:ext uri="{FF2B5EF4-FFF2-40B4-BE49-F238E27FC236}">
                  <a16:creationId xmlns:a16="http://schemas.microsoft.com/office/drawing/2014/main" id="{F4934DB0-921F-403A-BF02-6A61DC8BCE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4" y="1968"/>
              <a:ext cx="4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9900"/>
                  </a:solidFill>
                  <a:latin typeface="Times New Roman" panose="02020603050405020304" pitchFamily="18" charset="0"/>
                </a:rPr>
                <a:t>4 cm</a:t>
              </a:r>
            </a:p>
          </p:txBody>
        </p:sp>
        <p:sp>
          <p:nvSpPr>
            <p:cNvPr id="8253" name="Text Box 61">
              <a:extLst>
                <a:ext uri="{FF2B5EF4-FFF2-40B4-BE49-F238E27FC236}">
                  <a16:creationId xmlns:a16="http://schemas.microsoft.com/office/drawing/2014/main" id="{6CB4E5BE-BA96-4243-8C25-72FB8590E1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5" y="1260"/>
              <a:ext cx="349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9900"/>
                  </a:solidFill>
                  <a:latin typeface="Times New Roman" panose="02020603050405020304" pitchFamily="18" charset="0"/>
                </a:rPr>
                <a:t>4 cm</a:t>
              </a:r>
            </a:p>
          </p:txBody>
        </p:sp>
      </p:grpSp>
      <p:grpSp>
        <p:nvGrpSpPr>
          <p:cNvPr id="8273" name="Group 81">
            <a:extLst>
              <a:ext uri="{FF2B5EF4-FFF2-40B4-BE49-F238E27FC236}">
                <a16:creationId xmlns:a16="http://schemas.microsoft.com/office/drawing/2014/main" id="{24DED0DC-AB8E-4529-B17B-6ADA20F47741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5148264"/>
            <a:ext cx="1824038" cy="795337"/>
            <a:chOff x="1008" y="3024"/>
            <a:chExt cx="1149" cy="501"/>
          </a:xfrm>
        </p:grpSpPr>
        <p:pic>
          <p:nvPicPr>
            <p:cNvPr id="8257" name="Picture 65">
              <a:hlinkClick r:id="" action="ppaction://noaction"/>
              <a:extLst>
                <a:ext uri="{FF2B5EF4-FFF2-40B4-BE49-F238E27FC236}">
                  <a16:creationId xmlns:a16="http://schemas.microsoft.com/office/drawing/2014/main" id="{9EA984D0-7979-4398-A891-2F025B6722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3024"/>
              <a:ext cx="528" cy="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59" name="Text Box 67">
              <a:extLst>
                <a:ext uri="{FF2B5EF4-FFF2-40B4-BE49-F238E27FC236}">
                  <a16:creationId xmlns:a16="http://schemas.microsoft.com/office/drawing/2014/main" id="{759A381C-FBA5-4BFB-933D-152380C621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3072"/>
              <a:ext cx="66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0000FF"/>
                  </a:solidFill>
                  <a:latin typeface="Times New Roman" panose="02020603050405020304" pitchFamily="18" charset="0"/>
                </a:rPr>
                <a:t>16 cm</a:t>
              </a:r>
            </a:p>
          </p:txBody>
        </p:sp>
      </p:grpSp>
      <p:grpSp>
        <p:nvGrpSpPr>
          <p:cNvPr id="8274" name="Group 82">
            <a:extLst>
              <a:ext uri="{FF2B5EF4-FFF2-40B4-BE49-F238E27FC236}">
                <a16:creationId xmlns:a16="http://schemas.microsoft.com/office/drawing/2014/main" id="{F52DBBC2-E0C9-4A25-BF78-4565ADBA581F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5910264"/>
            <a:ext cx="1943100" cy="795337"/>
            <a:chOff x="1344" y="3600"/>
            <a:chExt cx="1224" cy="501"/>
          </a:xfrm>
        </p:grpSpPr>
        <p:pic>
          <p:nvPicPr>
            <p:cNvPr id="8258" name="Picture 66">
              <a:hlinkClick r:id="" action="ppaction://noaction"/>
              <a:extLst>
                <a:ext uri="{FF2B5EF4-FFF2-40B4-BE49-F238E27FC236}">
                  <a16:creationId xmlns:a16="http://schemas.microsoft.com/office/drawing/2014/main" id="{779FC572-8472-48C5-A69D-D3E6132738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3600"/>
              <a:ext cx="528" cy="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262" name="Group 70">
              <a:extLst>
                <a:ext uri="{FF2B5EF4-FFF2-40B4-BE49-F238E27FC236}">
                  <a16:creationId xmlns:a16="http://schemas.microsoft.com/office/drawing/2014/main" id="{3D1E10EA-4FB3-4454-8CCB-93ED590801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2" y="3668"/>
              <a:ext cx="736" cy="327"/>
              <a:chOff x="1488" y="3072"/>
              <a:chExt cx="736" cy="327"/>
            </a:xfrm>
          </p:grpSpPr>
          <p:sp>
            <p:nvSpPr>
              <p:cNvPr id="8260" name="Text Box 68">
                <a:extLst>
                  <a:ext uri="{FF2B5EF4-FFF2-40B4-BE49-F238E27FC236}">
                    <a16:creationId xmlns:a16="http://schemas.microsoft.com/office/drawing/2014/main" id="{7E73C104-FCED-48A7-9AFD-2047BCA734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8" y="3072"/>
                <a:ext cx="669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16 cm</a:t>
                </a:r>
              </a:p>
            </p:txBody>
          </p:sp>
          <p:sp>
            <p:nvSpPr>
              <p:cNvPr id="8261" name="Text Box 69">
                <a:extLst>
                  <a:ext uri="{FF2B5EF4-FFF2-40B4-BE49-F238E27FC236}">
                    <a16:creationId xmlns:a16="http://schemas.microsoft.com/office/drawing/2014/main" id="{25322751-CC8E-45CD-BE91-BE5BC04B69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2" y="3108"/>
                <a:ext cx="17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</p:grpSp>
      </p:grpSp>
      <p:grpSp>
        <p:nvGrpSpPr>
          <p:cNvPr id="8272" name="Group 80">
            <a:extLst>
              <a:ext uri="{FF2B5EF4-FFF2-40B4-BE49-F238E27FC236}">
                <a16:creationId xmlns:a16="http://schemas.microsoft.com/office/drawing/2014/main" id="{2B70EEFB-AE21-4696-AD5F-C01E40AB52F8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4386264"/>
            <a:ext cx="1741488" cy="795337"/>
            <a:chOff x="672" y="2496"/>
            <a:chExt cx="1097" cy="501"/>
          </a:xfrm>
        </p:grpSpPr>
        <p:pic>
          <p:nvPicPr>
            <p:cNvPr id="8256" name="Picture 64">
              <a:hlinkClick r:id="" action="ppaction://noaction"/>
              <a:extLst>
                <a:ext uri="{FF2B5EF4-FFF2-40B4-BE49-F238E27FC236}">
                  <a16:creationId xmlns:a16="http://schemas.microsoft.com/office/drawing/2014/main" id="{AD820058-F4D1-4341-9110-145DD3BDE6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2496"/>
              <a:ext cx="528" cy="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63" name="Text Box 71">
              <a:extLst>
                <a:ext uri="{FF2B5EF4-FFF2-40B4-BE49-F238E27FC236}">
                  <a16:creationId xmlns:a16="http://schemas.microsoft.com/office/drawing/2014/main" id="{345584B9-6F0D-43BB-A49E-BEE8C15A51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2" y="2556"/>
              <a:ext cx="55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0000FF"/>
                  </a:solidFill>
                  <a:latin typeface="Times New Roman" panose="02020603050405020304" pitchFamily="18" charset="0"/>
                </a:rPr>
                <a:t>8 cm</a:t>
              </a:r>
            </a:p>
          </p:txBody>
        </p:sp>
      </p:grpSp>
      <p:grpSp>
        <p:nvGrpSpPr>
          <p:cNvPr id="8278" name="Group 86">
            <a:extLst>
              <a:ext uri="{FF2B5EF4-FFF2-40B4-BE49-F238E27FC236}">
                <a16:creationId xmlns:a16="http://schemas.microsoft.com/office/drawing/2014/main" id="{1B3EDD42-76E1-458E-BAC2-53C979ACDCA2}"/>
              </a:ext>
            </a:extLst>
          </p:cNvPr>
          <p:cNvGrpSpPr>
            <a:grpSpLocks/>
          </p:cNvGrpSpPr>
          <p:nvPr/>
        </p:nvGrpSpPr>
        <p:grpSpPr bwMode="auto">
          <a:xfrm>
            <a:off x="7639050" y="4391025"/>
            <a:ext cx="1862138" cy="795338"/>
            <a:chOff x="3096" y="2496"/>
            <a:chExt cx="1173" cy="501"/>
          </a:xfrm>
        </p:grpSpPr>
        <p:pic>
          <p:nvPicPr>
            <p:cNvPr id="8264" name="Picture 72">
              <a:hlinkClick r:id="" action="ppaction://noaction"/>
              <a:extLst>
                <a:ext uri="{FF2B5EF4-FFF2-40B4-BE49-F238E27FC236}">
                  <a16:creationId xmlns:a16="http://schemas.microsoft.com/office/drawing/2014/main" id="{10247560-7361-4C92-A0C2-EA9688E0F3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6" y="2496"/>
              <a:ext cx="528" cy="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67" name="Text Box 75">
              <a:extLst>
                <a:ext uri="{FF2B5EF4-FFF2-40B4-BE49-F238E27FC236}">
                  <a16:creationId xmlns:a16="http://schemas.microsoft.com/office/drawing/2014/main" id="{C9CC3B4C-3E9D-48A9-9A40-AB4F4D6EBC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2544"/>
              <a:ext cx="66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0000FF"/>
                  </a:solidFill>
                  <a:latin typeface="Times New Roman" panose="02020603050405020304" pitchFamily="18" charset="0"/>
                </a:rPr>
                <a:t>16 cm</a:t>
              </a:r>
            </a:p>
          </p:txBody>
        </p:sp>
      </p:grpSp>
      <p:grpSp>
        <p:nvGrpSpPr>
          <p:cNvPr id="8280" name="Group 88">
            <a:extLst>
              <a:ext uri="{FF2B5EF4-FFF2-40B4-BE49-F238E27FC236}">
                <a16:creationId xmlns:a16="http://schemas.microsoft.com/office/drawing/2014/main" id="{C176EA61-391E-4215-908A-DF9595B7AFD9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5948364"/>
            <a:ext cx="1943100" cy="795337"/>
            <a:chOff x="3768" y="3600"/>
            <a:chExt cx="1224" cy="501"/>
          </a:xfrm>
        </p:grpSpPr>
        <p:pic>
          <p:nvPicPr>
            <p:cNvPr id="8266" name="Picture 74">
              <a:hlinkClick r:id="" action="ppaction://noaction"/>
              <a:extLst>
                <a:ext uri="{FF2B5EF4-FFF2-40B4-BE49-F238E27FC236}">
                  <a16:creationId xmlns:a16="http://schemas.microsoft.com/office/drawing/2014/main" id="{8C358730-C0A1-4017-AB27-77BE1FFE62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8" y="3600"/>
              <a:ext cx="528" cy="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268" name="Group 76">
              <a:extLst>
                <a:ext uri="{FF2B5EF4-FFF2-40B4-BE49-F238E27FC236}">
                  <a16:creationId xmlns:a16="http://schemas.microsoft.com/office/drawing/2014/main" id="{A6673860-1E3F-45F8-9E95-9886AF2C00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6" y="3668"/>
              <a:ext cx="736" cy="327"/>
              <a:chOff x="1488" y="3072"/>
              <a:chExt cx="736" cy="327"/>
            </a:xfrm>
          </p:grpSpPr>
          <p:sp>
            <p:nvSpPr>
              <p:cNvPr id="8269" name="Text Box 77">
                <a:extLst>
                  <a:ext uri="{FF2B5EF4-FFF2-40B4-BE49-F238E27FC236}">
                    <a16:creationId xmlns:a16="http://schemas.microsoft.com/office/drawing/2014/main" id="{617EF9BA-E9C7-4C2D-84F7-A58A3424E3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8" y="3072"/>
                <a:ext cx="669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16 cm</a:t>
                </a:r>
              </a:p>
            </p:txBody>
          </p:sp>
          <p:sp>
            <p:nvSpPr>
              <p:cNvPr id="8270" name="Text Box 78">
                <a:extLst>
                  <a:ext uri="{FF2B5EF4-FFF2-40B4-BE49-F238E27FC236}">
                    <a16:creationId xmlns:a16="http://schemas.microsoft.com/office/drawing/2014/main" id="{D3AF7AE4-4AA7-4405-AF5E-31AB2ABB82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2" y="3108"/>
                <a:ext cx="17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</p:grpSp>
      </p:grpSp>
      <p:grpSp>
        <p:nvGrpSpPr>
          <p:cNvPr id="8279" name="Group 87">
            <a:extLst>
              <a:ext uri="{FF2B5EF4-FFF2-40B4-BE49-F238E27FC236}">
                <a16:creationId xmlns:a16="http://schemas.microsoft.com/office/drawing/2014/main" id="{04964F9D-7485-4980-B169-A42C8A159468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5219700"/>
            <a:ext cx="1739900" cy="795338"/>
            <a:chOff x="3432" y="3024"/>
            <a:chExt cx="1096" cy="501"/>
          </a:xfrm>
        </p:grpSpPr>
        <p:pic>
          <p:nvPicPr>
            <p:cNvPr id="8265" name="Picture 73">
              <a:hlinkClick r:id="" action="ppaction://noaction"/>
              <a:extLst>
                <a:ext uri="{FF2B5EF4-FFF2-40B4-BE49-F238E27FC236}">
                  <a16:creationId xmlns:a16="http://schemas.microsoft.com/office/drawing/2014/main" id="{EDD13EE1-3F43-4498-BD19-11A6ACB0DD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2" y="3024"/>
              <a:ext cx="528" cy="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275" name="Group 83">
              <a:extLst>
                <a:ext uri="{FF2B5EF4-FFF2-40B4-BE49-F238E27FC236}">
                  <a16:creationId xmlns:a16="http://schemas.microsoft.com/office/drawing/2014/main" id="{4D821519-3E6F-43D2-A679-D8DADA7DA3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3084"/>
              <a:ext cx="736" cy="327"/>
              <a:chOff x="1488" y="3072"/>
              <a:chExt cx="736" cy="327"/>
            </a:xfrm>
          </p:grpSpPr>
          <p:sp>
            <p:nvSpPr>
              <p:cNvPr id="8276" name="Text Box 84">
                <a:extLst>
                  <a:ext uri="{FF2B5EF4-FFF2-40B4-BE49-F238E27FC236}">
                    <a16:creationId xmlns:a16="http://schemas.microsoft.com/office/drawing/2014/main" id="{9BBA6F3F-3364-4768-893D-EF10C27C0E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8" y="3072"/>
                <a:ext cx="669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 8 cm</a:t>
                </a:r>
              </a:p>
            </p:txBody>
          </p:sp>
          <p:sp>
            <p:nvSpPr>
              <p:cNvPr id="8277" name="Text Box 85">
                <a:extLst>
                  <a:ext uri="{FF2B5EF4-FFF2-40B4-BE49-F238E27FC236}">
                    <a16:creationId xmlns:a16="http://schemas.microsoft.com/office/drawing/2014/main" id="{80DF2633-0057-416A-9500-27898AAC58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2" y="3108"/>
                <a:ext cx="17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</p:grpSp>
      </p:grpSp>
      <p:sp>
        <p:nvSpPr>
          <p:cNvPr id="8281" name="Text Box 89">
            <a:extLst>
              <a:ext uri="{FF2B5EF4-FFF2-40B4-BE49-F238E27FC236}">
                <a16:creationId xmlns:a16="http://schemas.microsoft.com/office/drawing/2014/main" id="{93BD10B1-C73E-4845-B57B-9DB094C1C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1" y="3940175"/>
            <a:ext cx="36052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FF9900"/>
                </a:solidFill>
                <a:latin typeface="Times New Roman" panose="02020603050405020304" pitchFamily="18" charset="0"/>
              </a:rPr>
              <a:t>Chu vi của hình vuông là:</a:t>
            </a:r>
          </a:p>
        </p:txBody>
      </p:sp>
      <p:sp>
        <p:nvSpPr>
          <p:cNvPr id="8282" name="Text Box 90">
            <a:extLst>
              <a:ext uri="{FF2B5EF4-FFF2-40B4-BE49-F238E27FC236}">
                <a16:creationId xmlns:a16="http://schemas.microsoft.com/office/drawing/2014/main" id="{8AD95ED8-2169-4BEC-BCA4-23C4DDBE3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6" y="3956050"/>
            <a:ext cx="39338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FF9900"/>
                </a:solidFill>
                <a:latin typeface="Times New Roman" panose="02020603050405020304" pitchFamily="18" charset="0"/>
              </a:rPr>
              <a:t>Diện tích của hình vuông là:</a:t>
            </a:r>
          </a:p>
        </p:txBody>
      </p:sp>
      <p:sp>
        <p:nvSpPr>
          <p:cNvPr id="8283" name="Text Box 91">
            <a:extLst>
              <a:ext uri="{FF2B5EF4-FFF2-40B4-BE49-F238E27FC236}">
                <a16:creationId xmlns:a16="http://schemas.microsoft.com/office/drawing/2014/main" id="{5C1A39ED-538E-4D26-9FFC-F31083B5A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495801"/>
            <a:ext cx="2389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4 x 4 = 16 (cm)</a:t>
            </a:r>
          </a:p>
        </p:txBody>
      </p:sp>
      <p:grpSp>
        <p:nvGrpSpPr>
          <p:cNvPr id="8287" name="Group 95">
            <a:extLst>
              <a:ext uri="{FF2B5EF4-FFF2-40B4-BE49-F238E27FC236}">
                <a16:creationId xmlns:a16="http://schemas.microsoft.com/office/drawing/2014/main" id="{753E8935-6B94-4B5B-8890-35F1FF799761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4433888"/>
            <a:ext cx="2478088" cy="519112"/>
            <a:chOff x="3672" y="2820"/>
            <a:chExt cx="1561" cy="327"/>
          </a:xfrm>
        </p:grpSpPr>
        <p:sp>
          <p:nvSpPr>
            <p:cNvPr id="8284" name="Text Box 92">
              <a:extLst>
                <a:ext uri="{FF2B5EF4-FFF2-40B4-BE49-F238E27FC236}">
                  <a16:creationId xmlns:a16="http://schemas.microsoft.com/office/drawing/2014/main" id="{9EFB5A38-F665-4E3B-976A-9ED4F3C4A4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2" y="2820"/>
              <a:ext cx="156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0000FF"/>
                  </a:solidFill>
                  <a:latin typeface="Times New Roman" panose="02020603050405020304" pitchFamily="18" charset="0"/>
                </a:rPr>
                <a:t>4 x 4 = 16 (cm )</a:t>
              </a:r>
            </a:p>
          </p:txBody>
        </p:sp>
        <p:sp>
          <p:nvSpPr>
            <p:cNvPr id="8285" name="Text Box 93">
              <a:extLst>
                <a:ext uri="{FF2B5EF4-FFF2-40B4-BE49-F238E27FC236}">
                  <a16:creationId xmlns:a16="http://schemas.microsoft.com/office/drawing/2014/main" id="{5E376363-1FCB-4610-AF72-09743F92E2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6" y="2832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290" name="Group 98">
            <a:extLst>
              <a:ext uri="{FF2B5EF4-FFF2-40B4-BE49-F238E27FC236}">
                <a16:creationId xmlns:a16="http://schemas.microsoft.com/office/drawing/2014/main" id="{15B05701-B3B0-486B-A2A8-69C9A940025E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4895850"/>
            <a:ext cx="4572000" cy="1600200"/>
            <a:chOff x="1536" y="3084"/>
            <a:chExt cx="2880" cy="1008"/>
          </a:xfrm>
        </p:grpSpPr>
        <p:sp>
          <p:nvSpPr>
            <p:cNvPr id="8288" name="AutoShape 96">
              <a:extLst>
                <a:ext uri="{FF2B5EF4-FFF2-40B4-BE49-F238E27FC236}">
                  <a16:creationId xmlns:a16="http://schemas.microsoft.com/office/drawing/2014/main" id="{A59C3AA5-F59A-4775-BFB9-9F16BD07823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536" y="3084"/>
              <a:ext cx="2880" cy="1008"/>
            </a:xfrm>
            <a:prstGeom prst="cloudCallout">
              <a:avLst>
                <a:gd name="adj1" fmla="val -40000"/>
                <a:gd name="adj2" fmla="val 20037"/>
              </a:avLst>
            </a:prstGeom>
            <a:solidFill>
              <a:srgbClr val="FFFFCC"/>
            </a:solidFill>
            <a:ln w="9525">
              <a:solidFill>
                <a:srgbClr val="00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289" name="Text Box 97">
              <a:extLst>
                <a:ext uri="{FF2B5EF4-FFF2-40B4-BE49-F238E27FC236}">
                  <a16:creationId xmlns:a16="http://schemas.microsoft.com/office/drawing/2014/main" id="{E4463278-6BB0-487B-A5AA-5249C10D87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3264"/>
              <a:ext cx="2448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Nhận xét gì về hai kết quả tìm được ở phần b?</a:t>
              </a:r>
            </a:p>
          </p:txBody>
        </p:sp>
      </p:grpSp>
      <p:grpSp>
        <p:nvGrpSpPr>
          <p:cNvPr id="8295" name="Group 103">
            <a:extLst>
              <a:ext uri="{FF2B5EF4-FFF2-40B4-BE49-F238E27FC236}">
                <a16:creationId xmlns:a16="http://schemas.microsoft.com/office/drawing/2014/main" id="{BB709F7C-6785-4A59-8793-6216461300DB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5105400"/>
            <a:ext cx="7772400" cy="1219200"/>
            <a:chOff x="672" y="3276"/>
            <a:chExt cx="4896" cy="768"/>
          </a:xfrm>
        </p:grpSpPr>
        <p:sp>
          <p:nvSpPr>
            <p:cNvPr id="8291" name="AutoShape 99">
              <a:extLst>
                <a:ext uri="{FF2B5EF4-FFF2-40B4-BE49-F238E27FC236}">
                  <a16:creationId xmlns:a16="http://schemas.microsoft.com/office/drawing/2014/main" id="{2B73D961-2BB0-47BB-BCA0-5F595A3EB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3276"/>
              <a:ext cx="4896" cy="768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solidFill>
                <a:srgbClr val="00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293" name="Text Box 101">
              <a:extLst>
                <a:ext uri="{FF2B5EF4-FFF2-40B4-BE49-F238E27FC236}">
                  <a16:creationId xmlns:a16="http://schemas.microsoft.com/office/drawing/2014/main" id="{89DEB202-BFFA-4F4C-BD78-DF7964F1E7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3312"/>
              <a:ext cx="4560" cy="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000000"/>
                  </a:solidFill>
                  <a:latin typeface="Times New Roman" panose="02020603050405020304" pitchFamily="18" charset="0"/>
                </a:rPr>
                <a:t>	Tuy cùng số đo là 16 nhưng đơn vị đo của chu vi là </a:t>
              </a:r>
              <a:r>
                <a:rPr lang="en-US" altLang="en-US" sz="28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cm</a:t>
              </a:r>
              <a:r>
                <a:rPr lang="en-US" altLang="en-US" sz="2800">
                  <a:solidFill>
                    <a:srgbClr val="000000"/>
                  </a:solidFill>
                  <a:latin typeface="Times New Roman" panose="02020603050405020304" pitchFamily="18" charset="0"/>
                </a:rPr>
                <a:t>, đơn vị đo của diện tích là </a:t>
              </a:r>
              <a:r>
                <a:rPr lang="en-US" altLang="en-US" sz="28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cm</a:t>
              </a:r>
              <a:endPara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294" name="Text Box 102">
              <a:extLst>
                <a:ext uri="{FF2B5EF4-FFF2-40B4-BE49-F238E27FC236}">
                  <a16:creationId xmlns:a16="http://schemas.microsoft.com/office/drawing/2014/main" id="{97C0748E-704E-4085-9577-A610D17EA2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2" y="3663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8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8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8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8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8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8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8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8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8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8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8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8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8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decel="100000" fill="hold"/>
                                        <p:tgtEl>
                                          <p:spTgt spid="8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81" grpId="0"/>
      <p:bldP spid="8282" grpId="0"/>
      <p:bldP spid="828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0655FB-4970-413C-B8CF-E59C786AC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174032"/>
            <a:ext cx="10175631" cy="1111843"/>
          </a:xfrm>
        </p:spPr>
        <p:txBody>
          <a:bodyPr anchor="ctr">
            <a:normAutofit/>
          </a:bodyPr>
          <a:lstStyle/>
          <a:p>
            <a:endParaRPr lang="en-US" sz="4000"/>
          </a:p>
        </p:txBody>
      </p:sp>
      <p:pic>
        <p:nvPicPr>
          <p:cNvPr id="3074" name="Picture 2" descr="Toán lớp 4: Thực hành vẽ hình vuông trang 55 - Học Điện Tử">
            <a:extLst>
              <a:ext uri="{FF2B5EF4-FFF2-40B4-BE49-F238E27FC236}">
                <a16:creationId xmlns:a16="http://schemas.microsoft.com/office/drawing/2014/main" id="{ECAA82C1-0CC4-4169-87F3-680FB8E4C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3979" y="2405149"/>
            <a:ext cx="7957944" cy="389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5">
            <a:extLst>
              <a:ext uri="{FF2B5EF4-FFF2-40B4-BE49-F238E27FC236}">
                <a16:creationId xmlns:a16="http://schemas.microsoft.com/office/drawing/2014/main" id="{9EF28DE5-7650-4F3D-8571-5DC78B484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3979" y="1071045"/>
            <a:ext cx="167866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i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800" b="1" i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2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18FC0E1E-0F06-41E6-8FCD-A2A07DCBC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644" y="1123050"/>
            <a:ext cx="322395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 err="1">
                <a:solidFill>
                  <a:srgbClr val="FF9933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4400" b="1" dirty="0">
                <a:solidFill>
                  <a:srgbClr val="FF99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9933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4400" b="1" dirty="0">
                <a:solidFill>
                  <a:srgbClr val="FF99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9933"/>
                </a:solidFill>
                <a:latin typeface="Times New Roman" panose="02020603050405020304" pitchFamily="18" charset="0"/>
              </a:rPr>
              <a:t>mẫu</a:t>
            </a:r>
            <a:endParaRPr lang="en-US" altLang="en-US" sz="4400" b="1" dirty="0">
              <a:solidFill>
                <a:srgbClr val="FF9933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185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5">
            <a:extLst>
              <a:ext uri="{FF2B5EF4-FFF2-40B4-BE49-F238E27FC236}">
                <a16:creationId xmlns:a16="http://schemas.microsoft.com/office/drawing/2014/main" id="{CEC7F65B-3974-4D07-88C6-94FDA8565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7607" y="902769"/>
            <a:ext cx="1047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i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2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9222" name="Text Box 6">
            <a:extLst>
              <a:ext uri="{FF2B5EF4-FFF2-40B4-BE49-F238E27FC236}">
                <a16:creationId xmlns:a16="http://schemas.microsoft.com/office/drawing/2014/main" id="{48C4DE05-04D2-4E88-BE04-0531CC844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5357" y="928986"/>
            <a:ext cx="18437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FF9933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2400" b="1" dirty="0">
                <a:solidFill>
                  <a:srgbClr val="FF99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9933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400" b="1" dirty="0">
                <a:solidFill>
                  <a:srgbClr val="FF99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9933"/>
                </a:solidFill>
                <a:latin typeface="Times New Roman" panose="02020603050405020304" pitchFamily="18" charset="0"/>
              </a:rPr>
              <a:t>mẫu</a:t>
            </a:r>
            <a:endParaRPr lang="en-US" altLang="en-US" sz="2400" b="1" dirty="0">
              <a:solidFill>
                <a:srgbClr val="FF99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4" name="Oval 8">
            <a:extLst>
              <a:ext uri="{FF2B5EF4-FFF2-40B4-BE49-F238E27FC236}">
                <a16:creationId xmlns:a16="http://schemas.microsoft.com/office/drawing/2014/main" id="{83EF4B92-F734-43B9-9BC9-4A2B0198C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507" y="4803775"/>
            <a:ext cx="457200" cy="457200"/>
          </a:xfrm>
          <a:prstGeom prst="ellipse">
            <a:avLst/>
          </a:prstGeom>
          <a:solidFill>
            <a:srgbClr val="FF99FF"/>
          </a:solidFill>
          <a:ln>
            <a:noFill/>
          </a:ln>
          <a:effectLst>
            <a:prstShdw prst="shdw18" dist="17961" dir="13500000">
              <a:srgbClr val="FF99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5" name="Text Box 9">
            <a:extLst>
              <a:ext uri="{FF2B5EF4-FFF2-40B4-BE49-F238E27FC236}">
                <a16:creationId xmlns:a16="http://schemas.microsoft.com/office/drawing/2014/main" id="{2345FBC2-17E9-46DD-B0C0-BEF9CD012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7724" y="3910405"/>
            <a:ext cx="18827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0000FF"/>
                </a:solidFill>
                <a:latin typeface="Times New Roman" panose="02020603050405020304" pitchFamily="18" charset="0"/>
              </a:rPr>
              <a:t>Nối B với C.</a:t>
            </a:r>
          </a:p>
        </p:txBody>
      </p:sp>
      <p:sp>
        <p:nvSpPr>
          <p:cNvPr id="9226" name="Text Box 10">
            <a:extLst>
              <a:ext uri="{FF2B5EF4-FFF2-40B4-BE49-F238E27FC236}">
                <a16:creationId xmlns:a16="http://schemas.microsoft.com/office/drawing/2014/main" id="{EF016534-BBEE-4013-AFDF-FD17A3923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4157" y="2135188"/>
            <a:ext cx="7331075" cy="167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AB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tại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B,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AB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tại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A.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AD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4 ô li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BC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4 ô li.</a:t>
            </a:r>
          </a:p>
        </p:txBody>
      </p:sp>
      <p:sp>
        <p:nvSpPr>
          <p:cNvPr id="9230" name="Text Box 14">
            <a:extLst>
              <a:ext uri="{FF2B5EF4-FFF2-40B4-BE49-F238E27FC236}">
                <a16:creationId xmlns:a16="http://schemas.microsoft.com/office/drawing/2014/main" id="{B48A129F-6595-4DE4-BD8D-380A72808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6537" y="1463674"/>
            <a:ext cx="470376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AB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4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ôli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FED130F-A798-4356-AFE7-A24A3A1C7BA1}"/>
              </a:ext>
            </a:extLst>
          </p:cNvPr>
          <p:cNvGrpSpPr/>
          <p:nvPr/>
        </p:nvGrpSpPr>
        <p:grpSpPr>
          <a:xfrm>
            <a:off x="939007" y="1480416"/>
            <a:ext cx="457200" cy="488950"/>
            <a:chOff x="2762250" y="5102225"/>
            <a:chExt cx="457200" cy="488950"/>
          </a:xfrm>
        </p:grpSpPr>
        <p:sp>
          <p:nvSpPr>
            <p:cNvPr id="9229" name="Oval 13">
              <a:extLst>
                <a:ext uri="{FF2B5EF4-FFF2-40B4-BE49-F238E27FC236}">
                  <a16:creationId xmlns:a16="http://schemas.microsoft.com/office/drawing/2014/main" id="{C40FC779-BEF5-4F95-B5D2-B3DC2B372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2250" y="5130800"/>
              <a:ext cx="457200" cy="457200"/>
            </a:xfrm>
            <a:prstGeom prst="ellipse">
              <a:avLst/>
            </a:prstGeom>
            <a:solidFill>
              <a:srgbClr val="FF99FF"/>
            </a:solidFill>
            <a:ln>
              <a:noFill/>
            </a:ln>
            <a:effectLst>
              <a:prstShdw prst="shdw18" dist="17961" dir="13500000">
                <a:srgbClr val="FF99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231" name="Text Box 15">
              <a:extLst>
                <a:ext uri="{FF2B5EF4-FFF2-40B4-BE49-F238E27FC236}">
                  <a16:creationId xmlns:a16="http://schemas.microsoft.com/office/drawing/2014/main" id="{2BBBE8B8-FE2A-4118-B7C2-2AF3566744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8450" y="5102225"/>
              <a:ext cx="349250" cy="488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600" b="1" dirty="0">
                  <a:solidFill>
                    <a:srgbClr val="00CC0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DD21C1-98CC-4281-9CCB-25B69B84F489}"/>
              </a:ext>
            </a:extLst>
          </p:cNvPr>
          <p:cNvGrpSpPr/>
          <p:nvPr/>
        </p:nvGrpSpPr>
        <p:grpSpPr>
          <a:xfrm>
            <a:off x="970757" y="2244473"/>
            <a:ext cx="457200" cy="488950"/>
            <a:chOff x="970757" y="2244473"/>
            <a:chExt cx="457200" cy="488950"/>
          </a:xfrm>
        </p:grpSpPr>
        <p:sp>
          <p:nvSpPr>
            <p:cNvPr id="9228" name="Oval 12">
              <a:extLst>
                <a:ext uri="{FF2B5EF4-FFF2-40B4-BE49-F238E27FC236}">
                  <a16:creationId xmlns:a16="http://schemas.microsoft.com/office/drawing/2014/main" id="{59599DC5-20AA-4BBD-91CB-1CDCB506E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0757" y="2244473"/>
              <a:ext cx="457200" cy="457200"/>
            </a:xfrm>
            <a:prstGeom prst="ellipse">
              <a:avLst/>
            </a:prstGeom>
            <a:solidFill>
              <a:srgbClr val="FF99FF"/>
            </a:solidFill>
            <a:ln>
              <a:noFill/>
            </a:ln>
            <a:effectLst>
              <a:prstShdw prst="shdw18" dist="17961" dir="13500000">
                <a:srgbClr val="FF99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232" name="Text Box 16">
              <a:extLst>
                <a:ext uri="{FF2B5EF4-FFF2-40B4-BE49-F238E27FC236}">
                  <a16:creationId xmlns:a16="http://schemas.microsoft.com/office/drawing/2014/main" id="{EA640EE2-EED5-4A7F-B7F6-E026799692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6957" y="2244473"/>
              <a:ext cx="349250" cy="488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600" b="1" dirty="0">
                  <a:solidFill>
                    <a:srgbClr val="00CC00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1D816CD-7F75-49C3-AD43-B55FBD20A924}"/>
              </a:ext>
            </a:extLst>
          </p:cNvPr>
          <p:cNvGrpSpPr/>
          <p:nvPr/>
        </p:nvGrpSpPr>
        <p:grpSpPr>
          <a:xfrm>
            <a:off x="992982" y="3949700"/>
            <a:ext cx="457200" cy="488950"/>
            <a:chOff x="2765425" y="4454525"/>
            <a:chExt cx="457200" cy="488950"/>
          </a:xfrm>
        </p:grpSpPr>
        <p:sp>
          <p:nvSpPr>
            <p:cNvPr id="9223" name="Oval 7">
              <a:extLst>
                <a:ext uri="{FF2B5EF4-FFF2-40B4-BE49-F238E27FC236}">
                  <a16:creationId xmlns:a16="http://schemas.microsoft.com/office/drawing/2014/main" id="{2DB0B7F0-CBCA-4DC7-BD32-E7880025C6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5425" y="4454525"/>
              <a:ext cx="457200" cy="457200"/>
            </a:xfrm>
            <a:prstGeom prst="ellipse">
              <a:avLst/>
            </a:prstGeom>
            <a:solidFill>
              <a:srgbClr val="FF99FF"/>
            </a:solidFill>
            <a:ln>
              <a:noFill/>
            </a:ln>
            <a:effectLst>
              <a:prstShdw prst="shdw18" dist="17961" dir="13500000">
                <a:srgbClr val="FF99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233" name="Text Box 17">
              <a:extLst>
                <a:ext uri="{FF2B5EF4-FFF2-40B4-BE49-F238E27FC236}">
                  <a16:creationId xmlns:a16="http://schemas.microsoft.com/office/drawing/2014/main" id="{4CE1DFE2-C956-4B27-B9BC-E2092A7466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1625" y="4454525"/>
              <a:ext cx="349250" cy="488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600" b="1" dirty="0">
                  <a:solidFill>
                    <a:srgbClr val="00CC00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9234" name="Text Box 18">
            <a:extLst>
              <a:ext uri="{FF2B5EF4-FFF2-40B4-BE49-F238E27FC236}">
                <a16:creationId xmlns:a16="http://schemas.microsoft.com/office/drawing/2014/main" id="{1566302E-9001-4B97-981E-00C8F79EF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269" y="4781109"/>
            <a:ext cx="3492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00CC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9236" name="Text Box 20">
            <a:extLst>
              <a:ext uri="{FF2B5EF4-FFF2-40B4-BE49-F238E27FC236}">
                <a16:creationId xmlns:a16="http://schemas.microsoft.com/office/drawing/2014/main" id="{B41C28D2-7AE6-44D0-9CB6-5D69AAE6F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9707" y="4762500"/>
            <a:ext cx="56451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8B1DAE-DD80-4A32-B8E3-B5B5B61412C4}"/>
              </a:ext>
            </a:extLst>
          </p:cNvPr>
          <p:cNvGrpSpPr/>
          <p:nvPr/>
        </p:nvGrpSpPr>
        <p:grpSpPr>
          <a:xfrm>
            <a:off x="1005681" y="5653591"/>
            <a:ext cx="4129089" cy="498475"/>
            <a:chOff x="1005681" y="5653591"/>
            <a:chExt cx="4129089" cy="498475"/>
          </a:xfrm>
        </p:grpSpPr>
        <p:sp>
          <p:nvSpPr>
            <p:cNvPr id="9237" name="Oval 21">
              <a:extLst>
                <a:ext uri="{FF2B5EF4-FFF2-40B4-BE49-F238E27FC236}">
                  <a16:creationId xmlns:a16="http://schemas.microsoft.com/office/drawing/2014/main" id="{9D36DF2B-854B-4301-A7C7-333129649B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5681" y="5669466"/>
              <a:ext cx="457200" cy="457200"/>
            </a:xfrm>
            <a:prstGeom prst="ellipse">
              <a:avLst/>
            </a:prstGeom>
            <a:solidFill>
              <a:srgbClr val="FF99FF"/>
            </a:solidFill>
            <a:ln>
              <a:noFill/>
            </a:ln>
            <a:effectLst>
              <a:prstShdw prst="shdw18" dist="17961" dir="13500000">
                <a:srgbClr val="FF99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238" name="Text Box 22">
              <a:extLst>
                <a:ext uri="{FF2B5EF4-FFF2-40B4-BE49-F238E27FC236}">
                  <a16:creationId xmlns:a16="http://schemas.microsoft.com/office/drawing/2014/main" id="{D8052186-F6F0-477D-AD21-F53D992234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0131" y="5653591"/>
              <a:ext cx="454026" cy="488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600" b="1" dirty="0">
                  <a:solidFill>
                    <a:srgbClr val="00CC00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9239" name="Text Box 23">
              <a:extLst>
                <a:ext uri="{FF2B5EF4-FFF2-40B4-BE49-F238E27FC236}">
                  <a16:creationId xmlns:a16="http://schemas.microsoft.com/office/drawing/2014/main" id="{19B6F8F5-2DD4-46F9-B6A6-E3CB986CAD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4157" y="5663116"/>
              <a:ext cx="3630613" cy="488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600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Nối</a:t>
              </a:r>
              <a:r>
                <a:rPr lang="en-US" altLang="en-US" sz="26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600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các</a:t>
              </a:r>
              <a:r>
                <a:rPr lang="en-US" altLang="en-US" sz="26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600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trung</a:t>
              </a:r>
              <a:r>
                <a:rPr lang="en-US" altLang="en-US" sz="26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600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điểm</a:t>
              </a:r>
              <a:r>
                <a:rPr lang="en-US" altLang="en-US" sz="26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600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đó</a:t>
              </a:r>
              <a:r>
                <a:rPr lang="en-US" altLang="en-US" sz="26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600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lại</a:t>
              </a:r>
              <a:r>
                <a:rPr lang="en-US" altLang="en-US" sz="26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9240" name="Text Box 24">
            <a:extLst>
              <a:ext uri="{FF2B5EF4-FFF2-40B4-BE49-F238E27FC236}">
                <a16:creationId xmlns:a16="http://schemas.microsoft.com/office/drawing/2014/main" id="{49306CA4-6C02-4A00-9554-EB4E491C6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5656" y="1145454"/>
            <a:ext cx="5000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339933"/>
                </a:solidFill>
                <a:latin typeface="Times New Roman" panose="02020603050405020304" pitchFamily="18" charset="0"/>
              </a:rPr>
              <a:t>a)</a:t>
            </a:r>
          </a:p>
        </p:txBody>
      </p:sp>
      <p:sp>
        <p:nvSpPr>
          <p:cNvPr id="9241" name="Rectangle 25">
            <a:extLst>
              <a:ext uri="{FF2B5EF4-FFF2-40B4-BE49-F238E27FC236}">
                <a16:creationId xmlns:a16="http://schemas.microsoft.com/office/drawing/2014/main" id="{EF321589-809E-4ECC-AB02-5AC7E0288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6995" y="1895223"/>
            <a:ext cx="1676400" cy="16764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42" name="Line 26">
            <a:extLst>
              <a:ext uri="{FF2B5EF4-FFF2-40B4-BE49-F238E27FC236}">
                <a16:creationId xmlns:a16="http://schemas.microsoft.com/office/drawing/2014/main" id="{444AB0D9-1394-4988-8ECF-114A623A01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263345" y="1895223"/>
            <a:ext cx="838200" cy="838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43" name="Line 27">
            <a:extLst>
              <a:ext uri="{FF2B5EF4-FFF2-40B4-BE49-F238E27FC236}">
                <a16:creationId xmlns:a16="http://schemas.microsoft.com/office/drawing/2014/main" id="{FB68F55F-62DA-4A5E-863B-F68B47DDE7E0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10095195" y="1895223"/>
            <a:ext cx="838200" cy="838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44" name="Line 28">
            <a:extLst>
              <a:ext uri="{FF2B5EF4-FFF2-40B4-BE49-F238E27FC236}">
                <a16:creationId xmlns:a16="http://schemas.microsoft.com/office/drawing/2014/main" id="{A2BF0FB8-CB09-41D9-9CB9-2944A8786CBB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9256995" y="2727073"/>
            <a:ext cx="838200" cy="838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45" name="Line 29">
            <a:extLst>
              <a:ext uri="{FF2B5EF4-FFF2-40B4-BE49-F238E27FC236}">
                <a16:creationId xmlns:a16="http://schemas.microsoft.com/office/drawing/2014/main" id="{B1ECFC30-69FE-4701-882B-8BE870655D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095195" y="2733423"/>
            <a:ext cx="838200" cy="838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575CB9-90F2-479E-AD6B-AEC9F5826793}"/>
              </a:ext>
            </a:extLst>
          </p:cNvPr>
          <p:cNvSpPr txBox="1"/>
          <p:nvPr/>
        </p:nvSpPr>
        <p:spPr>
          <a:xfrm>
            <a:off x="9062519" y="3675707"/>
            <a:ext cx="316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1A91C94-22C3-4BA3-9D31-DB69DFC4B3FA}"/>
              </a:ext>
            </a:extLst>
          </p:cNvPr>
          <p:cNvSpPr txBox="1"/>
          <p:nvPr/>
        </p:nvSpPr>
        <p:spPr>
          <a:xfrm>
            <a:off x="10805947" y="3675707"/>
            <a:ext cx="316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F6A13D-3E4F-4E69-B299-673A71CA97CC}"/>
              </a:ext>
            </a:extLst>
          </p:cNvPr>
          <p:cNvSpPr txBox="1"/>
          <p:nvPr/>
        </p:nvSpPr>
        <p:spPr>
          <a:xfrm>
            <a:off x="9062518" y="1528280"/>
            <a:ext cx="316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189C1B5-8970-49AD-A3D8-AF2B8D092C5D}"/>
              </a:ext>
            </a:extLst>
          </p:cNvPr>
          <p:cNvSpPr txBox="1"/>
          <p:nvPr/>
        </p:nvSpPr>
        <p:spPr>
          <a:xfrm>
            <a:off x="10817351" y="1540225"/>
            <a:ext cx="316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>
            <a:extLst>
              <a:ext uri="{FF2B5EF4-FFF2-40B4-BE49-F238E27FC236}">
                <a16:creationId xmlns:a16="http://schemas.microsoft.com/office/drawing/2014/main" id="{1E4DBD25-7CE4-404C-BEB1-ECB5466F0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584" y="914400"/>
            <a:ext cx="1047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i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2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38F2444C-B37F-4D4D-9A75-A08C3E445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8056" y="945356"/>
            <a:ext cx="1824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FF990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2400" dirty="0">
                <a:solidFill>
                  <a:srgbClr val="FF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99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400" dirty="0">
                <a:solidFill>
                  <a:srgbClr val="FF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9900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2400" dirty="0">
                <a:solidFill>
                  <a:srgbClr val="FF99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0245" name="Oval 5">
            <a:extLst>
              <a:ext uri="{FF2B5EF4-FFF2-40B4-BE49-F238E27FC236}">
                <a16:creationId xmlns:a16="http://schemas.microsoft.com/office/drawing/2014/main" id="{1C92090A-34D1-48C1-A405-5DFA4D3F4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594" y="3221196"/>
            <a:ext cx="457200" cy="457200"/>
          </a:xfrm>
          <a:prstGeom prst="ellipse">
            <a:avLst/>
          </a:prstGeom>
          <a:solidFill>
            <a:srgbClr val="FF99FF"/>
          </a:solidFill>
          <a:ln>
            <a:noFill/>
          </a:ln>
          <a:effectLst>
            <a:prstShdw prst="shdw18" dist="17961" dir="13500000">
              <a:srgbClr val="FF99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6" name="Oval 6">
            <a:extLst>
              <a:ext uri="{FF2B5EF4-FFF2-40B4-BE49-F238E27FC236}">
                <a16:creationId xmlns:a16="http://schemas.microsoft.com/office/drawing/2014/main" id="{4C49CE32-BAD4-446A-AD7D-6CD9B4AF8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594" y="4536635"/>
            <a:ext cx="457200" cy="457200"/>
          </a:xfrm>
          <a:prstGeom prst="ellipse">
            <a:avLst/>
          </a:prstGeom>
          <a:solidFill>
            <a:srgbClr val="FF99FF"/>
          </a:solidFill>
          <a:ln>
            <a:noFill/>
          </a:ln>
          <a:effectLst>
            <a:prstShdw prst="shdw18" dist="17961" dir="13500000">
              <a:srgbClr val="FF99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7" name="Text Box 7">
            <a:extLst>
              <a:ext uri="{FF2B5EF4-FFF2-40B4-BE49-F238E27FC236}">
                <a16:creationId xmlns:a16="http://schemas.microsoft.com/office/drawing/2014/main" id="{B6070E9E-D80D-4D03-A63D-272D74BAD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7768" y="3167221"/>
            <a:ext cx="5388667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Xác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tròn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giao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chéo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248" name="Text Box 8">
            <a:extLst>
              <a:ext uri="{FF2B5EF4-FFF2-40B4-BE49-F238E27FC236}">
                <a16:creationId xmlns:a16="http://schemas.microsoft.com/office/drawing/2014/main" id="{88E1AC79-BD6C-4447-A830-9C49E6FB3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767" y="1464469"/>
            <a:ext cx="35972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a.</a:t>
            </a:r>
          </a:p>
        </p:txBody>
      </p:sp>
      <p:sp>
        <p:nvSpPr>
          <p:cNvPr id="10249" name="Oval 9">
            <a:extLst>
              <a:ext uri="{FF2B5EF4-FFF2-40B4-BE49-F238E27FC236}">
                <a16:creationId xmlns:a16="http://schemas.microsoft.com/office/drawing/2014/main" id="{8E0FE917-E0C3-4B8F-81AD-0314F740A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6416" y="2238373"/>
            <a:ext cx="520638" cy="457200"/>
          </a:xfrm>
          <a:prstGeom prst="ellipse">
            <a:avLst/>
          </a:prstGeom>
          <a:solidFill>
            <a:srgbClr val="FF99FF"/>
          </a:solidFill>
          <a:ln>
            <a:noFill/>
          </a:ln>
          <a:effectLst>
            <a:prstShdw prst="shdw18" dist="17961" dir="13500000">
              <a:srgbClr val="FF99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0" name="Oval 10">
            <a:extLst>
              <a:ext uri="{FF2B5EF4-FFF2-40B4-BE49-F238E27FC236}">
                <a16:creationId xmlns:a16="http://schemas.microsoft.com/office/drawing/2014/main" id="{AD5A4BD2-5C78-4A8F-8666-56E237624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6416" y="1489869"/>
            <a:ext cx="457200" cy="457200"/>
          </a:xfrm>
          <a:prstGeom prst="ellipse">
            <a:avLst/>
          </a:prstGeom>
          <a:solidFill>
            <a:srgbClr val="FF99FF"/>
          </a:solidFill>
          <a:ln>
            <a:noFill/>
          </a:ln>
          <a:effectLst>
            <a:prstShdw prst="shdw18" dist="17961" dir="13500000">
              <a:srgbClr val="FF99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1" name="Text Box 11">
            <a:extLst>
              <a:ext uri="{FF2B5EF4-FFF2-40B4-BE49-F238E27FC236}">
                <a16:creationId xmlns:a16="http://schemas.microsoft.com/office/drawing/2014/main" id="{C3BE98F8-AA90-4AD5-99F5-CBFFD10D8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866" y="2254249"/>
            <a:ext cx="537757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chéo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vuông</a:t>
            </a:r>
            <a:endParaRPr lang="en-US" altLang="en-US" sz="26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2" name="Text Box 12">
            <a:extLst>
              <a:ext uri="{FF2B5EF4-FFF2-40B4-BE49-F238E27FC236}">
                <a16:creationId xmlns:a16="http://schemas.microsoft.com/office/drawing/2014/main" id="{E0F0391C-1B99-420A-A589-49DD2B5D7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616" y="1461294"/>
            <a:ext cx="3492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00CC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0253" name="Text Box 13">
            <a:extLst>
              <a:ext uri="{FF2B5EF4-FFF2-40B4-BE49-F238E27FC236}">
                <a16:creationId xmlns:a16="http://schemas.microsoft.com/office/drawing/2014/main" id="{D7EAE0C7-7432-4D3E-90B2-1F2ACDBE3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616" y="2238373"/>
            <a:ext cx="39771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 dirty="0">
                <a:solidFill>
                  <a:srgbClr val="00CC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0254" name="Text Box 14">
            <a:extLst>
              <a:ext uri="{FF2B5EF4-FFF2-40B4-BE49-F238E27FC236}">
                <a16:creationId xmlns:a16="http://schemas.microsoft.com/office/drawing/2014/main" id="{B85442CC-65F5-4B25-BA08-0D7E1A561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2794" y="3221196"/>
            <a:ext cx="3492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00CC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0255" name="Text Box 15">
            <a:extLst>
              <a:ext uri="{FF2B5EF4-FFF2-40B4-BE49-F238E27FC236}">
                <a16:creationId xmlns:a16="http://schemas.microsoft.com/office/drawing/2014/main" id="{9869925C-F806-48D6-A27D-3319B9371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1044" y="4520760"/>
            <a:ext cx="3492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00CC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0256" name="Text Box 16">
            <a:extLst>
              <a:ext uri="{FF2B5EF4-FFF2-40B4-BE49-F238E27FC236}">
                <a16:creationId xmlns:a16="http://schemas.microsoft.com/office/drawing/2014/main" id="{E6A2DC10-1D40-4637-BC3F-0EF899C98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0401" y="6264275"/>
            <a:ext cx="962123" cy="400110"/>
          </a:xfrm>
          <a:prstGeom prst="rect">
            <a:avLst/>
          </a:prstGeom>
          <a:solidFill>
            <a:srgbClr val="B9FC8C"/>
          </a:solidFill>
          <a:ln w="28575" cap="rnd">
            <a:solidFill>
              <a:srgbClr val="00CC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i="1">
                <a:solidFill>
                  <a:srgbClr val="0000FF"/>
                </a:solidFill>
                <a:latin typeface="Times New Roman" panose="02020603050405020304" pitchFamily="18" charset="0"/>
              </a:rPr>
              <a:t>Đáp án</a:t>
            </a:r>
          </a:p>
        </p:txBody>
      </p:sp>
      <p:sp>
        <p:nvSpPr>
          <p:cNvPr id="10257" name="Text Box 17">
            <a:extLst>
              <a:ext uri="{FF2B5EF4-FFF2-40B4-BE49-F238E27FC236}">
                <a16:creationId xmlns:a16="http://schemas.microsoft.com/office/drawing/2014/main" id="{7A77DA0A-42F7-4E0A-A8F0-C630CF550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8243" y="4495361"/>
            <a:ext cx="5398191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tròn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bán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kính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2 ô li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xác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.</a:t>
            </a:r>
          </a:p>
        </p:txBody>
      </p:sp>
      <p:sp>
        <p:nvSpPr>
          <p:cNvPr id="10261" name="Text Box 21">
            <a:extLst>
              <a:ext uri="{FF2B5EF4-FFF2-40B4-BE49-F238E27FC236}">
                <a16:creationId xmlns:a16="http://schemas.microsoft.com/office/drawing/2014/main" id="{2892409A-BC18-4FA1-89A0-564157986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0456" y="1112837"/>
            <a:ext cx="522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339933"/>
                </a:solidFill>
                <a:latin typeface="Times New Roman" panose="02020603050405020304" pitchFamily="18" charset="0"/>
              </a:rPr>
              <a:t>b)</a:t>
            </a:r>
          </a:p>
        </p:txBody>
      </p:sp>
      <p:sp>
        <p:nvSpPr>
          <p:cNvPr id="10262" name="Rectangle 22">
            <a:extLst>
              <a:ext uri="{FF2B5EF4-FFF2-40B4-BE49-F238E27FC236}">
                <a16:creationId xmlns:a16="http://schemas.microsoft.com/office/drawing/2014/main" id="{DDBF0C34-2375-46C7-9615-AC5270DD3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1274" y="1708544"/>
            <a:ext cx="2130425" cy="21336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68" name="Rectangle 28">
            <a:extLst>
              <a:ext uri="{FF2B5EF4-FFF2-40B4-BE49-F238E27FC236}">
                <a16:creationId xmlns:a16="http://schemas.microsoft.com/office/drawing/2014/main" id="{09D0798E-165E-4D6C-BD4D-9104BA7E9FEE}"/>
              </a:ext>
            </a:extLst>
          </p:cNvPr>
          <p:cNvSpPr>
            <a:spLocks noChangeArrowheads="1"/>
          </p:cNvSpPr>
          <p:nvPr/>
        </p:nvSpPr>
        <p:spPr bwMode="auto">
          <a:xfrm rot="2685526">
            <a:off x="8623537" y="2032394"/>
            <a:ext cx="1482725" cy="1481138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70" name="Line 30">
            <a:extLst>
              <a:ext uri="{FF2B5EF4-FFF2-40B4-BE49-F238E27FC236}">
                <a16:creationId xmlns:a16="http://schemas.microsoft.com/office/drawing/2014/main" id="{46C9ED39-501F-4E71-B064-790E3A74198C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1273" y="1708544"/>
            <a:ext cx="2133600" cy="21336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71" name="Line 31">
            <a:extLst>
              <a:ext uri="{FF2B5EF4-FFF2-40B4-BE49-F238E27FC236}">
                <a16:creationId xmlns:a16="http://schemas.microsoft.com/office/drawing/2014/main" id="{C20842F2-AD61-4F16-8895-7EEC9FDDADF7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8301273" y="1708544"/>
            <a:ext cx="2133600" cy="21336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73" name="AutoShape 33">
            <a:extLst>
              <a:ext uri="{FF2B5EF4-FFF2-40B4-BE49-F238E27FC236}">
                <a16:creationId xmlns:a16="http://schemas.microsoft.com/office/drawing/2014/main" id="{DC815134-C432-4342-96AB-732A1E06B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1273" y="1714894"/>
            <a:ext cx="2127250" cy="2076450"/>
          </a:xfrm>
          <a:custGeom>
            <a:avLst/>
            <a:gdLst>
              <a:gd name="G0" fmla="+- 10769 0 0"/>
              <a:gd name="G1" fmla="+- -11738947 0 0"/>
              <a:gd name="G2" fmla="+- 0 0 -11738947"/>
              <a:gd name="T0" fmla="*/ 0 256 1"/>
              <a:gd name="T1" fmla="*/ 180 256 1"/>
              <a:gd name="G3" fmla="+- -11738947 T0 T1"/>
              <a:gd name="T2" fmla="*/ 0 256 1"/>
              <a:gd name="T3" fmla="*/ 90 256 1"/>
              <a:gd name="G4" fmla="+- -11738947 T2 T3"/>
              <a:gd name="G5" fmla="*/ G4 2 1"/>
              <a:gd name="T4" fmla="*/ 90 256 1"/>
              <a:gd name="T5" fmla="*/ 0 256 1"/>
              <a:gd name="G6" fmla="+- -11738947 T4 T5"/>
              <a:gd name="G7" fmla="*/ G6 2 1"/>
              <a:gd name="G8" fmla="abs -11738947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769"/>
              <a:gd name="G18" fmla="*/ 10769 1 2"/>
              <a:gd name="G19" fmla="+- G18 5400 0"/>
              <a:gd name="G20" fmla="cos G19 -11738947"/>
              <a:gd name="G21" fmla="sin G19 -11738947"/>
              <a:gd name="G22" fmla="+- G20 10800 0"/>
              <a:gd name="G23" fmla="+- G21 10800 0"/>
              <a:gd name="G24" fmla="+- 10800 0 G20"/>
              <a:gd name="G25" fmla="+- 10769 10800 0"/>
              <a:gd name="G26" fmla="?: G9 G17 G25"/>
              <a:gd name="G27" fmla="?: G9 0 21600"/>
              <a:gd name="G28" fmla="cos 10800 -11738947"/>
              <a:gd name="G29" fmla="sin 10800 -11738947"/>
              <a:gd name="G30" fmla="sin 10769 -11738947"/>
              <a:gd name="G31" fmla="+- G28 10800 0"/>
              <a:gd name="G32" fmla="+- G29 10800 0"/>
              <a:gd name="G33" fmla="+- G30 10800 0"/>
              <a:gd name="G34" fmla="?: G4 0 G31"/>
              <a:gd name="G35" fmla="?: -11738947 G34 0"/>
              <a:gd name="G36" fmla="?: G6 G35 G31"/>
              <a:gd name="G37" fmla="+- 21600 0 G36"/>
              <a:gd name="G38" fmla="?: G4 0 G33"/>
              <a:gd name="G39" fmla="?: -11738947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 w 21600"/>
              <a:gd name="T15" fmla="*/ 10634 h 21600"/>
              <a:gd name="T16" fmla="*/ 10800 w 21600"/>
              <a:gd name="T17" fmla="*/ 31 h 21600"/>
              <a:gd name="T18" fmla="*/ 21584 w 21600"/>
              <a:gd name="T19" fmla="*/ 10634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" y="10635"/>
                </a:moveTo>
                <a:cubicBezTo>
                  <a:pt x="122" y="4752"/>
                  <a:pt x="4916" y="31"/>
                  <a:pt x="10800" y="31"/>
                </a:cubicBezTo>
                <a:cubicBezTo>
                  <a:pt x="16683" y="31"/>
                  <a:pt x="21477" y="4752"/>
                  <a:pt x="21567" y="10635"/>
                </a:cubicBezTo>
                <a:lnTo>
                  <a:pt x="21598" y="10634"/>
                </a:lnTo>
                <a:cubicBezTo>
                  <a:pt x="21508" y="4735"/>
                  <a:pt x="16700" y="0"/>
                  <a:pt x="10799" y="0"/>
                </a:cubicBezTo>
                <a:cubicBezTo>
                  <a:pt x="4899" y="0"/>
                  <a:pt x="91" y="4735"/>
                  <a:pt x="1" y="10634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75" name="AutoShape 35">
            <a:extLst>
              <a:ext uri="{FF2B5EF4-FFF2-40B4-BE49-F238E27FC236}">
                <a16:creationId xmlns:a16="http://schemas.microsoft.com/office/drawing/2014/main" id="{C1BFB9B5-9DB2-4794-A913-5E86E2D4840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8301273" y="1752994"/>
            <a:ext cx="2127250" cy="2076450"/>
          </a:xfrm>
          <a:custGeom>
            <a:avLst/>
            <a:gdLst>
              <a:gd name="G0" fmla="+- 10769 0 0"/>
              <a:gd name="G1" fmla="+- -11738947 0 0"/>
              <a:gd name="G2" fmla="+- 0 0 -11738947"/>
              <a:gd name="T0" fmla="*/ 0 256 1"/>
              <a:gd name="T1" fmla="*/ 180 256 1"/>
              <a:gd name="G3" fmla="+- -11738947 T0 T1"/>
              <a:gd name="T2" fmla="*/ 0 256 1"/>
              <a:gd name="T3" fmla="*/ 90 256 1"/>
              <a:gd name="G4" fmla="+- -11738947 T2 T3"/>
              <a:gd name="G5" fmla="*/ G4 2 1"/>
              <a:gd name="T4" fmla="*/ 90 256 1"/>
              <a:gd name="T5" fmla="*/ 0 256 1"/>
              <a:gd name="G6" fmla="+- -11738947 T4 T5"/>
              <a:gd name="G7" fmla="*/ G6 2 1"/>
              <a:gd name="G8" fmla="abs -11738947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769"/>
              <a:gd name="G18" fmla="*/ 10769 1 2"/>
              <a:gd name="G19" fmla="+- G18 5400 0"/>
              <a:gd name="G20" fmla="cos G19 -11738947"/>
              <a:gd name="G21" fmla="sin G19 -11738947"/>
              <a:gd name="G22" fmla="+- G20 10800 0"/>
              <a:gd name="G23" fmla="+- G21 10800 0"/>
              <a:gd name="G24" fmla="+- 10800 0 G20"/>
              <a:gd name="G25" fmla="+- 10769 10800 0"/>
              <a:gd name="G26" fmla="?: G9 G17 G25"/>
              <a:gd name="G27" fmla="?: G9 0 21600"/>
              <a:gd name="G28" fmla="cos 10800 -11738947"/>
              <a:gd name="G29" fmla="sin 10800 -11738947"/>
              <a:gd name="G30" fmla="sin 10769 -11738947"/>
              <a:gd name="G31" fmla="+- G28 10800 0"/>
              <a:gd name="G32" fmla="+- G29 10800 0"/>
              <a:gd name="G33" fmla="+- G30 10800 0"/>
              <a:gd name="G34" fmla="?: G4 0 G31"/>
              <a:gd name="G35" fmla="?: -11738947 G34 0"/>
              <a:gd name="G36" fmla="?: G6 G35 G31"/>
              <a:gd name="G37" fmla="+- 21600 0 G36"/>
              <a:gd name="G38" fmla="?: G4 0 G33"/>
              <a:gd name="G39" fmla="?: -11738947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 w 21600"/>
              <a:gd name="T15" fmla="*/ 10634 h 21600"/>
              <a:gd name="T16" fmla="*/ 10800 w 21600"/>
              <a:gd name="T17" fmla="*/ 31 h 21600"/>
              <a:gd name="T18" fmla="*/ 21584 w 21600"/>
              <a:gd name="T19" fmla="*/ 10634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" y="10635"/>
                </a:moveTo>
                <a:cubicBezTo>
                  <a:pt x="122" y="4752"/>
                  <a:pt x="4916" y="31"/>
                  <a:pt x="10800" y="31"/>
                </a:cubicBezTo>
                <a:cubicBezTo>
                  <a:pt x="16683" y="31"/>
                  <a:pt x="21477" y="4752"/>
                  <a:pt x="21567" y="10635"/>
                </a:cubicBezTo>
                <a:lnTo>
                  <a:pt x="21598" y="10634"/>
                </a:lnTo>
                <a:cubicBezTo>
                  <a:pt x="21508" y="4735"/>
                  <a:pt x="16700" y="0"/>
                  <a:pt x="10799" y="0"/>
                </a:cubicBezTo>
                <a:cubicBezTo>
                  <a:pt x="4899" y="0"/>
                  <a:pt x="91" y="4735"/>
                  <a:pt x="1" y="10634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0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6" grpId="0" animBg="1"/>
      <p:bldP spid="10247" grpId="0"/>
      <p:bldP spid="10249" grpId="0" animBg="1"/>
      <p:bldP spid="10251" grpId="0"/>
      <p:bldP spid="10253" grpId="0"/>
      <p:bldP spid="10254" grpId="0"/>
      <p:bldP spid="10255" grpId="0"/>
      <p:bldP spid="10257" grpId="0"/>
      <p:bldP spid="10270" grpId="0" animBg="1"/>
      <p:bldP spid="1027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>
            <a:extLst>
              <a:ext uri="{FF2B5EF4-FFF2-40B4-BE49-F238E27FC236}">
                <a16:creationId xmlns:a16="http://schemas.microsoft.com/office/drawing/2014/main" id="{CF6B0302-8C30-4B11-AFB8-6C331DDF6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5" y="405340"/>
            <a:ext cx="1082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i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3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EBAEDB8E-04D8-4086-90A9-608668CA0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3992" y="2133600"/>
            <a:ext cx="2362200" cy="2362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5" name="Line 7">
            <a:extLst>
              <a:ext uri="{FF2B5EF4-FFF2-40B4-BE49-F238E27FC236}">
                <a16:creationId xmlns:a16="http://schemas.microsoft.com/office/drawing/2014/main" id="{4E6DC3EA-87C9-4FE3-976D-BA718DF80DED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2133600"/>
            <a:ext cx="2362200" cy="2362200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6" name="Line 8">
            <a:extLst>
              <a:ext uri="{FF2B5EF4-FFF2-40B4-BE49-F238E27FC236}">
                <a16:creationId xmlns:a16="http://schemas.microsoft.com/office/drawing/2014/main" id="{2DA4F4CB-2F5F-4A7B-934D-D380C139CA2F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7239000" y="2143597"/>
            <a:ext cx="2362200" cy="2362200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7417" name="Group 9">
            <a:extLst>
              <a:ext uri="{FF2B5EF4-FFF2-40B4-BE49-F238E27FC236}">
                <a16:creationId xmlns:a16="http://schemas.microsoft.com/office/drawing/2014/main" id="{437A1364-F8D5-4B24-8980-45B84E939230}"/>
              </a:ext>
            </a:extLst>
          </p:cNvPr>
          <p:cNvGrpSpPr>
            <a:grpSpLocks/>
          </p:cNvGrpSpPr>
          <p:nvPr/>
        </p:nvGrpSpPr>
        <p:grpSpPr bwMode="auto">
          <a:xfrm rot="18903734">
            <a:off x="7924801" y="2108200"/>
            <a:ext cx="485775" cy="1212850"/>
            <a:chOff x="3660" y="2226"/>
            <a:chExt cx="306" cy="764"/>
          </a:xfrm>
        </p:grpSpPr>
        <p:sp>
          <p:nvSpPr>
            <p:cNvPr id="17418" name="AutoShape 10">
              <a:extLst>
                <a:ext uri="{FF2B5EF4-FFF2-40B4-BE49-F238E27FC236}">
                  <a16:creationId xmlns:a16="http://schemas.microsoft.com/office/drawing/2014/main" id="{FAC18B58-45BE-41B2-9C1B-AFB7C453FF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0" y="2226"/>
              <a:ext cx="306" cy="764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19" name="AutoShape 11">
              <a:extLst>
                <a:ext uri="{FF2B5EF4-FFF2-40B4-BE49-F238E27FC236}">
                  <a16:creationId xmlns:a16="http://schemas.microsoft.com/office/drawing/2014/main" id="{F8291EFC-43C6-406B-B8B0-51A05708D6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2" y="2629"/>
              <a:ext cx="105" cy="266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7420" name="Line 12">
            <a:extLst>
              <a:ext uri="{FF2B5EF4-FFF2-40B4-BE49-F238E27FC236}">
                <a16:creationId xmlns:a16="http://schemas.microsoft.com/office/drawing/2014/main" id="{7AD63825-FFEF-40DF-B094-95857802EC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24850" y="3130550"/>
            <a:ext cx="95250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22" name="Line 14">
            <a:extLst>
              <a:ext uri="{FF2B5EF4-FFF2-40B4-BE49-F238E27FC236}">
                <a16:creationId xmlns:a16="http://schemas.microsoft.com/office/drawing/2014/main" id="{D6DE1F43-C316-4152-A602-38D07150ED04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8420100" y="3130550"/>
            <a:ext cx="95250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7423" name="Group 15">
            <a:extLst>
              <a:ext uri="{FF2B5EF4-FFF2-40B4-BE49-F238E27FC236}">
                <a16:creationId xmlns:a16="http://schemas.microsoft.com/office/drawing/2014/main" id="{C0CC6EFB-909B-4AF9-9EFC-BCBE45CB9D5C}"/>
              </a:ext>
            </a:extLst>
          </p:cNvPr>
          <p:cNvGrpSpPr>
            <a:grpSpLocks/>
          </p:cNvGrpSpPr>
          <p:nvPr/>
        </p:nvGrpSpPr>
        <p:grpSpPr bwMode="auto">
          <a:xfrm rot="8100000">
            <a:off x="8158162" y="1612348"/>
            <a:ext cx="295275" cy="3657600"/>
            <a:chOff x="4128" y="1914"/>
            <a:chExt cx="186" cy="1883"/>
          </a:xfrm>
        </p:grpSpPr>
        <p:sp>
          <p:nvSpPr>
            <p:cNvPr id="17424" name="Rectangle 16">
              <a:extLst>
                <a:ext uri="{FF2B5EF4-FFF2-40B4-BE49-F238E27FC236}">
                  <a16:creationId xmlns:a16="http://schemas.microsoft.com/office/drawing/2014/main" id="{0DEA2BE4-2516-43B2-871D-6B35295C738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327" y="2811"/>
              <a:ext cx="1883" cy="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17425" name="Picture 17">
              <a:extLst>
                <a:ext uri="{FF2B5EF4-FFF2-40B4-BE49-F238E27FC236}">
                  <a16:creationId xmlns:a16="http://schemas.microsoft.com/office/drawing/2014/main" id="{D85D3E83-75F5-4F20-A438-CF0DF787D5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244" y="2804"/>
              <a:ext cx="1872" cy="10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426" name="Group 18">
            <a:extLst>
              <a:ext uri="{FF2B5EF4-FFF2-40B4-BE49-F238E27FC236}">
                <a16:creationId xmlns:a16="http://schemas.microsoft.com/office/drawing/2014/main" id="{E1B8E819-D065-4AFA-BBCD-480C4D60083B}"/>
              </a:ext>
            </a:extLst>
          </p:cNvPr>
          <p:cNvGrpSpPr>
            <a:grpSpLocks/>
          </p:cNvGrpSpPr>
          <p:nvPr/>
        </p:nvGrpSpPr>
        <p:grpSpPr bwMode="auto">
          <a:xfrm rot="2693943">
            <a:off x="8348252" y="1664981"/>
            <a:ext cx="295275" cy="3657600"/>
            <a:chOff x="4128" y="1914"/>
            <a:chExt cx="186" cy="1883"/>
          </a:xfrm>
        </p:grpSpPr>
        <p:sp>
          <p:nvSpPr>
            <p:cNvPr id="17427" name="Rectangle 19">
              <a:extLst>
                <a:ext uri="{FF2B5EF4-FFF2-40B4-BE49-F238E27FC236}">
                  <a16:creationId xmlns:a16="http://schemas.microsoft.com/office/drawing/2014/main" id="{C27BEB44-55D7-4A00-A7C8-D499C77949F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327" y="2811"/>
              <a:ext cx="1883" cy="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17428" name="Picture 20">
              <a:extLst>
                <a:ext uri="{FF2B5EF4-FFF2-40B4-BE49-F238E27FC236}">
                  <a16:creationId xmlns:a16="http://schemas.microsoft.com/office/drawing/2014/main" id="{B62CFE3C-FBA4-419F-85CF-651130F446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244" y="2804"/>
              <a:ext cx="1872" cy="10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429" name="AutoShape 21">
            <a:extLst>
              <a:ext uri="{FF2B5EF4-FFF2-40B4-BE49-F238E27FC236}">
                <a16:creationId xmlns:a16="http://schemas.microsoft.com/office/drawing/2014/main" id="{324D068A-DB0A-4550-A471-A36716403FB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171575" y="2623006"/>
            <a:ext cx="4800600" cy="2362200"/>
          </a:xfrm>
          <a:prstGeom prst="cloudCallout">
            <a:avLst>
              <a:gd name="adj1" fmla="val -69898"/>
              <a:gd name="adj2" fmla="val -1399"/>
            </a:avLst>
          </a:prstGeom>
          <a:gradFill rotWithShape="1">
            <a:gsLst>
              <a:gs pos="0">
                <a:schemeClr val="bg1"/>
              </a:gs>
              <a:gs pos="50000">
                <a:srgbClr val="FF99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30" name="Text Box 22">
            <a:extLst>
              <a:ext uri="{FF2B5EF4-FFF2-40B4-BE49-F238E27FC236}">
                <a16:creationId xmlns:a16="http://schemas.microsoft.com/office/drawing/2014/main" id="{95D70765-D3E1-4249-B4A0-7CC099F1B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575" y="2904786"/>
            <a:ext cx="40386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Hai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chéo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7431" name="Text Box 23">
            <a:extLst>
              <a:ext uri="{FF2B5EF4-FFF2-40B4-BE49-F238E27FC236}">
                <a16:creationId xmlns:a16="http://schemas.microsoft.com/office/drawing/2014/main" id="{542D5D19-CC2E-4F77-AA6D-B92529628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500" y="3390900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3333FF"/>
                </a:solidFill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17434" name="Text Box 26">
            <a:extLst>
              <a:ext uri="{FF2B5EF4-FFF2-40B4-BE49-F238E27FC236}">
                <a16:creationId xmlns:a16="http://schemas.microsoft.com/office/drawing/2014/main" id="{0A4625B7-B981-4A0E-B005-E8F6FDEF3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939" y="5266986"/>
            <a:ext cx="100335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Hai </a:t>
            </a:r>
            <a:r>
              <a:rPr lang="en-US" alt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chéo</a:t>
            </a:r>
            <a:r>
              <a:rPr lang="en-US" alt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cắt</a:t>
            </a:r>
            <a:r>
              <a:rPr lang="en-US" alt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tại</a:t>
            </a:r>
            <a:r>
              <a:rPr lang="en-US" alt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7436" name="Text Box 28">
            <a:extLst>
              <a:ext uri="{FF2B5EF4-FFF2-40B4-BE49-F238E27FC236}">
                <a16:creationId xmlns:a16="http://schemas.microsoft.com/office/drawing/2014/main" id="{AA00A4E9-9FCA-4627-A531-B770652EB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0421" y="5167359"/>
            <a:ext cx="77786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Hai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cắt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tại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5" name="Rectangle 7">
            <a:extLst>
              <a:ext uri="{FF2B5EF4-FFF2-40B4-BE49-F238E27FC236}">
                <a16:creationId xmlns:a16="http://schemas.microsoft.com/office/drawing/2014/main" id="{62F254EC-BDAA-4D4E-9D1A-A4B955407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075541"/>
            <a:ext cx="7848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latin typeface="Times New Roman" panose="02020603050405020304" pitchFamily="18" charset="0"/>
              </a:rPr>
              <a:t>b)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nhau</a:t>
            </a:r>
            <a:r>
              <a:rPr lang="en-US" altLang="en-US" sz="2800" dirty="0">
                <a:latin typeface="Times New Roman" panose="02020603050405020304" pitchFamily="18" charset="0"/>
              </a:rPr>
              <a:t> hay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6" name="Rectangle 9">
            <a:extLst>
              <a:ext uri="{FF2B5EF4-FFF2-40B4-BE49-F238E27FC236}">
                <a16:creationId xmlns:a16="http://schemas.microsoft.com/office/drawing/2014/main" id="{8A667714-1B57-434F-961C-1A87EFDC7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403680"/>
            <a:ext cx="7315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latin typeface="Times New Roman" panose="02020603050405020304" pitchFamily="18" charset="0"/>
              </a:rPr>
              <a:t>a)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nhau</a:t>
            </a:r>
            <a:r>
              <a:rPr lang="en-US" altLang="en-US" sz="2800" dirty="0">
                <a:latin typeface="Times New Roman" panose="02020603050405020304" pitchFamily="18" charset="0"/>
              </a:rPr>
              <a:t> hay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27" name="Text Box 10">
            <a:extLst>
              <a:ext uri="{FF2B5EF4-FFF2-40B4-BE49-F238E27FC236}">
                <a16:creationId xmlns:a16="http://schemas.microsoft.com/office/drawing/2014/main" id="{F4518964-DDEC-4931-9022-DE7BE6814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56667"/>
            <a:ext cx="910165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2800" b="1" i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2800" b="1" i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b="1" i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2800" b="1" i="1" dirty="0">
                <a:solidFill>
                  <a:srgbClr val="CC00FF"/>
                </a:solidFill>
                <a:latin typeface="Times New Roman" panose="02020603050405020304" pitchFamily="18" charset="0"/>
              </a:rPr>
              <a:t> ABCD </a:t>
            </a:r>
            <a:r>
              <a:rPr lang="en-US" altLang="en-US" sz="2800" b="1" i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2800" b="1" i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i="1" dirty="0">
                <a:solidFill>
                  <a:srgbClr val="CC00FF"/>
                </a:solidFill>
                <a:latin typeface="Times New Roman" panose="02020603050405020304" pitchFamily="18" charset="0"/>
              </a:rPr>
              <a:t> 5cm, </a:t>
            </a:r>
            <a:r>
              <a:rPr lang="en-US" altLang="en-US" sz="2800" b="1" i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2800" b="1" i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kiểm</a:t>
            </a:r>
            <a:r>
              <a:rPr lang="en-US" altLang="en-US" sz="2800" b="1" i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tra</a:t>
            </a:r>
            <a:r>
              <a:rPr lang="en-US" altLang="en-US" sz="2800" b="1" i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xem</a:t>
            </a:r>
            <a:r>
              <a:rPr lang="en-US" altLang="en-US" sz="2800" b="1" i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i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800" b="1" i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chéo</a:t>
            </a:r>
            <a:r>
              <a:rPr lang="en-US" altLang="en-US" sz="2800" b="1" i="1" dirty="0">
                <a:solidFill>
                  <a:srgbClr val="CC00FF"/>
                </a:solidFill>
                <a:latin typeface="Times New Roman" panose="02020603050405020304" pitchFamily="18" charset="0"/>
              </a:rPr>
              <a:t> AC </a:t>
            </a:r>
            <a:r>
              <a:rPr lang="en-US" altLang="en-US" sz="2800" b="1" i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i="1" dirty="0">
                <a:solidFill>
                  <a:srgbClr val="CC00FF"/>
                </a:solidFill>
                <a:latin typeface="Times New Roman" panose="02020603050405020304" pitchFamily="18" charset="0"/>
              </a:rPr>
              <a:t> BD: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7" dur="250" autoRev="1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8" dur="250" autoRev="1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9" dur="250" autoRev="1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0" presetClass="emph" presetSubtype="0" fill="hold" grpId="1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93" dur="250" autoRev="1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4" dur="250" autoRev="1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5" dur="250" autoRev="1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  <p:bldP spid="17415" grpId="0" animBg="1"/>
      <p:bldP spid="17416" grpId="0" animBg="1"/>
      <p:bldP spid="17429" grpId="0" animBg="1"/>
      <p:bldP spid="17430" grpId="0"/>
      <p:bldP spid="17430" grpId="1"/>
      <p:bldP spid="17431" grpId="0"/>
      <p:bldP spid="17434" grpId="0"/>
      <p:bldP spid="17434" grpId="1"/>
      <p:bldP spid="17436" grpId="0"/>
      <p:bldP spid="1743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7730F7-8F54-4E32-9DFE-C36AE4E03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C53A68-DC82-426B-9486-4C37154B0F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3" t="26448" r="46762" b="38798"/>
          <a:stretch/>
        </p:blipFill>
        <p:spPr>
          <a:xfrm>
            <a:off x="1846872" y="2360939"/>
            <a:ext cx="853604" cy="881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B795FDB-00E1-4676-864C-528B298B9AE1}"/>
              </a:ext>
            </a:extLst>
          </p:cNvPr>
          <p:cNvSpPr/>
          <p:nvPr/>
        </p:nvSpPr>
        <p:spPr>
          <a:xfrm>
            <a:off x="2506378" y="1893804"/>
            <a:ext cx="384011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ĐDHT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E7DCB6-CC12-4CF6-973A-148F344E8791}"/>
              </a:ext>
            </a:extLst>
          </p:cNvPr>
          <p:cNvSpPr/>
          <p:nvPr/>
        </p:nvSpPr>
        <p:spPr>
          <a:xfrm>
            <a:off x="2468466" y="2514402"/>
            <a:ext cx="156805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8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Vở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A748DD-96EE-4B06-9B2F-8EDACFC60E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36" t="901" b="3689"/>
          <a:stretch/>
        </p:blipFill>
        <p:spPr>
          <a:xfrm>
            <a:off x="1846872" y="3480233"/>
            <a:ext cx="803733" cy="80327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D47C996-8299-45D5-8940-9AA78BF5260D}"/>
              </a:ext>
            </a:extLst>
          </p:cNvPr>
          <p:cNvSpPr/>
          <p:nvPr/>
        </p:nvSpPr>
        <p:spPr>
          <a:xfrm>
            <a:off x="2494969" y="3591952"/>
            <a:ext cx="156966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Bút chì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81314D-2625-4244-B7A5-7FDFCE45EE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1807" y="4857437"/>
            <a:ext cx="803733" cy="7103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62F7A5-D4E3-46EE-ADED-5F2440838C0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258" t="28046" r="18421" b="23482"/>
          <a:stretch/>
        </p:blipFill>
        <p:spPr>
          <a:xfrm>
            <a:off x="4541296" y="2507008"/>
            <a:ext cx="908237" cy="66859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CEF474A-8B89-4076-8303-B256C38D5348}"/>
              </a:ext>
            </a:extLst>
          </p:cNvPr>
          <p:cNvSpPr/>
          <p:nvPr/>
        </p:nvSpPr>
        <p:spPr>
          <a:xfrm>
            <a:off x="5413220" y="2540135"/>
            <a:ext cx="93326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Tẩy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A70269-38F6-4624-92FE-07C0256FA415}"/>
              </a:ext>
            </a:extLst>
          </p:cNvPr>
          <p:cNvSpPr/>
          <p:nvPr/>
        </p:nvSpPr>
        <p:spPr>
          <a:xfrm>
            <a:off x="5403096" y="4702940"/>
            <a:ext cx="10112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DDC060F-2806-4F55-9385-028E185724A2}"/>
              </a:ext>
            </a:extLst>
          </p:cNvPr>
          <p:cNvSpPr/>
          <p:nvPr/>
        </p:nvSpPr>
        <p:spPr>
          <a:xfrm>
            <a:off x="8228610" y="1892547"/>
            <a:ext cx="152637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Lưu ý: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1CBFD03-B30C-474B-BF1D-17166E71195E}"/>
              </a:ext>
            </a:extLst>
          </p:cNvPr>
          <p:cNvCxnSpPr>
            <a:cxnSpLocks/>
          </p:cNvCxnSpPr>
          <p:nvPr/>
        </p:nvCxnSpPr>
        <p:spPr>
          <a:xfrm>
            <a:off x="6801291" y="1940966"/>
            <a:ext cx="0" cy="37177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6036C225-485B-405C-9198-E7A020FD1118}"/>
              </a:ext>
            </a:extLst>
          </p:cNvPr>
          <p:cNvSpPr/>
          <p:nvPr/>
        </p:nvSpPr>
        <p:spPr>
          <a:xfrm>
            <a:off x="6915581" y="2415700"/>
            <a:ext cx="3699017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vi-VN" sz="25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Chọn nơi đủ ánh sáng</a:t>
            </a:r>
            <a:endParaRPr lang="en-US" sz="25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54558C3-366C-4503-9DAE-E5092F7C75CE}"/>
              </a:ext>
            </a:extLst>
          </p:cNvPr>
          <p:cNvSpPr/>
          <p:nvPr/>
        </p:nvSpPr>
        <p:spPr>
          <a:xfrm>
            <a:off x="6920559" y="3821815"/>
            <a:ext cx="2834430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vi-VN" sz="25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Ngồi đúng tư thế</a:t>
            </a:r>
            <a:endParaRPr lang="en-US" sz="25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4D59130-C845-47A4-BB49-8816BF9DFEC6}"/>
              </a:ext>
            </a:extLst>
          </p:cNvPr>
          <p:cNvSpPr/>
          <p:nvPr/>
        </p:nvSpPr>
        <p:spPr>
          <a:xfrm>
            <a:off x="6965690" y="4470846"/>
            <a:ext cx="3898187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vi-VN" sz="2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Không ngồi quá </a:t>
            </a:r>
            <a:r>
              <a:rPr lang="vi-VN" sz="25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sát</a:t>
            </a:r>
            <a:r>
              <a:rPr lang="vi-VN" sz="2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endParaRPr lang="en-US" sz="25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  <a:p>
            <a:r>
              <a:rPr lang="vi-VN" sz="25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màn</a:t>
            </a:r>
            <a:r>
              <a:rPr lang="vi-VN" sz="2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hình</a:t>
            </a:r>
            <a:endParaRPr lang="en-US" sz="25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C0BAD21-A5A8-4B28-9AE6-B1A088515716}"/>
              </a:ext>
            </a:extLst>
          </p:cNvPr>
          <p:cNvSpPr/>
          <p:nvPr/>
        </p:nvSpPr>
        <p:spPr>
          <a:xfrm>
            <a:off x="2606700" y="4689382"/>
            <a:ext cx="156966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Bút mực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C17F14A-B30B-4689-BBA7-797B58ACF6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232" y="3423807"/>
            <a:ext cx="908238" cy="885826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906C0CC1-359A-43B8-81D5-AA1814E1B0FA}"/>
              </a:ext>
            </a:extLst>
          </p:cNvPr>
          <p:cNvSpPr/>
          <p:nvPr/>
        </p:nvSpPr>
        <p:spPr>
          <a:xfrm>
            <a:off x="5473112" y="3363798"/>
            <a:ext cx="162847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Thước kẻ, ê ke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1E3991B-5B4D-4EB0-9F47-1A07401B3B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866" y="4418148"/>
            <a:ext cx="967170" cy="96717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20A8CF9-80EF-44B7-93A7-252D38558B92}"/>
              </a:ext>
            </a:extLst>
          </p:cNvPr>
          <p:cNvSpPr/>
          <p:nvPr/>
        </p:nvSpPr>
        <p:spPr>
          <a:xfrm>
            <a:off x="6915581" y="3122449"/>
            <a:ext cx="3699017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5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25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337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98"/>
    </mc:Choice>
    <mc:Fallback xmlns="">
      <p:transition spd="slow" advTm="255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4" grpId="0"/>
      <p:bldP spid="16" grpId="0"/>
      <p:bldP spid="17" grpId="0"/>
      <p:bldP spid="19" grpId="0"/>
      <p:bldP spid="20" grpId="0"/>
      <p:bldP spid="21" grpId="0"/>
      <p:bldP spid="27" grpId="0"/>
      <p:bldP spid="30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Rectangle 8">
            <a:extLst>
              <a:ext uri="{FF2B5EF4-FFF2-40B4-BE49-F238E27FC236}">
                <a16:creationId xmlns:a16="http://schemas.microsoft.com/office/drawing/2014/main" id="{EEFF7D5F-012B-4944-9E6D-B8306225C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084638"/>
            <a:ext cx="2362200" cy="2362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1" name="Line 9">
            <a:extLst>
              <a:ext uri="{FF2B5EF4-FFF2-40B4-BE49-F238E27FC236}">
                <a16:creationId xmlns:a16="http://schemas.microsoft.com/office/drawing/2014/main" id="{7E54B8B4-5833-4179-A45A-AD1315038F63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4084638"/>
            <a:ext cx="2362200" cy="2362200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2" name="Line 10">
            <a:extLst>
              <a:ext uri="{FF2B5EF4-FFF2-40B4-BE49-F238E27FC236}">
                <a16:creationId xmlns:a16="http://schemas.microsoft.com/office/drawing/2014/main" id="{BDBE4BB7-FD07-4910-AC11-F22261A237F0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634456" y="4071144"/>
            <a:ext cx="2427288" cy="2362200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6" name="Line 14">
            <a:extLst>
              <a:ext uri="{FF2B5EF4-FFF2-40B4-BE49-F238E27FC236}">
                <a16:creationId xmlns:a16="http://schemas.microsoft.com/office/drawing/2014/main" id="{C32585A1-8E27-4D4B-A19B-0B26EA5C84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52850" y="5081588"/>
            <a:ext cx="95250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7" name="Line 15">
            <a:extLst>
              <a:ext uri="{FF2B5EF4-FFF2-40B4-BE49-F238E27FC236}">
                <a16:creationId xmlns:a16="http://schemas.microsoft.com/office/drawing/2014/main" id="{A370B31C-D400-4A35-8D4A-9998028D0F7C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3848100" y="5081588"/>
            <a:ext cx="95250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55" name="Rectangle 23">
            <a:extLst>
              <a:ext uri="{FF2B5EF4-FFF2-40B4-BE49-F238E27FC236}">
                <a16:creationId xmlns:a16="http://schemas.microsoft.com/office/drawing/2014/main" id="{1FEFFCCD-3D97-4AC3-8351-CDA197AD0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333625"/>
            <a:ext cx="2514600" cy="15240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56" name="Line 24">
            <a:extLst>
              <a:ext uri="{FF2B5EF4-FFF2-40B4-BE49-F238E27FC236}">
                <a16:creationId xmlns:a16="http://schemas.microsoft.com/office/drawing/2014/main" id="{D8C573D4-0DA4-4200-AA3E-EE2DC1D8F8B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2333625"/>
            <a:ext cx="2514600" cy="1524000"/>
          </a:xfrm>
          <a:prstGeom prst="line">
            <a:avLst/>
          </a:prstGeom>
          <a:noFill/>
          <a:ln w="19050">
            <a:solidFill>
              <a:srgbClr val="FF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57" name="Line 25">
            <a:extLst>
              <a:ext uri="{FF2B5EF4-FFF2-40B4-BE49-F238E27FC236}">
                <a16:creationId xmlns:a16="http://schemas.microsoft.com/office/drawing/2014/main" id="{E1F2566E-5537-4832-9CA2-A69734A57628}"/>
              </a:ext>
            </a:extLst>
          </p:cNvPr>
          <p:cNvSpPr>
            <a:spLocks noChangeShapeType="1"/>
          </p:cNvSpPr>
          <p:nvPr/>
        </p:nvSpPr>
        <p:spPr bwMode="auto">
          <a:xfrm rot="17880000">
            <a:off x="2600325" y="2324100"/>
            <a:ext cx="2514600" cy="1524000"/>
          </a:xfrm>
          <a:prstGeom prst="line">
            <a:avLst/>
          </a:prstGeom>
          <a:noFill/>
          <a:ln w="19050">
            <a:solidFill>
              <a:srgbClr val="FF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62" name="Rectangle 30">
            <a:extLst>
              <a:ext uri="{FF2B5EF4-FFF2-40B4-BE49-F238E27FC236}">
                <a16:creationId xmlns:a16="http://schemas.microsoft.com/office/drawing/2014/main" id="{75D88949-543F-4D4A-9A38-D244FFA77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750" y="2457450"/>
            <a:ext cx="5257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- Giống nhau</a:t>
            </a:r>
            <a:r>
              <a:rPr lang="en-US" altLang="en-US" sz="2800">
                <a:solidFill>
                  <a:srgbClr val="FF9933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i="1">
                <a:solidFill>
                  <a:srgbClr val="FF9933"/>
                </a:solidFill>
                <a:latin typeface="Times New Roman" panose="02020603050405020304" pitchFamily="18" charset="0"/>
              </a:rPr>
              <a:t>hai đường chéo bằng nhau, cắt nhau tại trung điểm của mỗi đường </a:t>
            </a:r>
          </a:p>
        </p:txBody>
      </p:sp>
      <p:sp>
        <p:nvSpPr>
          <p:cNvPr id="18464" name="Rectangle 32">
            <a:extLst>
              <a:ext uri="{FF2B5EF4-FFF2-40B4-BE49-F238E27FC236}">
                <a16:creationId xmlns:a16="http://schemas.microsoft.com/office/drawing/2014/main" id="{65C8E6C1-6D9A-4996-BAA0-5F8F74CF4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4191001"/>
            <a:ext cx="52578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- Khác nhau</a:t>
            </a:r>
            <a:r>
              <a:rPr lang="en-US" altLang="en-US" sz="2800">
                <a:solidFill>
                  <a:srgbClr val="FF9933"/>
                </a:solidFill>
                <a:latin typeface="Times New Roman" panose="02020603050405020304" pitchFamily="18" charset="0"/>
              </a:rPr>
              <a:t>: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9933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Hình vuông</a:t>
            </a:r>
            <a:r>
              <a:rPr lang="en-US" altLang="en-US" sz="2800">
                <a:solidFill>
                  <a:srgbClr val="FF9933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i="1">
                <a:solidFill>
                  <a:srgbClr val="FF9933"/>
                </a:solidFill>
                <a:latin typeface="Times New Roman" panose="02020603050405020304" pitchFamily="18" charset="0"/>
              </a:rPr>
              <a:t>hai đường chéo vuông góc với nhua.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9933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Hình chữ nhật</a:t>
            </a:r>
            <a:r>
              <a:rPr lang="en-US" altLang="en-US" sz="2800">
                <a:solidFill>
                  <a:srgbClr val="FF9933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i="1">
                <a:solidFill>
                  <a:srgbClr val="FF9933"/>
                </a:solidFill>
                <a:latin typeface="Times New Roman" panose="02020603050405020304" pitchFamily="18" charset="0"/>
              </a:rPr>
              <a:t>hai đường chéo không vuông góc với nhau.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8F3653-2B21-4A41-9C9A-F4252AC1C2EE}"/>
              </a:ext>
            </a:extLst>
          </p:cNvPr>
          <p:cNvSpPr txBox="1"/>
          <p:nvPr/>
        </p:nvSpPr>
        <p:spPr>
          <a:xfrm>
            <a:off x="3429974" y="872291"/>
            <a:ext cx="65681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2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9900"/>
                    </a:gs>
                    <a:gs pos="100000">
                      <a:srgbClr val="33CC33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vi-VN" sz="3200" kern="10" dirty="0" err="1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9900"/>
                    </a:gs>
                    <a:gs pos="100000">
                      <a:srgbClr val="33CC33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vi-VN" sz="32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9900"/>
                    </a:gs>
                    <a:gs pos="100000">
                      <a:srgbClr val="33CC33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kern="10" dirty="0" err="1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9900"/>
                    </a:gs>
                    <a:gs pos="100000">
                      <a:srgbClr val="33CC33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vi-VN" sz="32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9900"/>
                    </a:gs>
                    <a:gs pos="100000">
                      <a:srgbClr val="33CC33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kern="10" dirty="0" err="1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9900"/>
                    </a:gs>
                    <a:gs pos="100000">
                      <a:srgbClr val="33CC33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32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9900"/>
                    </a:gs>
                    <a:gs pos="100000">
                      <a:srgbClr val="33CC33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vi-VN" sz="3200" kern="10" dirty="0" err="1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9900"/>
                    </a:gs>
                    <a:gs pos="100000">
                      <a:srgbClr val="33CC33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32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9900"/>
                    </a:gs>
                    <a:gs pos="100000">
                      <a:srgbClr val="33CC33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kern="10" dirty="0" err="1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9900"/>
                    </a:gs>
                    <a:gs pos="100000">
                      <a:srgbClr val="33CC33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vi-VN" sz="32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9900"/>
                    </a:gs>
                    <a:gs pos="100000">
                      <a:srgbClr val="33CC33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200" kern="10" dirty="0" err="1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9900"/>
                    </a:gs>
                    <a:gs pos="100000">
                      <a:srgbClr val="33CC33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2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9900"/>
                    </a:gs>
                    <a:gs pos="100000">
                      <a:srgbClr val="33CC33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kern="10" dirty="0" err="1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9900"/>
                    </a:gs>
                    <a:gs pos="100000">
                      <a:srgbClr val="33CC33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32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9900"/>
                    </a:gs>
                    <a:gs pos="100000">
                      <a:srgbClr val="33CC33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vuông </a:t>
            </a:r>
            <a:r>
              <a:rPr lang="vi-VN" sz="3200" kern="10" dirty="0" err="1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9900"/>
                    </a:gs>
                    <a:gs pos="100000">
                      <a:srgbClr val="33CC33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2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9900"/>
                    </a:gs>
                    <a:gs pos="100000">
                      <a:srgbClr val="33CC33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kern="10" dirty="0" err="1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9900"/>
                    </a:gs>
                    <a:gs pos="100000">
                      <a:srgbClr val="33CC33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32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9900"/>
                    </a:gs>
                    <a:gs pos="100000">
                      <a:srgbClr val="33CC33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kern="10" dirty="0" err="1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9900"/>
                    </a:gs>
                    <a:gs pos="100000">
                      <a:srgbClr val="33CC33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vi-VN" sz="32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9900"/>
                    </a:gs>
                    <a:gs pos="100000">
                      <a:srgbClr val="33CC33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kern="10" dirty="0" err="1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9900"/>
                    </a:gs>
                    <a:gs pos="100000">
                      <a:srgbClr val="33CC33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vi-VN" sz="32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9900"/>
                    </a:gs>
                    <a:gs pos="100000">
                      <a:srgbClr val="33CC33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9900"/>
                  </a:gs>
                  <a:gs pos="100000">
                    <a:srgbClr val="33CC33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62" grpId="0"/>
      <p:bldP spid="1846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图片 10244" descr="23">
            <a:extLst>
              <a:ext uri="{FF2B5EF4-FFF2-40B4-BE49-F238E27FC236}">
                <a16:creationId xmlns:a16="http://schemas.microsoft.com/office/drawing/2014/main" id="{5F1CB254-EB60-49DE-A689-29EC949FBC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663" y="-3175"/>
            <a:ext cx="7399337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图片 10245" descr="22">
            <a:extLst>
              <a:ext uri="{FF2B5EF4-FFF2-40B4-BE49-F238E27FC236}">
                <a16:creationId xmlns:a16="http://schemas.microsoft.com/office/drawing/2014/main" id="{839D09DE-553F-459C-A692-A5EEA22B99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085850"/>
            <a:ext cx="4343400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文本框 10247">
            <a:extLst>
              <a:ext uri="{FF2B5EF4-FFF2-40B4-BE49-F238E27FC236}">
                <a16:creationId xmlns:a16="http://schemas.microsoft.com/office/drawing/2014/main" id="{FED048EC-792A-4299-97E7-8EFD40B2D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75" y="2336800"/>
            <a:ext cx="3871913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346" tIns="33172" rIns="66346" bIns="33172">
            <a:spAutoFit/>
          </a:bodyPr>
          <a:lstStyle>
            <a:lvl1pPr defTabSz="108743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8743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8743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8743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8743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08743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DẶN DÒ</a:t>
            </a:r>
            <a:endParaRPr kumimoji="0" lang="zh-CN" altLang="en-US" sz="5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10249" name="文本框 10248">
            <a:extLst>
              <a:ext uri="{FF2B5EF4-FFF2-40B4-BE49-F238E27FC236}">
                <a16:creationId xmlns:a16="http://schemas.microsoft.com/office/drawing/2014/main" id="{BA5B11BE-8475-49C7-935D-38F9CCC18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1225" y="1604963"/>
            <a:ext cx="5441950" cy="1182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346" tIns="33172" rIns="66346" bIns="33172">
            <a:spAutoFit/>
          </a:bodyPr>
          <a:lstStyle>
            <a:lvl1pPr defTabSz="108743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8743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8743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8743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8743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8743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- </a:t>
            </a:r>
            <a:r>
              <a:rPr kumimoji="0" lang="en-US" altLang="zh-CN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Làm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bài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kumimoji="0" lang="en-US" altLang="zh-CN" sz="29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tập</a:t>
            </a:r>
            <a:r>
              <a:rPr kumimoji="0" lang="en-US" altLang="zh-CN" sz="29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.</a:t>
            </a:r>
            <a:endParaRPr kumimoji="0" lang="en-US" altLang="zh-CN" sz="2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  <a:p>
            <a:pPr marL="0" marR="0" lvl="0" indent="0" algn="l" defTabSz="108743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- </a:t>
            </a:r>
            <a:r>
              <a:rPr kumimoji="0" lang="en-US" altLang="zh-CN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Chuẩn</a:t>
            </a:r>
            <a:r>
              <a:rPr kumimoji="0" lang="en-US" altLang="zh-CN" sz="2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kumimoji="0" lang="en-US" altLang="zh-CN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bị</a:t>
            </a:r>
            <a:r>
              <a:rPr kumimoji="0" lang="en-US" altLang="zh-CN" sz="2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kumimoji="0" lang="en-US" altLang="zh-CN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bài</a:t>
            </a:r>
            <a:r>
              <a:rPr kumimoji="0" lang="en-US" altLang="zh-CN" sz="2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kumimoji="0" lang="en-US" altLang="zh-CN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sau</a:t>
            </a:r>
            <a:r>
              <a:rPr kumimoji="0" lang="en-US" altLang="zh-CN" sz="2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.</a:t>
            </a:r>
            <a:endParaRPr kumimoji="0" lang="zh-CN" altLang="en-US" sz="2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74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0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0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0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build="allAtOnce"/>
      <p:bldP spid="10249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3BFEDC6-A1CA-44AE-9725-6EA401BC72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FBA4A440-19FF-4136-B9F0-6061AC5AF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338" y="914400"/>
            <a:ext cx="1002506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5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Chúc các em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5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thật nhiều sức khỏe,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5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chăm ngoan, học giỏi.</a:t>
            </a:r>
            <a:endParaRPr kumimoji="0" lang="zh-CN" altLang="en-US" sz="51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40FFF1EB-E2BE-4619-8C12-6D4B7A0EB197}"/>
              </a:ext>
            </a:extLst>
          </p:cNvPr>
          <p:cNvSpPr/>
          <p:nvPr/>
        </p:nvSpPr>
        <p:spPr>
          <a:xfrm>
            <a:off x="3292475" y="3298825"/>
            <a:ext cx="222250" cy="222250"/>
          </a:xfrm>
          <a:prstGeom prst="ellipse">
            <a:avLst/>
          </a:prstGeom>
          <a:solidFill>
            <a:srgbClr val="2B8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F0B21748-DA76-4C7F-8492-0F29B2BFB28E}"/>
              </a:ext>
            </a:extLst>
          </p:cNvPr>
          <p:cNvSpPr/>
          <p:nvPr/>
        </p:nvSpPr>
        <p:spPr>
          <a:xfrm>
            <a:off x="5484813" y="3298825"/>
            <a:ext cx="222250" cy="222250"/>
          </a:xfrm>
          <a:prstGeom prst="ellipse">
            <a:avLst/>
          </a:prstGeom>
          <a:solidFill>
            <a:srgbClr val="2B8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369CCC50-2529-4FB1-A9DF-7D6A1930B4EA}"/>
              </a:ext>
            </a:extLst>
          </p:cNvPr>
          <p:cNvSpPr/>
          <p:nvPr/>
        </p:nvSpPr>
        <p:spPr>
          <a:xfrm>
            <a:off x="7637463" y="3298825"/>
            <a:ext cx="222250" cy="222250"/>
          </a:xfrm>
          <a:prstGeom prst="ellipse">
            <a:avLst/>
          </a:prstGeom>
          <a:solidFill>
            <a:srgbClr val="2B8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5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982B20-BE47-499F-BA27-2A850DCAF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3118"/>
            <a:ext cx="12227983" cy="69811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D52E0D-58EC-47AB-8D39-2DD0C1E16B40}"/>
              </a:ext>
            </a:extLst>
          </p:cNvPr>
          <p:cNvSpPr/>
          <p:nvPr/>
        </p:nvSpPr>
        <p:spPr>
          <a:xfrm>
            <a:off x="1477618" y="362538"/>
            <a:ext cx="8501270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dirty="0">
                <a:ln w="0"/>
                <a:solidFill>
                  <a:srgbClr val="00B050"/>
                </a:solidFill>
                <a:latin typeface="+mj-lt"/>
              </a:rPr>
              <a:t>Toán</a:t>
            </a:r>
          </a:p>
          <a:p>
            <a:pPr algn="ctr"/>
            <a:r>
              <a:rPr lang="vi-VN" sz="3600" b="1" cap="none" spc="0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Thực hành vẽ hình chữ nhật, </a:t>
            </a:r>
            <a:endParaRPr lang="en-US" sz="3600" b="1" cap="none" spc="0" dirty="0">
              <a:ln w="0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vi-VN" sz="3600" b="1" cap="none" spc="0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hình vuông</a:t>
            </a:r>
            <a:r>
              <a:rPr lang="en-US" sz="3600" b="1" cap="none" spc="0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(t</a:t>
            </a:r>
            <a:r>
              <a:rPr lang="vi-VN" sz="3600" b="1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rang 54, 55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endParaRPr lang="en-US" sz="3600" b="1" cap="none" spc="0" dirty="0">
              <a:ln w="0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A8E4C3-6227-4260-926B-B3FB90B02D15}"/>
              </a:ext>
            </a:extLst>
          </p:cNvPr>
          <p:cNvSpPr/>
          <p:nvPr/>
        </p:nvSpPr>
        <p:spPr>
          <a:xfrm>
            <a:off x="2199861" y="2315619"/>
            <a:ext cx="780553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ê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62B031-46E9-4AF3-9780-FFBDE8527458}"/>
              </a:ext>
            </a:extLst>
          </p:cNvPr>
          <p:cNvSpPr/>
          <p:nvPr/>
        </p:nvSpPr>
        <p:spPr>
          <a:xfrm>
            <a:off x="2186607" y="3269726"/>
            <a:ext cx="754048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ê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295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72"/>
    </mc:Choice>
    <mc:Fallback xmlns="">
      <p:transition spd="slow" advTm="226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30DDB2-452D-491B-AA6A-81DA367ED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32104"/>
          </a:xfrm>
          <a:prstGeom prst="rect">
            <a:avLst/>
          </a:prstGeom>
        </p:spPr>
      </p:pic>
      <p:sp>
        <p:nvSpPr>
          <p:cNvPr id="4" name="WordArt 21">
            <a:extLst>
              <a:ext uri="{FF2B5EF4-FFF2-40B4-BE49-F238E27FC236}">
                <a16:creationId xmlns:a16="http://schemas.microsoft.com/office/drawing/2014/main" id="{B03E5355-26F9-46B4-AD1E-4E80F4CD6CE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35086" y="4356651"/>
            <a:ext cx="7808843" cy="158032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9669695"/>
      </p:ext>
    </p:extLst>
  </p:cSld>
  <p:clrMapOvr>
    <a:masterClrMapping/>
  </p:clrMapOvr>
  <p:transition spd="slow" advTm="6861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5">
            <a:extLst>
              <a:ext uri="{FF2B5EF4-FFF2-40B4-BE49-F238E27FC236}">
                <a16:creationId xmlns:a16="http://schemas.microsoft.com/office/drawing/2014/main" id="{DEF17A2B-1DC7-4C23-B307-513D4E7D4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9950" y="192220"/>
            <a:ext cx="56197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THỰC HÀNH VẼ HÌNH CHỮ NHẬT</a:t>
            </a:r>
          </a:p>
        </p:txBody>
      </p:sp>
      <p:sp>
        <p:nvSpPr>
          <p:cNvPr id="9224" name="Text Box 8">
            <a:extLst>
              <a:ext uri="{FF2B5EF4-FFF2-40B4-BE49-F238E27FC236}">
                <a16:creationId xmlns:a16="http://schemas.microsoft.com/office/drawing/2014/main" id="{82813EFB-30D3-4F0A-910D-0BAFF2BDD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556" y="1835660"/>
            <a:ext cx="4953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6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6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1</a:t>
            </a: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600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DC = 4cm</a:t>
            </a:r>
          </a:p>
        </p:txBody>
      </p:sp>
      <p:sp>
        <p:nvSpPr>
          <p:cNvPr id="9225" name="Text Box 9">
            <a:extLst>
              <a:ext uri="{FF2B5EF4-FFF2-40B4-BE49-F238E27FC236}">
                <a16:creationId xmlns:a16="http://schemas.microsoft.com/office/drawing/2014/main" id="{0906288B-2F4F-47BE-870E-DA45D3F6B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494" y="2267348"/>
            <a:ext cx="5790771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6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6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2</a:t>
            </a: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600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DC </a:t>
            </a:r>
            <a:r>
              <a:rPr lang="en-US" altLang="en-US" sz="2600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tại</a:t>
            </a: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D, </a:t>
            </a:r>
            <a:r>
              <a:rPr lang="en-US" altLang="en-US" sz="2600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DA = 2cm.</a:t>
            </a:r>
          </a:p>
        </p:txBody>
      </p:sp>
      <p:sp>
        <p:nvSpPr>
          <p:cNvPr id="9226" name="Text Box 10">
            <a:extLst>
              <a:ext uri="{FF2B5EF4-FFF2-40B4-BE49-F238E27FC236}">
                <a16:creationId xmlns:a16="http://schemas.microsoft.com/office/drawing/2014/main" id="{989D4733-3354-4A0B-BA6F-CA949AB42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494" y="3769520"/>
            <a:ext cx="575653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6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6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3</a:t>
            </a: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600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DC </a:t>
            </a:r>
            <a:r>
              <a:rPr lang="en-US" altLang="en-US" sz="2600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tại</a:t>
            </a: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C, </a:t>
            </a:r>
            <a:r>
              <a:rPr lang="en-US" altLang="en-US" sz="2600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CB = 2cm.</a:t>
            </a:r>
          </a:p>
        </p:txBody>
      </p:sp>
      <p:sp>
        <p:nvSpPr>
          <p:cNvPr id="9227" name="Text Box 11">
            <a:extLst>
              <a:ext uri="{FF2B5EF4-FFF2-40B4-BE49-F238E27FC236}">
                <a16:creationId xmlns:a16="http://schemas.microsoft.com/office/drawing/2014/main" id="{89686FF4-DE14-40BF-A7AC-452867238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494" y="5412960"/>
            <a:ext cx="6191272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6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6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4</a:t>
            </a: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600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Nối</a:t>
            </a: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A </a:t>
            </a:r>
            <a:r>
              <a:rPr lang="en-US" altLang="en-US" sz="2600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B ta </a:t>
            </a:r>
            <a:r>
              <a:rPr lang="en-US" altLang="en-US" sz="2600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nhật</a:t>
            </a: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ABCD.</a:t>
            </a:r>
          </a:p>
        </p:txBody>
      </p:sp>
      <p:sp>
        <p:nvSpPr>
          <p:cNvPr id="9228" name="Line 12">
            <a:extLst>
              <a:ext uri="{FF2B5EF4-FFF2-40B4-BE49-F238E27FC236}">
                <a16:creationId xmlns:a16="http://schemas.microsoft.com/office/drawing/2014/main" id="{EDE1117D-8408-4E11-B2F4-C8D652CDD101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4752975"/>
            <a:ext cx="2979738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6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9229" name="Group 13">
            <a:extLst>
              <a:ext uri="{FF2B5EF4-FFF2-40B4-BE49-F238E27FC236}">
                <a16:creationId xmlns:a16="http://schemas.microsoft.com/office/drawing/2014/main" id="{94D9E606-084E-4C17-B7A7-64DD576EE132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9351540" y="2602160"/>
            <a:ext cx="421665" cy="4800599"/>
            <a:chOff x="4128" y="1914"/>
            <a:chExt cx="186" cy="1883"/>
          </a:xfrm>
        </p:grpSpPr>
        <p:sp>
          <p:nvSpPr>
            <p:cNvPr id="9230" name="Rectangle 14">
              <a:extLst>
                <a:ext uri="{FF2B5EF4-FFF2-40B4-BE49-F238E27FC236}">
                  <a16:creationId xmlns:a16="http://schemas.microsoft.com/office/drawing/2014/main" id="{82EBBD78-7AF7-4121-8B5B-D95502D0C43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327" y="2811"/>
              <a:ext cx="1883" cy="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6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9231" name="Picture 15">
              <a:extLst>
                <a:ext uri="{FF2B5EF4-FFF2-40B4-BE49-F238E27FC236}">
                  <a16:creationId xmlns:a16="http://schemas.microsoft.com/office/drawing/2014/main" id="{7A1D5039-5BC5-4382-95A4-F074A4FDBA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244" y="2804"/>
              <a:ext cx="1872" cy="10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232" name="Text Box 16">
            <a:extLst>
              <a:ext uri="{FF2B5EF4-FFF2-40B4-BE49-F238E27FC236}">
                <a16:creationId xmlns:a16="http://schemas.microsoft.com/office/drawing/2014/main" id="{097A2C07-1BF3-4129-B0A1-212F54A58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8576" y="4762500"/>
            <a:ext cx="4222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FF99FF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9233" name="Text Box 17">
            <a:extLst>
              <a:ext uri="{FF2B5EF4-FFF2-40B4-BE49-F238E27FC236}">
                <a16:creationId xmlns:a16="http://schemas.microsoft.com/office/drawing/2014/main" id="{660B8B0E-E8BC-4B07-859C-1B15F82FC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7076" y="4724400"/>
            <a:ext cx="4222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FF99FF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9234" name="Text Box 18">
            <a:extLst>
              <a:ext uri="{FF2B5EF4-FFF2-40B4-BE49-F238E27FC236}">
                <a16:creationId xmlns:a16="http://schemas.microsoft.com/office/drawing/2014/main" id="{A78E6828-D1B7-49E2-BD0B-C15339393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0936" y="3071955"/>
            <a:ext cx="4222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FF99FF"/>
                </a:solidFill>
                <a:latin typeface="Times New Roman" panose="02020603050405020304" pitchFamily="18" charset="0"/>
              </a:rPr>
              <a:t>A</a:t>
            </a:r>
          </a:p>
        </p:txBody>
      </p:sp>
      <p:grpSp>
        <p:nvGrpSpPr>
          <p:cNvPr id="9235" name="Group 19">
            <a:extLst>
              <a:ext uri="{FF2B5EF4-FFF2-40B4-BE49-F238E27FC236}">
                <a16:creationId xmlns:a16="http://schemas.microsoft.com/office/drawing/2014/main" id="{57118289-03E8-410A-88C4-285702218493}"/>
              </a:ext>
            </a:extLst>
          </p:cNvPr>
          <p:cNvGrpSpPr>
            <a:grpSpLocks/>
          </p:cNvGrpSpPr>
          <p:nvPr/>
        </p:nvGrpSpPr>
        <p:grpSpPr bwMode="auto">
          <a:xfrm>
            <a:off x="7334251" y="3533775"/>
            <a:ext cx="485775" cy="1212850"/>
            <a:chOff x="3842" y="2832"/>
            <a:chExt cx="200" cy="432"/>
          </a:xfrm>
        </p:grpSpPr>
        <p:sp>
          <p:nvSpPr>
            <p:cNvPr id="9236" name="AutoShape 20">
              <a:extLst>
                <a:ext uri="{FF2B5EF4-FFF2-40B4-BE49-F238E27FC236}">
                  <a16:creationId xmlns:a16="http://schemas.microsoft.com/office/drawing/2014/main" id="{A505EDC4-F902-44C9-9DAE-E8D6B3910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2" y="2832"/>
              <a:ext cx="200" cy="432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6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237" name="AutoShape 21">
              <a:extLst>
                <a:ext uri="{FF2B5EF4-FFF2-40B4-BE49-F238E27FC236}">
                  <a16:creationId xmlns:a16="http://schemas.microsoft.com/office/drawing/2014/main" id="{D0CD84EF-C746-4286-BFF7-5DECADD32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9" y="3060"/>
              <a:ext cx="69" cy="150"/>
            </a:xfrm>
            <a:prstGeom prst="rtTriangle">
              <a:avLst/>
            </a:prstGeom>
            <a:solidFill>
              <a:srgbClr val="7CA800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6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9238" name="Line 22">
            <a:extLst>
              <a:ext uri="{FF2B5EF4-FFF2-40B4-BE49-F238E27FC236}">
                <a16:creationId xmlns:a16="http://schemas.microsoft.com/office/drawing/2014/main" id="{EF6E69B3-6755-4658-A349-1E7350B7242E}"/>
              </a:ext>
            </a:extLst>
          </p:cNvPr>
          <p:cNvSpPr>
            <a:spLocks noChangeShapeType="1"/>
          </p:cNvSpPr>
          <p:nvPr/>
        </p:nvSpPr>
        <p:spPr bwMode="auto">
          <a:xfrm>
            <a:off x="7324725" y="3543300"/>
            <a:ext cx="0" cy="12065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6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9240" name="Group 24">
            <a:extLst>
              <a:ext uri="{FF2B5EF4-FFF2-40B4-BE49-F238E27FC236}">
                <a16:creationId xmlns:a16="http://schemas.microsoft.com/office/drawing/2014/main" id="{5DA27CB5-F137-4F25-8262-CF17D527E57E}"/>
              </a:ext>
            </a:extLst>
          </p:cNvPr>
          <p:cNvGrpSpPr>
            <a:grpSpLocks/>
          </p:cNvGrpSpPr>
          <p:nvPr/>
        </p:nvGrpSpPr>
        <p:grpSpPr bwMode="auto">
          <a:xfrm>
            <a:off x="7341144" y="908050"/>
            <a:ext cx="367367" cy="4004271"/>
            <a:chOff x="4128" y="1914"/>
            <a:chExt cx="186" cy="1883"/>
          </a:xfrm>
        </p:grpSpPr>
        <p:sp>
          <p:nvSpPr>
            <p:cNvPr id="9241" name="Rectangle 25">
              <a:extLst>
                <a:ext uri="{FF2B5EF4-FFF2-40B4-BE49-F238E27FC236}">
                  <a16:creationId xmlns:a16="http://schemas.microsoft.com/office/drawing/2014/main" id="{42D06B77-6038-412D-BDAE-DAA45B9E96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327" y="2811"/>
              <a:ext cx="1883" cy="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6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9242" name="Picture 26">
              <a:extLst>
                <a:ext uri="{FF2B5EF4-FFF2-40B4-BE49-F238E27FC236}">
                  <a16:creationId xmlns:a16="http://schemas.microsoft.com/office/drawing/2014/main" id="{9A7AB497-CC54-47EF-A20A-8E8C42C5BB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244" y="2804"/>
              <a:ext cx="1872" cy="10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243" name="Group 27">
            <a:extLst>
              <a:ext uri="{FF2B5EF4-FFF2-40B4-BE49-F238E27FC236}">
                <a16:creationId xmlns:a16="http://schemas.microsoft.com/office/drawing/2014/main" id="{E8AC4F1D-7D12-4735-933C-7D90FA2DA87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791701" y="3524250"/>
            <a:ext cx="485775" cy="1212850"/>
            <a:chOff x="3842" y="2832"/>
            <a:chExt cx="200" cy="432"/>
          </a:xfrm>
        </p:grpSpPr>
        <p:sp>
          <p:nvSpPr>
            <p:cNvPr id="9244" name="AutoShape 28">
              <a:extLst>
                <a:ext uri="{FF2B5EF4-FFF2-40B4-BE49-F238E27FC236}">
                  <a16:creationId xmlns:a16="http://schemas.microsoft.com/office/drawing/2014/main" id="{35A9FE6F-0ECE-409F-9ED6-E899144693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2" y="2832"/>
              <a:ext cx="200" cy="432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6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245" name="AutoShape 29">
              <a:extLst>
                <a:ext uri="{FF2B5EF4-FFF2-40B4-BE49-F238E27FC236}">
                  <a16:creationId xmlns:a16="http://schemas.microsoft.com/office/drawing/2014/main" id="{6CF9FEED-0BF2-4167-A590-87551C133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9" y="3060"/>
              <a:ext cx="69" cy="150"/>
            </a:xfrm>
            <a:prstGeom prst="rtTriangle">
              <a:avLst/>
            </a:prstGeom>
            <a:solidFill>
              <a:srgbClr val="7CA800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6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9246" name="Line 30">
            <a:extLst>
              <a:ext uri="{FF2B5EF4-FFF2-40B4-BE49-F238E27FC236}">
                <a16:creationId xmlns:a16="http://schemas.microsoft.com/office/drawing/2014/main" id="{6E30367E-436B-4B9E-B9E2-57CD31263A4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87000" y="3543300"/>
            <a:ext cx="0" cy="12065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6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9248" name="Group 32">
            <a:extLst>
              <a:ext uri="{FF2B5EF4-FFF2-40B4-BE49-F238E27FC236}">
                <a16:creationId xmlns:a16="http://schemas.microsoft.com/office/drawing/2014/main" id="{D9A60E4D-A0AA-440C-8FC0-696E2A2E092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887430" y="896353"/>
            <a:ext cx="382796" cy="4004272"/>
            <a:chOff x="4128" y="1914"/>
            <a:chExt cx="186" cy="1883"/>
          </a:xfrm>
        </p:grpSpPr>
        <p:sp>
          <p:nvSpPr>
            <p:cNvPr id="9249" name="Rectangle 33">
              <a:extLst>
                <a:ext uri="{FF2B5EF4-FFF2-40B4-BE49-F238E27FC236}">
                  <a16:creationId xmlns:a16="http://schemas.microsoft.com/office/drawing/2014/main" id="{F1272D74-192D-48CE-AFAC-CF2BFE609BB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327" y="2811"/>
              <a:ext cx="1883" cy="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6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9250" name="Picture 34">
              <a:extLst>
                <a:ext uri="{FF2B5EF4-FFF2-40B4-BE49-F238E27FC236}">
                  <a16:creationId xmlns:a16="http://schemas.microsoft.com/office/drawing/2014/main" id="{2C88B5AE-E85A-4E30-AE1E-ECCC8A447C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244" y="2804"/>
              <a:ext cx="1872" cy="10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254" name="Text Box 38">
            <a:extLst>
              <a:ext uri="{FF2B5EF4-FFF2-40B4-BE49-F238E27FC236}">
                <a16:creationId xmlns:a16="http://schemas.microsoft.com/office/drawing/2014/main" id="{60144CFF-7B6F-4AAD-8B10-8B00B3BC1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7307" y="3048058"/>
            <a:ext cx="40481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 dirty="0">
                <a:solidFill>
                  <a:srgbClr val="FF99FF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9255" name="Line 39">
            <a:extLst>
              <a:ext uri="{FF2B5EF4-FFF2-40B4-BE49-F238E27FC236}">
                <a16:creationId xmlns:a16="http://schemas.microsoft.com/office/drawing/2014/main" id="{52310217-175C-4290-8F03-A7CADED5E8BA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3541131"/>
            <a:ext cx="2979738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6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3B6071-2823-4536-9B82-DD3E6E782570}"/>
              </a:ext>
            </a:extLst>
          </p:cNvPr>
          <p:cNvSpPr txBox="1"/>
          <p:nvPr/>
        </p:nvSpPr>
        <p:spPr>
          <a:xfrm>
            <a:off x="8420552" y="4830893"/>
            <a:ext cx="1434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4cm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EEED49E-474A-45B9-872F-36491E8382BC}"/>
              </a:ext>
            </a:extLst>
          </p:cNvPr>
          <p:cNvSpPr txBox="1"/>
          <p:nvPr/>
        </p:nvSpPr>
        <p:spPr>
          <a:xfrm>
            <a:off x="6591142" y="3769520"/>
            <a:ext cx="995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2cm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73C744D-B6A1-4631-915D-EE44A798B85D}"/>
              </a:ext>
            </a:extLst>
          </p:cNvPr>
          <p:cNvSpPr txBox="1"/>
          <p:nvPr/>
        </p:nvSpPr>
        <p:spPr>
          <a:xfrm>
            <a:off x="10313921" y="3821283"/>
            <a:ext cx="995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2cm</a:t>
            </a:r>
          </a:p>
        </p:txBody>
      </p:sp>
      <p:sp>
        <p:nvSpPr>
          <p:cNvPr id="38" name="Text Box 5">
            <a:extLst>
              <a:ext uri="{FF2B5EF4-FFF2-40B4-BE49-F238E27FC236}">
                <a16:creationId xmlns:a16="http://schemas.microsoft.com/office/drawing/2014/main" id="{6A6BA323-50EF-46FB-AD7C-B51F29AB2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57" y="906985"/>
            <a:ext cx="67874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nhật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4cm,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rộng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2cm</a:t>
            </a:r>
          </a:p>
        </p:txBody>
      </p:sp>
      <p:sp>
        <p:nvSpPr>
          <p:cNvPr id="39" name="Text Box 6">
            <a:extLst>
              <a:ext uri="{FF2B5EF4-FFF2-40B4-BE49-F238E27FC236}">
                <a16:creationId xmlns:a16="http://schemas.microsoft.com/office/drawing/2014/main" id="{1C55F0A6-D077-40F6-8342-94350B55A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57" y="573630"/>
            <a:ext cx="1360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u="sng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400" b="1" i="1" u="sng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u="sng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toán</a:t>
            </a:r>
            <a:r>
              <a:rPr lang="en-US" altLang="en-US" sz="2400" i="1" dirty="0">
                <a:solidFill>
                  <a:srgbClr val="CC00FF"/>
                </a:solidFill>
                <a:latin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grpId="0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/>
      <p:bldP spid="9225" grpId="0"/>
      <p:bldP spid="9226" grpId="0"/>
      <p:bldP spid="9227" grpId="0"/>
      <p:bldP spid="9232" grpId="0"/>
      <p:bldP spid="9233" grpId="0"/>
      <p:bldP spid="9234" grpId="0"/>
      <p:bldP spid="9254" grpId="0"/>
      <p:bldP spid="3" grpId="0"/>
      <p:bldP spid="36" grpId="0"/>
      <p:bldP spid="37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E389945-357B-4BB3-873B-F5F85F5943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55688" y="677863"/>
            <a:ext cx="10080625" cy="5502275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93327C41-8D53-42FD-9534-5A864BD4BB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796324">
            <a:off x="-244475" y="5135563"/>
            <a:ext cx="2600325" cy="858837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1A99C206-562A-4760-9E6F-E2D0A71DC21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342900"/>
            <a:ext cx="2305050" cy="2154238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7E489F09-C54F-464B-922A-09BC5E9CC92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316855">
            <a:off x="9609138" y="635000"/>
            <a:ext cx="2133600" cy="669925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D64048F6-80D9-474C-8A8E-700F18375F8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198100" y="2711450"/>
            <a:ext cx="1874838" cy="1778000"/>
          </a:xfrm>
          <a:prstGeom prst="rect">
            <a:avLst/>
          </a:prstGeom>
        </p:spPr>
      </p:pic>
      <p:sp>
        <p:nvSpPr>
          <p:cNvPr id="27" name="AutoShape 2">
            <a:extLst>
              <a:ext uri="{FF2B5EF4-FFF2-40B4-BE49-F238E27FC236}">
                <a16:creationId xmlns:a16="http://schemas.microsoft.com/office/drawing/2014/main" id="{5F4700A1-CC07-474B-B820-748F603E7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8433" y="1259066"/>
            <a:ext cx="5135133" cy="1452384"/>
          </a:xfrm>
          <a:prstGeom prst="cloudCallout">
            <a:avLst>
              <a:gd name="adj1" fmla="val -47572"/>
              <a:gd name="adj2" fmla="val 6188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42E6B1F-1D33-4244-A726-8A99B7AFB4DE}"/>
              </a:ext>
            </a:extLst>
          </p:cNvPr>
          <p:cNvSpPr/>
          <p:nvPr/>
        </p:nvSpPr>
        <p:spPr>
          <a:xfrm>
            <a:off x="1926006" y="2851295"/>
            <a:ext cx="3955729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- 4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9">
            <a:extLst>
              <a:ext uri="{FF2B5EF4-FFF2-40B4-BE49-F238E27FC236}">
                <a16:creationId xmlns:a16="http://schemas.microsoft.com/office/drawing/2014/main" id="{2098DD89-1AD6-4B00-9541-0B5E37EF2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7200" y="2944944"/>
            <a:ext cx="349250" cy="3667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30" name="Text Box 10">
            <a:extLst>
              <a:ext uri="{FF2B5EF4-FFF2-40B4-BE49-F238E27FC236}">
                <a16:creationId xmlns:a16="http://schemas.microsoft.com/office/drawing/2014/main" id="{C5BA4949-B962-41A2-8905-938A368AB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1800" y="4832481"/>
            <a:ext cx="349250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31" name="Text Box 11">
            <a:extLst>
              <a:ext uri="{FF2B5EF4-FFF2-40B4-BE49-F238E27FC236}">
                <a16:creationId xmlns:a16="http://schemas.microsoft.com/office/drawing/2014/main" id="{4BD55C21-58C6-48C7-B09D-3F3D933A9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7700" y="2916369"/>
            <a:ext cx="349250" cy="3667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32" name="Text Box 12">
            <a:extLst>
              <a:ext uri="{FF2B5EF4-FFF2-40B4-BE49-F238E27FC236}">
                <a16:creationId xmlns:a16="http://schemas.microsoft.com/office/drawing/2014/main" id="{A96366F7-5981-427D-AE18-398BE7219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5950" y="4811844"/>
            <a:ext cx="349250" cy="3667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D</a:t>
            </a:r>
          </a:p>
        </p:txBody>
      </p:sp>
      <p:sp>
        <p:nvSpPr>
          <p:cNvPr id="33" name="Rectangle 13">
            <a:extLst>
              <a:ext uri="{FF2B5EF4-FFF2-40B4-BE49-F238E27FC236}">
                <a16:creationId xmlns:a16="http://schemas.microsoft.com/office/drawing/2014/main" id="{58CAEAB3-3169-41C9-BE8F-913677358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750" y="3287844"/>
            <a:ext cx="332105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4" name="Line 14">
            <a:extLst>
              <a:ext uri="{FF2B5EF4-FFF2-40B4-BE49-F238E27FC236}">
                <a16:creationId xmlns:a16="http://schemas.microsoft.com/office/drawing/2014/main" id="{CD67057B-A609-4136-AAB0-A079C8506EF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00749" y="3267758"/>
            <a:ext cx="6349" cy="168854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5">
            <a:extLst>
              <a:ext uri="{FF2B5EF4-FFF2-40B4-BE49-F238E27FC236}">
                <a16:creationId xmlns:a16="http://schemas.microsoft.com/office/drawing/2014/main" id="{4C00F9DC-FD60-496E-9E4E-DB704E77CB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317257" y="3254506"/>
            <a:ext cx="6350" cy="170973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16">
            <a:extLst>
              <a:ext uri="{FF2B5EF4-FFF2-40B4-BE49-F238E27FC236}">
                <a16:creationId xmlns:a16="http://schemas.microsoft.com/office/drawing/2014/main" id="{66BD3007-FFE2-422E-A456-C1C5B7AFA479}"/>
              </a:ext>
            </a:extLst>
          </p:cNvPr>
          <p:cNvSpPr>
            <a:spLocks noChangeShapeType="1"/>
          </p:cNvSpPr>
          <p:nvPr/>
        </p:nvSpPr>
        <p:spPr bwMode="auto">
          <a:xfrm>
            <a:off x="5981700" y="3268022"/>
            <a:ext cx="3352800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17">
            <a:extLst>
              <a:ext uri="{FF2B5EF4-FFF2-40B4-BE49-F238E27FC236}">
                <a16:creationId xmlns:a16="http://schemas.microsoft.com/office/drawing/2014/main" id="{C45A4649-6F1D-4570-9576-B6A63E61BDD2}"/>
              </a:ext>
            </a:extLst>
          </p:cNvPr>
          <p:cNvSpPr>
            <a:spLocks noChangeShapeType="1"/>
          </p:cNvSpPr>
          <p:nvPr/>
        </p:nvSpPr>
        <p:spPr bwMode="auto">
          <a:xfrm>
            <a:off x="5994400" y="4956306"/>
            <a:ext cx="3352800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8">
            <a:extLst>
              <a:ext uri="{FF2B5EF4-FFF2-40B4-BE49-F238E27FC236}">
                <a16:creationId xmlns:a16="http://schemas.microsoft.com/office/drawing/2014/main" id="{0D41944C-BDBB-4562-9E56-EE327E77AC01}"/>
              </a:ext>
            </a:extLst>
          </p:cNvPr>
          <p:cNvSpPr>
            <a:spLocks/>
          </p:cNvSpPr>
          <p:nvPr/>
        </p:nvSpPr>
        <p:spPr bwMode="auto">
          <a:xfrm flipH="1" flipV="1">
            <a:off x="9093200" y="3283081"/>
            <a:ext cx="212725" cy="276225"/>
          </a:xfrm>
          <a:custGeom>
            <a:avLst/>
            <a:gdLst>
              <a:gd name="T0" fmla="*/ 0 w 202"/>
              <a:gd name="T1" fmla="*/ 0 h 192"/>
              <a:gd name="T2" fmla="*/ 2147483646 w 202"/>
              <a:gd name="T3" fmla="*/ 0 h 192"/>
              <a:gd name="T4" fmla="*/ 2147483646 w 202"/>
              <a:gd name="T5" fmla="*/ 2147483646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2" h="192">
                <a:moveTo>
                  <a:pt x="0" y="0"/>
                </a:moveTo>
                <a:lnTo>
                  <a:pt x="202" y="0"/>
                </a:lnTo>
                <a:lnTo>
                  <a:pt x="202" y="192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9">
            <a:extLst>
              <a:ext uri="{FF2B5EF4-FFF2-40B4-BE49-F238E27FC236}">
                <a16:creationId xmlns:a16="http://schemas.microsoft.com/office/drawing/2014/main" id="{C9CB043A-58BB-41FB-8F02-7EE2B187CC3E}"/>
              </a:ext>
            </a:extLst>
          </p:cNvPr>
          <p:cNvSpPr>
            <a:spLocks/>
          </p:cNvSpPr>
          <p:nvPr/>
        </p:nvSpPr>
        <p:spPr bwMode="auto">
          <a:xfrm flipH="1">
            <a:off x="9105900" y="4702306"/>
            <a:ext cx="212725" cy="257175"/>
          </a:xfrm>
          <a:custGeom>
            <a:avLst/>
            <a:gdLst>
              <a:gd name="T0" fmla="*/ 0 w 202"/>
              <a:gd name="T1" fmla="*/ 0 h 192"/>
              <a:gd name="T2" fmla="*/ 2147483646 w 202"/>
              <a:gd name="T3" fmla="*/ 0 h 192"/>
              <a:gd name="T4" fmla="*/ 2147483646 w 202"/>
              <a:gd name="T5" fmla="*/ 2147483646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2" h="192">
                <a:moveTo>
                  <a:pt x="0" y="0"/>
                </a:moveTo>
                <a:lnTo>
                  <a:pt x="202" y="0"/>
                </a:lnTo>
                <a:lnTo>
                  <a:pt x="202" y="192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20">
            <a:extLst>
              <a:ext uri="{FF2B5EF4-FFF2-40B4-BE49-F238E27FC236}">
                <a16:creationId xmlns:a16="http://schemas.microsoft.com/office/drawing/2014/main" id="{F662648D-F845-483B-A791-C6B39632DE68}"/>
              </a:ext>
            </a:extLst>
          </p:cNvPr>
          <p:cNvSpPr>
            <a:spLocks/>
          </p:cNvSpPr>
          <p:nvPr/>
        </p:nvSpPr>
        <p:spPr bwMode="auto">
          <a:xfrm flipV="1">
            <a:off x="5999629" y="3267206"/>
            <a:ext cx="203200" cy="228600"/>
          </a:xfrm>
          <a:custGeom>
            <a:avLst/>
            <a:gdLst>
              <a:gd name="T0" fmla="*/ 0 w 202"/>
              <a:gd name="T1" fmla="*/ 0 h 192"/>
              <a:gd name="T2" fmla="*/ 2147483646 w 202"/>
              <a:gd name="T3" fmla="*/ 0 h 192"/>
              <a:gd name="T4" fmla="*/ 2147483646 w 202"/>
              <a:gd name="T5" fmla="*/ 2147483646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2" h="192">
                <a:moveTo>
                  <a:pt x="0" y="0"/>
                </a:moveTo>
                <a:lnTo>
                  <a:pt x="202" y="0"/>
                </a:lnTo>
                <a:lnTo>
                  <a:pt x="202" y="192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21">
            <a:extLst>
              <a:ext uri="{FF2B5EF4-FFF2-40B4-BE49-F238E27FC236}">
                <a16:creationId xmlns:a16="http://schemas.microsoft.com/office/drawing/2014/main" id="{1F3B35A1-11D4-42DB-A96D-E4B30ABE2132}"/>
              </a:ext>
            </a:extLst>
          </p:cNvPr>
          <p:cNvSpPr>
            <a:spLocks/>
          </p:cNvSpPr>
          <p:nvPr/>
        </p:nvSpPr>
        <p:spPr bwMode="auto">
          <a:xfrm>
            <a:off x="5981700" y="4702306"/>
            <a:ext cx="228600" cy="257175"/>
          </a:xfrm>
          <a:custGeom>
            <a:avLst/>
            <a:gdLst>
              <a:gd name="T0" fmla="*/ 0 w 202"/>
              <a:gd name="T1" fmla="*/ 0 h 192"/>
              <a:gd name="T2" fmla="*/ 2147483646 w 202"/>
              <a:gd name="T3" fmla="*/ 0 h 192"/>
              <a:gd name="T4" fmla="*/ 2147483646 w 202"/>
              <a:gd name="T5" fmla="*/ 2147483646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2" h="192">
                <a:moveTo>
                  <a:pt x="0" y="0"/>
                </a:moveTo>
                <a:lnTo>
                  <a:pt x="202" y="0"/>
                </a:lnTo>
                <a:lnTo>
                  <a:pt x="202" y="192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0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5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1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6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9" grpId="0" animBg="1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F5505800-900B-4786-B783-4CBFFB95F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087" y="200438"/>
            <a:ext cx="3575018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03450F01-ED18-4D58-B7CC-CDE6D7768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0805" y="854162"/>
            <a:ext cx="1181734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DAA91567-3599-491C-B8C8-1D740B976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3567" y="826535"/>
            <a:ext cx="4856155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5cm,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 cm.</a:t>
            </a:r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C181C8F1-75A1-4AFE-9428-E331527A8DB6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765" y="5867400"/>
            <a:ext cx="4219575" cy="0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9">
            <a:extLst>
              <a:ext uri="{FF2B5EF4-FFF2-40B4-BE49-F238E27FC236}">
                <a16:creationId xmlns:a16="http://schemas.microsoft.com/office/drawing/2014/main" id="{AAB1FC59-DD29-4B67-A501-4611E662919D}"/>
              </a:ext>
            </a:extLst>
          </p:cNvPr>
          <p:cNvGrpSpPr>
            <a:grpSpLocks/>
          </p:cNvGrpSpPr>
          <p:nvPr/>
        </p:nvGrpSpPr>
        <p:grpSpPr bwMode="auto">
          <a:xfrm>
            <a:off x="791265" y="5880100"/>
            <a:ext cx="6858000" cy="314325"/>
            <a:chOff x="1542" y="384"/>
            <a:chExt cx="3882" cy="198"/>
          </a:xfrm>
        </p:grpSpPr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2116A926-3BFA-4FBB-89B4-4806834C2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384"/>
              <a:ext cx="3840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9F73D92D-AEF1-43C3-ABCC-9BB71B0022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0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3CEFF99F-66D4-4A56-A775-5AEA888A29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33A6D6B0-33D7-4DEC-994B-4FDD154575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4">
              <a:extLst>
                <a:ext uri="{FF2B5EF4-FFF2-40B4-BE49-F238E27FC236}">
                  <a16:creationId xmlns:a16="http://schemas.microsoft.com/office/drawing/2014/main" id="{18EB6447-1E97-4608-9663-82FD86E289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5">
              <a:extLst>
                <a:ext uri="{FF2B5EF4-FFF2-40B4-BE49-F238E27FC236}">
                  <a16:creationId xmlns:a16="http://schemas.microsoft.com/office/drawing/2014/main" id="{643499CB-D89F-4F04-8D9E-D6BF5C9048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FE6A2D11-49A1-4725-8D6E-1F9E3542CB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7">
              <a:extLst>
                <a:ext uri="{FF2B5EF4-FFF2-40B4-BE49-F238E27FC236}">
                  <a16:creationId xmlns:a16="http://schemas.microsoft.com/office/drawing/2014/main" id="{9AA64F2B-90D3-4002-A1D6-2A81F01975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8">
              <a:extLst>
                <a:ext uri="{FF2B5EF4-FFF2-40B4-BE49-F238E27FC236}">
                  <a16:creationId xmlns:a16="http://schemas.microsoft.com/office/drawing/2014/main" id="{9096F05B-6395-47B6-8776-D3B4EF1E93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9">
              <a:extLst>
                <a:ext uri="{FF2B5EF4-FFF2-40B4-BE49-F238E27FC236}">
                  <a16:creationId xmlns:a16="http://schemas.microsoft.com/office/drawing/2014/main" id="{F849933A-65F1-4DC6-84A7-ACA35F02E9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20">
              <a:extLst>
                <a:ext uri="{FF2B5EF4-FFF2-40B4-BE49-F238E27FC236}">
                  <a16:creationId xmlns:a16="http://schemas.microsoft.com/office/drawing/2014/main" id="{D24AA4F4-FDF1-44CA-A036-9DDACE843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2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3" name="Text Box 21">
              <a:extLst>
                <a:ext uri="{FF2B5EF4-FFF2-40B4-BE49-F238E27FC236}">
                  <a16:creationId xmlns:a16="http://schemas.microsoft.com/office/drawing/2014/main" id="{3FB440D2-E6E7-4FFA-9B60-3CD5C74082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84"/>
              <a:ext cx="1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4" name="Text Box 22">
              <a:extLst>
                <a:ext uri="{FF2B5EF4-FFF2-40B4-BE49-F238E27FC236}">
                  <a16:creationId xmlns:a16="http://schemas.microsoft.com/office/drawing/2014/main" id="{3555136A-0A7B-40D8-BCFE-E4E83C65D7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5" name="Text Box 23">
              <a:extLst>
                <a:ext uri="{FF2B5EF4-FFF2-40B4-BE49-F238E27FC236}">
                  <a16:creationId xmlns:a16="http://schemas.microsoft.com/office/drawing/2014/main" id="{B0E94B59-464A-4FBA-8688-283033E8D1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6" name="Text Box 24">
              <a:extLst>
                <a:ext uri="{FF2B5EF4-FFF2-40B4-BE49-F238E27FC236}">
                  <a16:creationId xmlns:a16="http://schemas.microsoft.com/office/drawing/2014/main" id="{88DB8A21-26E8-4EE4-A234-5586B50151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7" name="Text Box 25">
              <a:extLst>
                <a:ext uri="{FF2B5EF4-FFF2-40B4-BE49-F238E27FC236}">
                  <a16:creationId xmlns:a16="http://schemas.microsoft.com/office/drawing/2014/main" id="{6C97B88E-4F97-4B84-ABDF-633A871FC8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8" name="Text Box 26">
              <a:extLst>
                <a:ext uri="{FF2B5EF4-FFF2-40B4-BE49-F238E27FC236}">
                  <a16:creationId xmlns:a16="http://schemas.microsoft.com/office/drawing/2014/main" id="{B07C38B4-047B-49AA-8185-0A581DDF70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9" name="Text Box 27">
              <a:extLst>
                <a:ext uri="{FF2B5EF4-FFF2-40B4-BE49-F238E27FC236}">
                  <a16:creationId xmlns:a16="http://schemas.microsoft.com/office/drawing/2014/main" id="{5E085DA5-7C30-4A31-8AD4-AB6BC6F817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384"/>
              <a:ext cx="1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sp>
        <p:nvSpPr>
          <p:cNvPr id="30" name="Text Box 28">
            <a:extLst>
              <a:ext uri="{FF2B5EF4-FFF2-40B4-BE49-F238E27FC236}">
                <a16:creationId xmlns:a16="http://schemas.microsoft.com/office/drawing/2014/main" id="{3D4CFE11-E535-4DFE-ADED-BFB01B9E9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7365" y="5943600"/>
            <a:ext cx="8226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5cm</a:t>
            </a:r>
          </a:p>
        </p:txBody>
      </p:sp>
      <p:grpSp>
        <p:nvGrpSpPr>
          <p:cNvPr id="31" name="Group 29">
            <a:extLst>
              <a:ext uri="{FF2B5EF4-FFF2-40B4-BE49-F238E27FC236}">
                <a16:creationId xmlns:a16="http://schemas.microsoft.com/office/drawing/2014/main" id="{AA79FDFA-B82D-4BF8-B0E1-29C99B0CA1DB}"/>
              </a:ext>
            </a:extLst>
          </p:cNvPr>
          <p:cNvGrpSpPr>
            <a:grpSpLocks/>
          </p:cNvGrpSpPr>
          <p:nvPr/>
        </p:nvGrpSpPr>
        <p:grpSpPr bwMode="auto">
          <a:xfrm>
            <a:off x="2466078" y="3938588"/>
            <a:ext cx="900112" cy="1944687"/>
            <a:chOff x="2397" y="576"/>
            <a:chExt cx="401" cy="432"/>
          </a:xfrm>
        </p:grpSpPr>
        <p:sp>
          <p:nvSpPr>
            <p:cNvPr id="32" name="AutoShape 30">
              <a:extLst>
                <a:ext uri="{FF2B5EF4-FFF2-40B4-BE49-F238E27FC236}">
                  <a16:creationId xmlns:a16="http://schemas.microsoft.com/office/drawing/2014/main" id="{9329D761-A72B-4975-9145-281335171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7" y="576"/>
              <a:ext cx="401" cy="432"/>
            </a:xfrm>
            <a:prstGeom prst="rtTriangle">
              <a:avLst/>
            </a:prstGeom>
            <a:solidFill>
              <a:srgbClr val="CC0066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3" name="AutoShape 31">
              <a:extLst>
                <a:ext uri="{FF2B5EF4-FFF2-40B4-BE49-F238E27FC236}">
                  <a16:creationId xmlns:a16="http://schemas.microsoft.com/office/drawing/2014/main" id="{482F04A4-86D0-4D7D-A140-7A57FBC57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7" y="715"/>
              <a:ext cx="233" cy="250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34" name="Line 32">
            <a:extLst>
              <a:ext uri="{FF2B5EF4-FFF2-40B4-BE49-F238E27FC236}">
                <a16:creationId xmlns:a16="http://schemas.microsoft.com/office/drawing/2014/main" id="{480B49AA-8CE4-4A1C-8CF4-90A4BF497F00}"/>
              </a:ext>
            </a:extLst>
          </p:cNvPr>
          <p:cNvSpPr>
            <a:spLocks noChangeShapeType="1"/>
          </p:cNvSpPr>
          <p:nvPr/>
        </p:nvSpPr>
        <p:spPr bwMode="auto">
          <a:xfrm>
            <a:off x="880165" y="3327400"/>
            <a:ext cx="0" cy="2546350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 Box 34">
            <a:extLst>
              <a:ext uri="{FF2B5EF4-FFF2-40B4-BE49-F238E27FC236}">
                <a16:creationId xmlns:a16="http://schemas.microsoft.com/office/drawing/2014/main" id="{2FDF5317-2BCC-440A-8504-C1221042155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84672" y="4261178"/>
            <a:ext cx="8226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3cm</a:t>
            </a:r>
          </a:p>
        </p:txBody>
      </p:sp>
      <p:grpSp>
        <p:nvGrpSpPr>
          <p:cNvPr id="36" name="Group 39">
            <a:extLst>
              <a:ext uri="{FF2B5EF4-FFF2-40B4-BE49-F238E27FC236}">
                <a16:creationId xmlns:a16="http://schemas.microsoft.com/office/drawing/2014/main" id="{E7B741DA-2824-410B-A178-045806958D49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-2709172" y="2420939"/>
            <a:ext cx="6858000" cy="314325"/>
            <a:chOff x="1542" y="384"/>
            <a:chExt cx="3882" cy="198"/>
          </a:xfrm>
        </p:grpSpPr>
        <p:sp>
          <p:nvSpPr>
            <p:cNvPr id="37" name="Rectangle 40">
              <a:extLst>
                <a:ext uri="{FF2B5EF4-FFF2-40B4-BE49-F238E27FC236}">
                  <a16:creationId xmlns:a16="http://schemas.microsoft.com/office/drawing/2014/main" id="{84728EA9-2EB4-4496-B07B-5B162F49F3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9" y="384"/>
              <a:ext cx="3840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8" name="Line 41">
              <a:extLst>
                <a:ext uri="{FF2B5EF4-FFF2-40B4-BE49-F238E27FC236}">
                  <a16:creationId xmlns:a16="http://schemas.microsoft.com/office/drawing/2014/main" id="{46934B6A-0552-4C93-BC7A-46B285A426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0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42">
              <a:extLst>
                <a:ext uri="{FF2B5EF4-FFF2-40B4-BE49-F238E27FC236}">
                  <a16:creationId xmlns:a16="http://schemas.microsoft.com/office/drawing/2014/main" id="{4A1DE193-5006-4A07-ADA2-F70379B415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43">
              <a:extLst>
                <a:ext uri="{FF2B5EF4-FFF2-40B4-BE49-F238E27FC236}">
                  <a16:creationId xmlns:a16="http://schemas.microsoft.com/office/drawing/2014/main" id="{25809F0C-6A19-4D27-ADA0-EB5C87B45A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44">
              <a:extLst>
                <a:ext uri="{FF2B5EF4-FFF2-40B4-BE49-F238E27FC236}">
                  <a16:creationId xmlns:a16="http://schemas.microsoft.com/office/drawing/2014/main" id="{892B9889-D105-4B3C-AE27-1E3373CCA3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45">
              <a:extLst>
                <a:ext uri="{FF2B5EF4-FFF2-40B4-BE49-F238E27FC236}">
                  <a16:creationId xmlns:a16="http://schemas.microsoft.com/office/drawing/2014/main" id="{67538E96-7DA2-463F-AB8B-B5782C7604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46">
              <a:extLst>
                <a:ext uri="{FF2B5EF4-FFF2-40B4-BE49-F238E27FC236}">
                  <a16:creationId xmlns:a16="http://schemas.microsoft.com/office/drawing/2014/main" id="{B1A33577-921F-46F9-8C8B-D52089AA10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47">
              <a:extLst>
                <a:ext uri="{FF2B5EF4-FFF2-40B4-BE49-F238E27FC236}">
                  <a16:creationId xmlns:a16="http://schemas.microsoft.com/office/drawing/2014/main" id="{38734007-DA33-4D88-A036-9530976CF3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48">
              <a:extLst>
                <a:ext uri="{FF2B5EF4-FFF2-40B4-BE49-F238E27FC236}">
                  <a16:creationId xmlns:a16="http://schemas.microsoft.com/office/drawing/2014/main" id="{16BDAB24-E791-454C-A8DC-0131E39D10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49">
              <a:extLst>
                <a:ext uri="{FF2B5EF4-FFF2-40B4-BE49-F238E27FC236}">
                  <a16:creationId xmlns:a16="http://schemas.microsoft.com/office/drawing/2014/main" id="{212C1D64-74EB-4E43-87B1-8D7E708068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Text Box 50">
              <a:extLst>
                <a:ext uri="{FF2B5EF4-FFF2-40B4-BE49-F238E27FC236}">
                  <a16:creationId xmlns:a16="http://schemas.microsoft.com/office/drawing/2014/main" id="{B6B92E56-D45E-48C2-B8FB-7B656E81D0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2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48" name="Text Box 51">
              <a:extLst>
                <a:ext uri="{FF2B5EF4-FFF2-40B4-BE49-F238E27FC236}">
                  <a16:creationId xmlns:a16="http://schemas.microsoft.com/office/drawing/2014/main" id="{4C428473-5DC9-4136-BC06-37F550094D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84"/>
              <a:ext cx="1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49" name="Text Box 52">
              <a:extLst>
                <a:ext uri="{FF2B5EF4-FFF2-40B4-BE49-F238E27FC236}">
                  <a16:creationId xmlns:a16="http://schemas.microsoft.com/office/drawing/2014/main" id="{E4B3BD29-B055-42DB-BF73-0ADE79C4B2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0" name="Text Box 53">
              <a:extLst>
                <a:ext uri="{FF2B5EF4-FFF2-40B4-BE49-F238E27FC236}">
                  <a16:creationId xmlns:a16="http://schemas.microsoft.com/office/drawing/2014/main" id="{6627234C-1AF1-4EC7-A0A3-66C72DBCAF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1" name="Text Box 54">
              <a:extLst>
                <a:ext uri="{FF2B5EF4-FFF2-40B4-BE49-F238E27FC236}">
                  <a16:creationId xmlns:a16="http://schemas.microsoft.com/office/drawing/2014/main" id="{D5906286-8F58-48AA-B413-B7D9AA654D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2" name="Text Box 55">
              <a:extLst>
                <a:ext uri="{FF2B5EF4-FFF2-40B4-BE49-F238E27FC236}">
                  <a16:creationId xmlns:a16="http://schemas.microsoft.com/office/drawing/2014/main" id="{4D3E9310-602A-4BCA-85DF-53E0332395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3" name="Text Box 56">
              <a:extLst>
                <a:ext uri="{FF2B5EF4-FFF2-40B4-BE49-F238E27FC236}">
                  <a16:creationId xmlns:a16="http://schemas.microsoft.com/office/drawing/2014/main" id="{730DE007-4CD7-4233-8D69-82AF2E2B72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4" name="Text Box 57">
              <a:extLst>
                <a:ext uri="{FF2B5EF4-FFF2-40B4-BE49-F238E27FC236}">
                  <a16:creationId xmlns:a16="http://schemas.microsoft.com/office/drawing/2014/main" id="{991E0C3B-779B-4B92-8A44-6B8BBF9CDF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384"/>
              <a:ext cx="1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grpSp>
        <p:nvGrpSpPr>
          <p:cNvPr id="55" name="Group 78">
            <a:extLst>
              <a:ext uri="{FF2B5EF4-FFF2-40B4-BE49-F238E27FC236}">
                <a16:creationId xmlns:a16="http://schemas.microsoft.com/office/drawing/2014/main" id="{4C4D2A8C-C8D2-42AA-A352-E25B79D1A0CE}"/>
              </a:ext>
            </a:extLst>
          </p:cNvPr>
          <p:cNvGrpSpPr>
            <a:grpSpLocks/>
          </p:cNvGrpSpPr>
          <p:nvPr/>
        </p:nvGrpSpPr>
        <p:grpSpPr bwMode="auto">
          <a:xfrm>
            <a:off x="1744451" y="4229100"/>
            <a:ext cx="728663" cy="1638300"/>
            <a:chOff x="655" y="2160"/>
            <a:chExt cx="459" cy="1032"/>
          </a:xfrm>
        </p:grpSpPr>
        <p:sp>
          <p:nvSpPr>
            <p:cNvPr id="56" name="AutoShape 79">
              <a:extLst>
                <a:ext uri="{FF2B5EF4-FFF2-40B4-BE49-F238E27FC236}">
                  <a16:creationId xmlns:a16="http://schemas.microsoft.com/office/drawing/2014/main" id="{9C249132-961B-42A0-82DC-323EDD18EEC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69" y="2446"/>
              <a:ext cx="1032" cy="459"/>
            </a:xfrm>
            <a:prstGeom prst="rtTriangle">
              <a:avLst/>
            </a:prstGeom>
            <a:solidFill>
              <a:srgbClr val="CC0066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7" name="AutoShape 80">
              <a:extLst>
                <a:ext uri="{FF2B5EF4-FFF2-40B4-BE49-F238E27FC236}">
                  <a16:creationId xmlns:a16="http://schemas.microsoft.com/office/drawing/2014/main" id="{D7608A67-2EF9-4562-ADAC-DBACA102854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617" y="2634"/>
              <a:ext cx="599" cy="258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58" name="Group 81">
            <a:extLst>
              <a:ext uri="{FF2B5EF4-FFF2-40B4-BE49-F238E27FC236}">
                <a16:creationId xmlns:a16="http://schemas.microsoft.com/office/drawing/2014/main" id="{DCF09D4F-0F7D-407E-8DA7-D77013523936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1797741" y="2347912"/>
            <a:ext cx="6858000" cy="314325"/>
            <a:chOff x="1542" y="384"/>
            <a:chExt cx="3882" cy="198"/>
          </a:xfrm>
        </p:grpSpPr>
        <p:sp>
          <p:nvSpPr>
            <p:cNvPr id="59" name="Rectangle 82">
              <a:extLst>
                <a:ext uri="{FF2B5EF4-FFF2-40B4-BE49-F238E27FC236}">
                  <a16:creationId xmlns:a16="http://schemas.microsoft.com/office/drawing/2014/main" id="{1F081CDA-FE71-458C-BB70-C958AEF36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9" y="384"/>
              <a:ext cx="3840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0" name="Line 83">
              <a:extLst>
                <a:ext uri="{FF2B5EF4-FFF2-40B4-BE49-F238E27FC236}">
                  <a16:creationId xmlns:a16="http://schemas.microsoft.com/office/drawing/2014/main" id="{B8C09A08-6F9E-4CD7-813B-461C8A1909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0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84">
              <a:extLst>
                <a:ext uri="{FF2B5EF4-FFF2-40B4-BE49-F238E27FC236}">
                  <a16:creationId xmlns:a16="http://schemas.microsoft.com/office/drawing/2014/main" id="{853F96CE-0C76-4167-B1DD-D2161BE4D9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85">
              <a:extLst>
                <a:ext uri="{FF2B5EF4-FFF2-40B4-BE49-F238E27FC236}">
                  <a16:creationId xmlns:a16="http://schemas.microsoft.com/office/drawing/2014/main" id="{EC51281A-3868-4B0C-9E7F-2F4D252DB5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86">
              <a:extLst>
                <a:ext uri="{FF2B5EF4-FFF2-40B4-BE49-F238E27FC236}">
                  <a16:creationId xmlns:a16="http://schemas.microsoft.com/office/drawing/2014/main" id="{7DFA829A-C467-4E46-8ACB-381D91F396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87">
              <a:extLst>
                <a:ext uri="{FF2B5EF4-FFF2-40B4-BE49-F238E27FC236}">
                  <a16:creationId xmlns:a16="http://schemas.microsoft.com/office/drawing/2014/main" id="{F2379145-962A-4358-8F52-D2E10609C2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88">
              <a:extLst>
                <a:ext uri="{FF2B5EF4-FFF2-40B4-BE49-F238E27FC236}">
                  <a16:creationId xmlns:a16="http://schemas.microsoft.com/office/drawing/2014/main" id="{B37845AA-61A9-4196-882E-A026550DFB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89">
              <a:extLst>
                <a:ext uri="{FF2B5EF4-FFF2-40B4-BE49-F238E27FC236}">
                  <a16:creationId xmlns:a16="http://schemas.microsoft.com/office/drawing/2014/main" id="{FAE60B98-657B-4DB1-B704-E5E195D826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90">
              <a:extLst>
                <a:ext uri="{FF2B5EF4-FFF2-40B4-BE49-F238E27FC236}">
                  <a16:creationId xmlns:a16="http://schemas.microsoft.com/office/drawing/2014/main" id="{AD1E7AAF-DB68-46FD-AA31-3495B0FDBB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91">
              <a:extLst>
                <a:ext uri="{FF2B5EF4-FFF2-40B4-BE49-F238E27FC236}">
                  <a16:creationId xmlns:a16="http://schemas.microsoft.com/office/drawing/2014/main" id="{4B17BCBA-4BFE-4264-B705-254DFDFE4C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Text Box 92">
              <a:extLst>
                <a:ext uri="{FF2B5EF4-FFF2-40B4-BE49-F238E27FC236}">
                  <a16:creationId xmlns:a16="http://schemas.microsoft.com/office/drawing/2014/main" id="{DB6DB75C-122E-4609-BB9F-6A3E711C01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2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70" name="Text Box 93">
              <a:extLst>
                <a:ext uri="{FF2B5EF4-FFF2-40B4-BE49-F238E27FC236}">
                  <a16:creationId xmlns:a16="http://schemas.microsoft.com/office/drawing/2014/main" id="{B9DFB7B8-8F27-40FF-AB46-163B04C627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84"/>
              <a:ext cx="1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71" name="Text Box 94">
              <a:extLst>
                <a:ext uri="{FF2B5EF4-FFF2-40B4-BE49-F238E27FC236}">
                  <a16:creationId xmlns:a16="http://schemas.microsoft.com/office/drawing/2014/main" id="{2862424B-CFD2-442D-A87B-FA3F1C5DCA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72" name="Text Box 95">
              <a:extLst>
                <a:ext uri="{FF2B5EF4-FFF2-40B4-BE49-F238E27FC236}">
                  <a16:creationId xmlns:a16="http://schemas.microsoft.com/office/drawing/2014/main" id="{1345CF8D-65B8-4DFB-B9BA-14A45BD4D3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73" name="Text Box 96">
              <a:extLst>
                <a:ext uri="{FF2B5EF4-FFF2-40B4-BE49-F238E27FC236}">
                  <a16:creationId xmlns:a16="http://schemas.microsoft.com/office/drawing/2014/main" id="{909330EA-0908-4941-8756-B309A9500E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74" name="Text Box 97">
              <a:extLst>
                <a:ext uri="{FF2B5EF4-FFF2-40B4-BE49-F238E27FC236}">
                  <a16:creationId xmlns:a16="http://schemas.microsoft.com/office/drawing/2014/main" id="{3F04E636-4CDA-4A59-BD07-936A1F7FB4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75" name="Text Box 98">
              <a:extLst>
                <a:ext uri="{FF2B5EF4-FFF2-40B4-BE49-F238E27FC236}">
                  <a16:creationId xmlns:a16="http://schemas.microsoft.com/office/drawing/2014/main" id="{D3FA4C90-5916-4B28-BB53-278C47273A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76" name="Text Box 99">
              <a:extLst>
                <a:ext uri="{FF2B5EF4-FFF2-40B4-BE49-F238E27FC236}">
                  <a16:creationId xmlns:a16="http://schemas.microsoft.com/office/drawing/2014/main" id="{FB2F81D8-E4C4-40AB-9E2C-08B4352B3C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384"/>
              <a:ext cx="1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sp>
        <p:nvSpPr>
          <p:cNvPr id="77" name="Line 100">
            <a:extLst>
              <a:ext uri="{FF2B5EF4-FFF2-40B4-BE49-F238E27FC236}">
                <a16:creationId xmlns:a16="http://schemas.microsoft.com/office/drawing/2014/main" id="{52BE03BB-411B-4C63-946F-B8143EA536E5}"/>
              </a:ext>
            </a:extLst>
          </p:cNvPr>
          <p:cNvSpPr>
            <a:spLocks noChangeShapeType="1"/>
          </p:cNvSpPr>
          <p:nvPr/>
        </p:nvSpPr>
        <p:spPr bwMode="auto">
          <a:xfrm>
            <a:off x="5060053" y="3343275"/>
            <a:ext cx="0" cy="2517775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8" name="Group 101">
            <a:extLst>
              <a:ext uri="{FF2B5EF4-FFF2-40B4-BE49-F238E27FC236}">
                <a16:creationId xmlns:a16="http://schemas.microsoft.com/office/drawing/2014/main" id="{A6F6E0F0-C93F-4880-A4E3-442BF7EDB97B}"/>
              </a:ext>
            </a:extLst>
          </p:cNvPr>
          <p:cNvGrpSpPr>
            <a:grpSpLocks/>
          </p:cNvGrpSpPr>
          <p:nvPr/>
        </p:nvGrpSpPr>
        <p:grpSpPr bwMode="auto">
          <a:xfrm>
            <a:off x="730940" y="3333750"/>
            <a:ext cx="6858000" cy="314325"/>
            <a:chOff x="672" y="3738"/>
            <a:chExt cx="4320" cy="198"/>
          </a:xfrm>
        </p:grpSpPr>
        <p:sp>
          <p:nvSpPr>
            <p:cNvPr id="79" name="Rectangle 102">
              <a:extLst>
                <a:ext uri="{FF2B5EF4-FFF2-40B4-BE49-F238E27FC236}">
                  <a16:creationId xmlns:a16="http://schemas.microsoft.com/office/drawing/2014/main" id="{6D414E99-2EE8-404D-A1F6-E4B83D00B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" y="3738"/>
              <a:ext cx="4273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80" name="Line 103">
              <a:extLst>
                <a:ext uri="{FF2B5EF4-FFF2-40B4-BE49-F238E27FC236}">
                  <a16:creationId xmlns:a16="http://schemas.microsoft.com/office/drawing/2014/main" id="{CEEAB501-D8F4-4F3F-B269-F4F708B943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5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104">
              <a:extLst>
                <a:ext uri="{FF2B5EF4-FFF2-40B4-BE49-F238E27FC236}">
                  <a16:creationId xmlns:a16="http://schemas.microsoft.com/office/drawing/2014/main" id="{3CD4F791-99D1-4CBB-9098-DA2DA0DB7E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3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105">
              <a:extLst>
                <a:ext uri="{FF2B5EF4-FFF2-40B4-BE49-F238E27FC236}">
                  <a16:creationId xmlns:a16="http://schemas.microsoft.com/office/drawing/2014/main" id="{652518ED-9A2A-4078-85AD-F0BF48B450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7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106">
              <a:extLst>
                <a:ext uri="{FF2B5EF4-FFF2-40B4-BE49-F238E27FC236}">
                  <a16:creationId xmlns:a16="http://schemas.microsoft.com/office/drawing/2014/main" id="{9270D536-F24B-420A-B09E-A6565C4953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1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Line 107">
              <a:extLst>
                <a:ext uri="{FF2B5EF4-FFF2-40B4-BE49-F238E27FC236}">
                  <a16:creationId xmlns:a16="http://schemas.microsoft.com/office/drawing/2014/main" id="{ADCD6BF2-A0BC-46A4-90D1-1C979A1792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8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108">
              <a:extLst>
                <a:ext uri="{FF2B5EF4-FFF2-40B4-BE49-F238E27FC236}">
                  <a16:creationId xmlns:a16="http://schemas.microsoft.com/office/drawing/2014/main" id="{F1B35AE5-2DA3-4AB2-893C-9899F64894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0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109">
              <a:extLst>
                <a:ext uri="{FF2B5EF4-FFF2-40B4-BE49-F238E27FC236}">
                  <a16:creationId xmlns:a16="http://schemas.microsoft.com/office/drawing/2014/main" id="{7B246B8B-6C93-4E44-B371-90247E2DD9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4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110">
              <a:extLst>
                <a:ext uri="{FF2B5EF4-FFF2-40B4-BE49-F238E27FC236}">
                  <a16:creationId xmlns:a16="http://schemas.microsoft.com/office/drawing/2014/main" id="{23C4920F-7509-4854-9F96-4C9A6706E5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8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111">
              <a:extLst>
                <a:ext uri="{FF2B5EF4-FFF2-40B4-BE49-F238E27FC236}">
                  <a16:creationId xmlns:a16="http://schemas.microsoft.com/office/drawing/2014/main" id="{445A0766-B1A0-4D4C-B256-49FDD6A321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2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Text Box 112">
              <a:extLst>
                <a:ext uri="{FF2B5EF4-FFF2-40B4-BE49-F238E27FC236}">
                  <a16:creationId xmlns:a16="http://schemas.microsoft.com/office/drawing/2014/main" id="{27444C16-AB2B-4825-AE09-B5EE76392E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0" name="Text Box 113">
              <a:extLst>
                <a:ext uri="{FF2B5EF4-FFF2-40B4-BE49-F238E27FC236}">
                  <a16:creationId xmlns:a16="http://schemas.microsoft.com/office/drawing/2014/main" id="{B6C85AB8-BC73-45BD-B71D-C0B66BBCAE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9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1" name="Text Box 114">
              <a:extLst>
                <a:ext uri="{FF2B5EF4-FFF2-40B4-BE49-F238E27FC236}">
                  <a16:creationId xmlns:a16="http://schemas.microsoft.com/office/drawing/2014/main" id="{AB08B557-E504-452A-B070-9F925A40BC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4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2" name="Text Box 115">
              <a:extLst>
                <a:ext uri="{FF2B5EF4-FFF2-40B4-BE49-F238E27FC236}">
                  <a16:creationId xmlns:a16="http://schemas.microsoft.com/office/drawing/2014/main" id="{48B80AD6-F175-42C0-B2EE-EFAC03E89C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8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3" name="Text Box 116">
              <a:extLst>
                <a:ext uri="{FF2B5EF4-FFF2-40B4-BE49-F238E27FC236}">
                  <a16:creationId xmlns:a16="http://schemas.microsoft.com/office/drawing/2014/main" id="{0E6825C0-816A-43EB-ADCA-051A4AA16E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4" name="Text Box 117">
              <a:extLst>
                <a:ext uri="{FF2B5EF4-FFF2-40B4-BE49-F238E27FC236}">
                  <a16:creationId xmlns:a16="http://schemas.microsoft.com/office/drawing/2014/main" id="{5ECCE93E-4D25-4421-9892-17CDEF1D53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6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5" name="Text Box 118">
              <a:extLst>
                <a:ext uri="{FF2B5EF4-FFF2-40B4-BE49-F238E27FC236}">
                  <a16:creationId xmlns:a16="http://schemas.microsoft.com/office/drawing/2014/main" id="{8A90740A-2811-49DD-86CE-1C4AA19D62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0" y="3738"/>
              <a:ext cx="16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6" name="Text Box 119">
              <a:extLst>
                <a:ext uri="{FF2B5EF4-FFF2-40B4-BE49-F238E27FC236}">
                  <a16:creationId xmlns:a16="http://schemas.microsoft.com/office/drawing/2014/main" id="{4B0461BD-FC10-4C9C-A71C-33178CDD2A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4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sp>
        <p:nvSpPr>
          <p:cNvPr id="97" name="Line 120">
            <a:extLst>
              <a:ext uri="{FF2B5EF4-FFF2-40B4-BE49-F238E27FC236}">
                <a16:creationId xmlns:a16="http://schemas.microsoft.com/office/drawing/2014/main" id="{BB83F11E-39F1-4EB4-9994-DC20064C906E}"/>
              </a:ext>
            </a:extLst>
          </p:cNvPr>
          <p:cNvSpPr>
            <a:spLocks noChangeShapeType="1"/>
          </p:cNvSpPr>
          <p:nvPr/>
        </p:nvSpPr>
        <p:spPr bwMode="auto">
          <a:xfrm>
            <a:off x="880165" y="3340100"/>
            <a:ext cx="4191000" cy="0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Text Box 121">
            <a:extLst>
              <a:ext uri="{FF2B5EF4-FFF2-40B4-BE49-F238E27FC236}">
                <a16:creationId xmlns:a16="http://schemas.microsoft.com/office/drawing/2014/main" id="{D4C469DC-DE03-4D57-BD7D-C2119E2E6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965" y="2892425"/>
            <a:ext cx="5229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99" name="Text Box 122">
            <a:extLst>
              <a:ext uri="{FF2B5EF4-FFF2-40B4-BE49-F238E27FC236}">
                <a16:creationId xmlns:a16="http://schemas.microsoft.com/office/drawing/2014/main" id="{FA825A9A-958F-4911-90F5-0A799B3E5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9565" y="2905125"/>
            <a:ext cx="444352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00" name="Text Box 123">
            <a:extLst>
              <a:ext uri="{FF2B5EF4-FFF2-40B4-BE49-F238E27FC236}">
                <a16:creationId xmlns:a16="http://schemas.microsoft.com/office/drawing/2014/main" id="{E445D622-BDCE-4CCC-96EE-FC6AEE31F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165" y="5753100"/>
            <a:ext cx="46358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 Box 124">
            <a:extLst>
              <a:ext uri="{FF2B5EF4-FFF2-40B4-BE49-F238E27FC236}">
                <a16:creationId xmlns:a16="http://schemas.microsoft.com/office/drawing/2014/main" id="{D2781FF0-7662-4647-8A6C-B1C35EAA2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015" y="5729288"/>
            <a:ext cx="48442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P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 </a:t>
            </a:r>
          </a:p>
        </p:txBody>
      </p:sp>
      <p:sp>
        <p:nvSpPr>
          <p:cNvPr id="102" name="Text Box 125">
            <a:extLst>
              <a:ext uri="{FF2B5EF4-FFF2-40B4-BE49-F238E27FC236}">
                <a16:creationId xmlns:a16="http://schemas.microsoft.com/office/drawing/2014/main" id="{8B7062FC-1029-47C7-B242-5861CDFF6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3678" y="3951081"/>
            <a:ext cx="421750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99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MNPQ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cm,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cm.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449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581"/>
    </mc:Choice>
    <mc:Fallback xmlns="">
      <p:transition spd="slow" advTm="1445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13359 -0.0025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80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4" dur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5833 -1.11111E-6 L 0.2125 -0.0009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 tmFilter="0,0; .5, 1; 1, 1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 tmFilter="0,0; .5, 1; 1, 1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 tmFilter="0,0; .5, 1; 1, 1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 tmFilter="0,0; .5, 1; 1, 1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  <p:bldP spid="1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>
            <a:extLst>
              <a:ext uri="{FF2B5EF4-FFF2-40B4-BE49-F238E27FC236}">
                <a16:creationId xmlns:a16="http://schemas.microsoft.com/office/drawing/2014/main" id="{FEE0C5AD-8111-426E-8860-2382CB029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096" y="503255"/>
            <a:ext cx="102784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6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2</a:t>
            </a:r>
            <a:r>
              <a:rPr lang="en-US" altLang="en-US" sz="2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5365" name="Text Box 5">
            <a:extLst>
              <a:ext uri="{FF2B5EF4-FFF2-40B4-BE49-F238E27FC236}">
                <a16:creationId xmlns:a16="http://schemas.microsoft.com/office/drawing/2014/main" id="{DA8A1468-0B3A-4A3F-8832-10AB7537F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20" y="2706236"/>
            <a:ext cx="1841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600">
              <a:latin typeface="Times New Roman" panose="02020603050405020304" pitchFamily="18" charset="0"/>
            </a:endParaRPr>
          </a:p>
        </p:txBody>
      </p:sp>
      <p:sp>
        <p:nvSpPr>
          <p:cNvPr id="15367" name="Oval 7">
            <a:extLst>
              <a:ext uri="{FF2B5EF4-FFF2-40B4-BE49-F238E27FC236}">
                <a16:creationId xmlns:a16="http://schemas.microsoft.com/office/drawing/2014/main" id="{9754301C-ABD6-4EB1-B5E7-3C31F5EE1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120" y="4176261"/>
            <a:ext cx="457200" cy="457200"/>
          </a:xfrm>
          <a:prstGeom prst="ellipse">
            <a:avLst/>
          </a:prstGeom>
          <a:solidFill>
            <a:srgbClr val="FF99FF"/>
          </a:solidFill>
          <a:ln>
            <a:noFill/>
          </a:ln>
          <a:effectLst>
            <a:prstShdw prst="shdw18" dist="17961" dir="13500000">
              <a:srgbClr val="FF99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600">
              <a:latin typeface="Times New Roman" panose="02020603050405020304" pitchFamily="18" charset="0"/>
            </a:endParaRPr>
          </a:p>
        </p:txBody>
      </p:sp>
      <p:sp>
        <p:nvSpPr>
          <p:cNvPr id="15368" name="Oval 8">
            <a:extLst>
              <a:ext uri="{FF2B5EF4-FFF2-40B4-BE49-F238E27FC236}">
                <a16:creationId xmlns:a16="http://schemas.microsoft.com/office/drawing/2014/main" id="{54D33FF6-6F20-4189-A5A7-50DAEBDC6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120" y="5106536"/>
            <a:ext cx="457200" cy="457200"/>
          </a:xfrm>
          <a:prstGeom prst="ellipse">
            <a:avLst/>
          </a:prstGeom>
          <a:solidFill>
            <a:srgbClr val="FF99FF"/>
          </a:solidFill>
          <a:ln>
            <a:noFill/>
          </a:ln>
          <a:effectLst>
            <a:prstShdw prst="shdw18" dist="17961" dir="13500000">
              <a:srgbClr val="FF99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600">
              <a:latin typeface="Times New Roman" panose="02020603050405020304" pitchFamily="18" charset="0"/>
            </a:endParaRPr>
          </a:p>
        </p:txBody>
      </p:sp>
      <p:sp>
        <p:nvSpPr>
          <p:cNvPr id="15369" name="Text Box 9">
            <a:extLst>
              <a:ext uri="{FF2B5EF4-FFF2-40B4-BE49-F238E27FC236}">
                <a16:creationId xmlns:a16="http://schemas.microsoft.com/office/drawing/2014/main" id="{A3130C70-24E0-4785-BCD2-FB7ABF5BD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096" y="5112886"/>
            <a:ext cx="18827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>
                <a:latin typeface="Times New Roman" panose="02020603050405020304" pitchFamily="18" charset="0"/>
              </a:rPr>
              <a:t>Nối B với C.</a:t>
            </a:r>
          </a:p>
        </p:txBody>
      </p:sp>
      <p:sp>
        <p:nvSpPr>
          <p:cNvPr id="15370" name="Text Box 10">
            <a:extLst>
              <a:ext uri="{FF2B5EF4-FFF2-40B4-BE49-F238E27FC236}">
                <a16:creationId xmlns:a16="http://schemas.microsoft.com/office/drawing/2014/main" id="{E21A3135-12FE-42EA-8EAD-0DFF5D6C2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820" y="4166736"/>
            <a:ext cx="733107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>
                <a:latin typeface="Times New Roman" panose="02020603050405020304" pitchFamily="18" charset="0"/>
              </a:rPr>
              <a:t>Vẽ đường thẳng vuông góc với AD tại D, trên đường thẳng đó lấy đoạn thẳng DC = 4cm.</a:t>
            </a:r>
          </a:p>
        </p:txBody>
      </p:sp>
      <p:sp>
        <p:nvSpPr>
          <p:cNvPr id="15371" name="Text Box 11">
            <a:extLst>
              <a:ext uri="{FF2B5EF4-FFF2-40B4-BE49-F238E27FC236}">
                <a16:creationId xmlns:a16="http://schemas.microsoft.com/office/drawing/2014/main" id="{54BC8467-50AC-4B72-9B28-296D2520F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096" y="2895148"/>
            <a:ext cx="733107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dirty="0" err="1">
                <a:latin typeface="Times New Roman" panose="02020603050405020304" pitchFamily="18" charset="0"/>
              </a:rPr>
              <a:t>Vẽ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thẳng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góc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600" dirty="0">
                <a:latin typeface="Times New Roman" panose="02020603050405020304" pitchFamily="18" charset="0"/>
              </a:rPr>
              <a:t> AB </a:t>
            </a:r>
            <a:r>
              <a:rPr lang="en-US" altLang="en-US" sz="2600" dirty="0" err="1">
                <a:latin typeface="Times New Roman" panose="02020603050405020304" pitchFamily="18" charset="0"/>
              </a:rPr>
              <a:t>tại</a:t>
            </a:r>
            <a:r>
              <a:rPr lang="en-US" altLang="en-US" sz="2600" dirty="0">
                <a:latin typeface="Times New Roman" panose="02020603050405020304" pitchFamily="18" charset="0"/>
              </a:rPr>
              <a:t> A, </a:t>
            </a:r>
            <a:r>
              <a:rPr lang="en-US" altLang="en-US" sz="2600" dirty="0" err="1">
                <a:latin typeface="Times New Roman" panose="02020603050405020304" pitchFamily="18" charset="0"/>
              </a:rPr>
              <a:t>trên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thẳng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đó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lấy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đoạn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thẳng</a:t>
            </a:r>
            <a:r>
              <a:rPr lang="en-US" altLang="en-US" sz="2600" dirty="0">
                <a:latin typeface="Times New Roman" panose="02020603050405020304" pitchFamily="18" charset="0"/>
              </a:rPr>
              <a:t> AD = 3cm.</a:t>
            </a:r>
          </a:p>
        </p:txBody>
      </p:sp>
      <p:sp>
        <p:nvSpPr>
          <p:cNvPr id="15372" name="Oval 12">
            <a:extLst>
              <a:ext uri="{FF2B5EF4-FFF2-40B4-BE49-F238E27FC236}">
                <a16:creationId xmlns:a16="http://schemas.microsoft.com/office/drawing/2014/main" id="{4B1C3E95-5AEA-4B2A-B86C-4E403207A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120" y="3011036"/>
            <a:ext cx="457200" cy="457200"/>
          </a:xfrm>
          <a:prstGeom prst="ellipse">
            <a:avLst/>
          </a:prstGeom>
          <a:solidFill>
            <a:srgbClr val="FF99FF"/>
          </a:solidFill>
          <a:ln>
            <a:noFill/>
          </a:ln>
          <a:effectLst>
            <a:prstShdw prst="shdw18" dist="17961" dir="13500000">
              <a:srgbClr val="FF99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600">
              <a:latin typeface="Times New Roman" panose="02020603050405020304" pitchFamily="18" charset="0"/>
            </a:endParaRPr>
          </a:p>
        </p:txBody>
      </p:sp>
      <p:sp>
        <p:nvSpPr>
          <p:cNvPr id="15373" name="Oval 13">
            <a:extLst>
              <a:ext uri="{FF2B5EF4-FFF2-40B4-BE49-F238E27FC236}">
                <a16:creationId xmlns:a16="http://schemas.microsoft.com/office/drawing/2014/main" id="{B5217146-76C3-4FF2-B349-E67EE3453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120" y="2172836"/>
            <a:ext cx="457200" cy="457200"/>
          </a:xfrm>
          <a:prstGeom prst="ellipse">
            <a:avLst/>
          </a:prstGeom>
          <a:solidFill>
            <a:srgbClr val="FF99FF"/>
          </a:solidFill>
          <a:ln>
            <a:noFill/>
          </a:ln>
          <a:effectLst>
            <a:prstShdw prst="shdw18" dist="17961" dir="13500000">
              <a:srgbClr val="FF99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600">
              <a:latin typeface="Times New Roman" panose="02020603050405020304" pitchFamily="18" charset="0"/>
            </a:endParaRPr>
          </a:p>
        </p:txBody>
      </p:sp>
      <p:sp>
        <p:nvSpPr>
          <p:cNvPr id="15374" name="Text Box 14">
            <a:extLst>
              <a:ext uri="{FF2B5EF4-FFF2-40B4-BE49-F238E27FC236}">
                <a16:creationId xmlns:a16="http://schemas.microsoft.com/office/drawing/2014/main" id="{E487765D-BF12-4D3F-A911-4C65A6762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270" y="2172836"/>
            <a:ext cx="36512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dirty="0" err="1">
                <a:latin typeface="Times New Roman" panose="02020603050405020304" pitchFamily="18" charset="0"/>
              </a:rPr>
              <a:t>Vẽ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đoạn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thẳng</a:t>
            </a:r>
            <a:r>
              <a:rPr lang="en-US" altLang="en-US" sz="2600" dirty="0">
                <a:latin typeface="Times New Roman" panose="02020603050405020304" pitchFamily="18" charset="0"/>
              </a:rPr>
              <a:t> AB = 4cm.</a:t>
            </a:r>
          </a:p>
        </p:txBody>
      </p:sp>
      <p:sp>
        <p:nvSpPr>
          <p:cNvPr id="15375" name="Text Box 15">
            <a:extLst>
              <a:ext uri="{FF2B5EF4-FFF2-40B4-BE49-F238E27FC236}">
                <a16:creationId xmlns:a16="http://schemas.microsoft.com/office/drawing/2014/main" id="{481150F2-A90C-42A0-AC84-138F8EC4A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320" y="2182361"/>
            <a:ext cx="3492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 dirty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5376" name="Text Box 16">
            <a:extLst>
              <a:ext uri="{FF2B5EF4-FFF2-40B4-BE49-F238E27FC236}">
                <a16:creationId xmlns:a16="http://schemas.microsoft.com/office/drawing/2014/main" id="{81AD7A6D-B3F5-4861-99F5-FE64D8813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320" y="3011036"/>
            <a:ext cx="3492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5377" name="Text Box 17">
            <a:extLst>
              <a:ext uri="{FF2B5EF4-FFF2-40B4-BE49-F238E27FC236}">
                <a16:creationId xmlns:a16="http://schemas.microsoft.com/office/drawing/2014/main" id="{C55986F2-27F6-4791-877B-7251A969D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320" y="4176261"/>
            <a:ext cx="3492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5378" name="Text Box 18">
            <a:extLst>
              <a:ext uri="{FF2B5EF4-FFF2-40B4-BE49-F238E27FC236}">
                <a16:creationId xmlns:a16="http://schemas.microsoft.com/office/drawing/2014/main" id="{512F9210-DF64-4CEF-ACBB-3385D9660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570" y="5090661"/>
            <a:ext cx="3492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5380" name="Text Box 20">
            <a:extLst>
              <a:ext uri="{FF2B5EF4-FFF2-40B4-BE49-F238E27FC236}">
                <a16:creationId xmlns:a16="http://schemas.microsoft.com/office/drawing/2014/main" id="{9F15EF72-2AC5-4B61-86E5-BA6302548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5662" y="490397"/>
            <a:ext cx="794067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nhật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ABCD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AB = 4 cm,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rộng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BC = 3 cm</a:t>
            </a:r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id="{E04CDD03-8DA0-412E-A0A0-2F7ACD8B6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3666" y="3581399"/>
            <a:ext cx="2514600" cy="1524000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600">
              <a:latin typeface="Times New Roman" panose="02020603050405020304" pitchFamily="18" charset="0"/>
            </a:endParaRPr>
          </a:p>
        </p:txBody>
      </p:sp>
      <p:sp>
        <p:nvSpPr>
          <p:cNvPr id="23" name="Text Box 10">
            <a:extLst>
              <a:ext uri="{FF2B5EF4-FFF2-40B4-BE49-F238E27FC236}">
                <a16:creationId xmlns:a16="http://schemas.microsoft.com/office/drawing/2014/main" id="{F0E35DB1-D077-4D11-B7E4-F3625F945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917" y="3276599"/>
            <a:ext cx="4222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24" name="Text Box 11">
            <a:extLst>
              <a:ext uri="{FF2B5EF4-FFF2-40B4-BE49-F238E27FC236}">
                <a16:creationId xmlns:a16="http://schemas.microsoft.com/office/drawing/2014/main" id="{B4A5F872-522A-44F1-A756-2B6D63B86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9692" y="3276599"/>
            <a:ext cx="4048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5" name="Text Box 12">
            <a:extLst>
              <a:ext uri="{FF2B5EF4-FFF2-40B4-BE49-F238E27FC236}">
                <a16:creationId xmlns:a16="http://schemas.microsoft.com/office/drawing/2014/main" id="{2A00A4B4-2DB7-458F-89D6-868C63267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2667" y="4876799"/>
            <a:ext cx="4222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26" name="Text Box 13">
            <a:extLst>
              <a:ext uri="{FF2B5EF4-FFF2-40B4-BE49-F238E27FC236}">
                <a16:creationId xmlns:a16="http://schemas.microsoft.com/office/drawing/2014/main" id="{45C304DB-35F1-4DCC-9DAB-772E077FA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19217" y="4886324"/>
            <a:ext cx="4222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latin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nimBg="1"/>
      <p:bldP spid="15368" grpId="0" animBg="1"/>
      <p:bldP spid="15369" grpId="0"/>
      <p:bldP spid="15370" grpId="0"/>
      <p:bldP spid="15371" grpId="0"/>
      <p:bldP spid="15372" grpId="0" animBg="1"/>
      <p:bldP spid="15373" grpId="0" animBg="1"/>
      <p:bldP spid="15374" grpId="0"/>
      <p:bldP spid="15375" grpId="0"/>
      <p:bldP spid="15376" grpId="0"/>
      <p:bldP spid="15377" grpId="0"/>
      <p:bldP spid="15378" grpId="0"/>
      <p:bldP spid="20" grpId="0" animBg="1"/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>
            <a:extLst>
              <a:ext uri="{FF2B5EF4-FFF2-40B4-BE49-F238E27FC236}">
                <a16:creationId xmlns:a16="http://schemas.microsoft.com/office/drawing/2014/main" id="{D720C360-2177-4E34-9370-A0132C92D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9675" y="228600"/>
            <a:ext cx="10001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600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2</a:t>
            </a:r>
            <a:r>
              <a:rPr lang="en-US" altLang="en-US" sz="2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6390" name="Text Box 6">
            <a:extLst>
              <a:ext uri="{FF2B5EF4-FFF2-40B4-BE49-F238E27FC236}">
                <a16:creationId xmlns:a16="http://schemas.microsoft.com/office/drawing/2014/main" id="{2148665F-02BD-438F-8632-AECD2588A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28600"/>
            <a:ext cx="82296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nhật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ABCD, </a:t>
            </a:r>
            <a:r>
              <a:rPr lang="en-US" alt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2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AC </a:t>
            </a:r>
            <a:r>
              <a:rPr lang="en-US" alt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BD </a:t>
            </a:r>
            <a:r>
              <a:rPr lang="en-US" alt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gọi</a:t>
            </a:r>
            <a:r>
              <a:rPr lang="en-US" altLang="en-US" sz="2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chéo</a:t>
            </a:r>
            <a:r>
              <a:rPr lang="en-US" altLang="en-US" sz="2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nhật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AC12BFF2-0D6D-4444-82C6-B6C233E0B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4698" y="2653995"/>
            <a:ext cx="2514600" cy="1524000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600">
              <a:latin typeface="Times New Roman" panose="02020603050405020304" pitchFamily="18" charset="0"/>
            </a:endParaRPr>
          </a:p>
        </p:txBody>
      </p:sp>
      <p:sp>
        <p:nvSpPr>
          <p:cNvPr id="16392" name="Line 8">
            <a:extLst>
              <a:ext uri="{FF2B5EF4-FFF2-40B4-BE49-F238E27FC236}">
                <a16:creationId xmlns:a16="http://schemas.microsoft.com/office/drawing/2014/main" id="{D2F07382-7201-492E-8D78-094DE111D923}"/>
              </a:ext>
            </a:extLst>
          </p:cNvPr>
          <p:cNvSpPr>
            <a:spLocks noChangeShapeType="1"/>
          </p:cNvSpPr>
          <p:nvPr/>
        </p:nvSpPr>
        <p:spPr bwMode="auto">
          <a:xfrm>
            <a:off x="8394698" y="2653995"/>
            <a:ext cx="2514600" cy="1524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600">
              <a:latin typeface="Times New Roman" panose="02020603050405020304" pitchFamily="18" charset="0"/>
            </a:endParaRPr>
          </a:p>
        </p:txBody>
      </p:sp>
      <p:sp>
        <p:nvSpPr>
          <p:cNvPr id="16393" name="Line 9">
            <a:extLst>
              <a:ext uri="{FF2B5EF4-FFF2-40B4-BE49-F238E27FC236}">
                <a16:creationId xmlns:a16="http://schemas.microsoft.com/office/drawing/2014/main" id="{83A01DBA-10C0-4897-B1CE-27288795A898}"/>
              </a:ext>
            </a:extLst>
          </p:cNvPr>
          <p:cNvSpPr>
            <a:spLocks noChangeShapeType="1"/>
          </p:cNvSpPr>
          <p:nvPr/>
        </p:nvSpPr>
        <p:spPr bwMode="auto">
          <a:xfrm rot="17880000">
            <a:off x="8383587" y="2667000"/>
            <a:ext cx="2514600" cy="1524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600">
              <a:latin typeface="Times New Roman" panose="02020603050405020304" pitchFamily="18" charset="0"/>
            </a:endParaRPr>
          </a:p>
        </p:txBody>
      </p:sp>
      <p:sp>
        <p:nvSpPr>
          <p:cNvPr id="16394" name="Text Box 10">
            <a:extLst>
              <a:ext uri="{FF2B5EF4-FFF2-40B4-BE49-F238E27FC236}">
                <a16:creationId xmlns:a16="http://schemas.microsoft.com/office/drawing/2014/main" id="{9D6273C6-4F1C-469D-8D6F-58BC572CC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1949" y="2349195"/>
            <a:ext cx="4222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6395" name="Text Box 11">
            <a:extLst>
              <a:ext uri="{FF2B5EF4-FFF2-40B4-BE49-F238E27FC236}">
                <a16:creationId xmlns:a16="http://schemas.microsoft.com/office/drawing/2014/main" id="{760C615C-E7D4-4CAC-BC26-74F3B34F2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80724" y="2349195"/>
            <a:ext cx="4048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6396" name="Text Box 12">
            <a:extLst>
              <a:ext uri="{FF2B5EF4-FFF2-40B4-BE49-F238E27FC236}">
                <a16:creationId xmlns:a16="http://schemas.microsoft.com/office/drawing/2014/main" id="{82E3001D-4295-4ECD-9A19-2DDFAB563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3699" y="3949395"/>
            <a:ext cx="4222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16397" name="Text Box 13">
            <a:extLst>
              <a:ext uri="{FF2B5EF4-FFF2-40B4-BE49-F238E27FC236}">
                <a16:creationId xmlns:a16="http://schemas.microsoft.com/office/drawing/2014/main" id="{0B9B0819-8F9E-492B-B5E1-90D351475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0249" y="3958920"/>
            <a:ext cx="4222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6398" name="Text Box 14">
            <a:extLst>
              <a:ext uri="{FF2B5EF4-FFF2-40B4-BE49-F238E27FC236}">
                <a16:creationId xmlns:a16="http://schemas.microsoft.com/office/drawing/2014/main" id="{698BDBB6-B44A-460C-8C19-1C3369117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682" y="2869031"/>
            <a:ext cx="7358488" cy="492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 i="1" dirty="0" err="1">
                <a:latin typeface="Times New Roman" panose="02020603050405020304" pitchFamily="18" charset="0"/>
              </a:rPr>
              <a:t>Độ</a:t>
            </a:r>
            <a:r>
              <a:rPr lang="en-US" altLang="en-US" sz="2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</a:rPr>
              <a:t>dài</a:t>
            </a:r>
            <a:r>
              <a:rPr lang="en-US" altLang="en-US" sz="2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</a:rPr>
              <a:t>hai</a:t>
            </a:r>
            <a:r>
              <a:rPr lang="en-US" altLang="en-US" sz="2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</a:rPr>
              <a:t>chéo</a:t>
            </a:r>
            <a:r>
              <a:rPr lang="en-US" altLang="en-US" sz="2600" b="1" i="1" dirty="0">
                <a:latin typeface="Times New Roman" panose="02020603050405020304" pitchFamily="18" charset="0"/>
              </a:rPr>
              <a:t> AC </a:t>
            </a:r>
            <a:r>
              <a:rPr lang="en-US" altLang="en-US" sz="2600" b="1" i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600" b="1" i="1" dirty="0">
                <a:latin typeface="Times New Roman" panose="02020603050405020304" pitchFamily="18" charset="0"/>
              </a:rPr>
              <a:t> BD </a:t>
            </a:r>
            <a:r>
              <a:rPr lang="en-US" altLang="en-US" sz="2600" b="1" i="1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</a:rPr>
              <a:t>nhau</a:t>
            </a:r>
            <a:r>
              <a:rPr lang="en-US" altLang="en-US" sz="2600" b="1" i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6399" name="AutoShape 15">
            <a:extLst>
              <a:ext uri="{FF2B5EF4-FFF2-40B4-BE49-F238E27FC236}">
                <a16:creationId xmlns:a16="http://schemas.microsoft.com/office/drawing/2014/main" id="{D6A3F9D1-FBD3-4566-9ACE-91558E481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7129" y="4377246"/>
            <a:ext cx="6610945" cy="2252153"/>
          </a:xfrm>
          <a:prstGeom prst="cloudCallout">
            <a:avLst>
              <a:gd name="adj1" fmla="val 43171"/>
              <a:gd name="adj2" fmla="val -6850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600">
              <a:latin typeface="Times New Roman" panose="02020603050405020304" pitchFamily="18" charset="0"/>
            </a:endParaRPr>
          </a:p>
        </p:txBody>
      </p:sp>
      <p:sp>
        <p:nvSpPr>
          <p:cNvPr id="16402" name="Text Box 18">
            <a:extLst>
              <a:ext uri="{FF2B5EF4-FFF2-40B4-BE49-F238E27FC236}">
                <a16:creationId xmlns:a16="http://schemas.microsoft.com/office/drawing/2014/main" id="{A897EB75-A4F2-4445-B07A-D921ED9A6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370" y="4975857"/>
            <a:ext cx="525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Rút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luận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chéo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nhật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6404" name="Text Box 20">
            <a:extLst>
              <a:ext uri="{FF2B5EF4-FFF2-40B4-BE49-F238E27FC236}">
                <a16:creationId xmlns:a16="http://schemas.microsoft.com/office/drawing/2014/main" id="{5FB3F128-3ECC-4EC1-BAE2-0580583A7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286" y="5046357"/>
            <a:ext cx="525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Hai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chéo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nhật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900139B4-DD37-4BFE-9732-269931787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1075" y="1364649"/>
            <a:ext cx="952654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 i="1" dirty="0" err="1">
                <a:latin typeface="Times New Roman" panose="02020603050405020304" pitchFamily="18" charset="0"/>
              </a:rPr>
              <a:t>Dùng</a:t>
            </a:r>
            <a:r>
              <a:rPr lang="en-US" altLang="en-US" sz="2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</a:rPr>
              <a:t>thước</a:t>
            </a:r>
            <a:r>
              <a:rPr lang="en-US" altLang="en-US" sz="2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</a:rPr>
              <a:t>vạch</a:t>
            </a:r>
            <a:r>
              <a:rPr lang="en-US" altLang="en-US" sz="2600" b="1" i="1" dirty="0">
                <a:latin typeface="Times New Roman" panose="02020603050405020304" pitchFamily="18" charset="0"/>
              </a:rPr>
              <a:t> chia </a:t>
            </a:r>
            <a:r>
              <a:rPr lang="en-US" altLang="en-US" sz="2600" b="1" i="1" dirty="0" err="1">
                <a:latin typeface="Times New Roman" panose="02020603050405020304" pitchFamily="18" charset="0"/>
              </a:rPr>
              <a:t>xăng-ti-mét</a:t>
            </a:r>
            <a:r>
              <a:rPr lang="en-US" altLang="en-US" sz="2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</a:rPr>
              <a:t>kiểm</a:t>
            </a:r>
            <a:r>
              <a:rPr lang="en-US" altLang="en-US" sz="2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</a:rPr>
              <a:t>tra</a:t>
            </a:r>
            <a:r>
              <a:rPr lang="en-US" altLang="en-US" sz="2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</a:rPr>
              <a:t>xem</a:t>
            </a:r>
            <a:r>
              <a:rPr lang="en-US" altLang="en-US" sz="2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</a:rPr>
              <a:t>độ</a:t>
            </a:r>
            <a:r>
              <a:rPr lang="en-US" altLang="en-US" sz="2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</a:rPr>
              <a:t>dài</a:t>
            </a:r>
            <a:r>
              <a:rPr lang="en-US" altLang="en-US" sz="2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</a:rPr>
              <a:t>hai</a:t>
            </a:r>
            <a:r>
              <a:rPr lang="en-US" altLang="en-US" sz="2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</a:rPr>
              <a:t>chéo</a:t>
            </a:r>
            <a:r>
              <a:rPr lang="en-US" altLang="en-US" sz="2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</a:rPr>
              <a:t>nhau</a:t>
            </a:r>
            <a:r>
              <a:rPr lang="en-US" altLang="en-US" sz="2600" b="1" i="1" dirty="0">
                <a:latin typeface="Times New Roman" panose="02020603050405020304" pitchFamily="18" charset="0"/>
              </a:rPr>
              <a:t> hay </a:t>
            </a:r>
            <a:r>
              <a:rPr lang="en-US" altLang="en-US" sz="2600" b="1" i="1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600" b="1" i="1" dirty="0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  <p:bldP spid="16392" grpId="0" animBg="1"/>
      <p:bldP spid="16393" grpId="0" animBg="1"/>
      <p:bldP spid="16398" grpId="0" animBg="1"/>
      <p:bldP spid="16399" grpId="0" animBg="1"/>
      <p:bldP spid="16402" grpId="0"/>
      <p:bldP spid="16402" grpId="1"/>
      <p:bldP spid="16404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7|1.6|1.2|1.2|1.3|2.7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0.6|5.8|2.5|2|2|2.3|2.9|4.8|4.1|2.7|2.7|3.1|2.2|1.3|2|1.3|5.2|1.4|4.2|3.2|1.8|1.4|0.9|1"/>
</p:tagLst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1924</TotalTime>
  <Words>1314</Words>
  <Application>Microsoft Office PowerPoint</Application>
  <PresentationFormat>Widescreen</PresentationFormat>
  <Paragraphs>239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SimSun</vt:lpstr>
      <vt:lpstr>.VnArial</vt:lpstr>
      <vt:lpstr>.VnTime</vt:lpstr>
      <vt:lpstr>Arial</vt:lpstr>
      <vt:lpstr>Calibri</vt:lpstr>
      <vt:lpstr>Calibri Light</vt:lpstr>
      <vt:lpstr>等线</vt:lpstr>
      <vt:lpstr>等线 Light</vt:lpstr>
      <vt:lpstr>Times New Roman</vt:lpstr>
      <vt:lpstr>Wingdings</vt:lpstr>
      <vt:lpstr>1_Default Design</vt:lpstr>
      <vt:lpstr>Office Theme</vt:lpstr>
      <vt:lpstr>5_Office Theme</vt:lpstr>
      <vt:lpstr>千图网拥有20W+精美PPT模板 更多PPT模板下载至：www.58pic.com/office/ppt​​</vt:lpstr>
      <vt:lpstr>1_默认设计模板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Nguyễn Thị Thu Thảo</cp:lastModifiedBy>
  <cp:revision>158</cp:revision>
  <dcterms:created xsi:type="dcterms:W3CDTF">2021-09-17T13:39:29Z</dcterms:created>
  <dcterms:modified xsi:type="dcterms:W3CDTF">2021-11-07T16:13:57Z</dcterms:modified>
</cp:coreProperties>
</file>