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64" r:id="rId2"/>
    <p:sldMasterId id="2147483676" r:id="rId3"/>
    <p:sldMasterId id="2147483688" r:id="rId4"/>
    <p:sldMasterId id="2147483702" r:id="rId5"/>
    <p:sldMasterId id="2147483717" r:id="rId6"/>
    <p:sldMasterId id="2147483739" r:id="rId7"/>
    <p:sldMasterId id="2147483752" r:id="rId8"/>
  </p:sldMasterIdLst>
  <p:notesMasterIdLst>
    <p:notesMasterId r:id="rId46"/>
  </p:notesMasterIdLst>
  <p:sldIdLst>
    <p:sldId id="430" r:id="rId9"/>
    <p:sldId id="413" r:id="rId10"/>
    <p:sldId id="435" r:id="rId11"/>
    <p:sldId id="415" r:id="rId12"/>
    <p:sldId id="416" r:id="rId13"/>
    <p:sldId id="436" r:id="rId14"/>
    <p:sldId id="428" r:id="rId15"/>
    <p:sldId id="383" r:id="rId16"/>
    <p:sldId id="400" r:id="rId17"/>
    <p:sldId id="419" r:id="rId18"/>
    <p:sldId id="421" r:id="rId19"/>
    <p:sldId id="438" r:id="rId20"/>
    <p:sldId id="308" r:id="rId21"/>
    <p:sldId id="431" r:id="rId22"/>
    <p:sldId id="408" r:id="rId23"/>
    <p:sldId id="433" r:id="rId24"/>
    <p:sldId id="309" r:id="rId25"/>
    <p:sldId id="271" r:id="rId26"/>
    <p:sldId id="310" r:id="rId27"/>
    <p:sldId id="409" r:id="rId28"/>
    <p:sldId id="423" r:id="rId29"/>
    <p:sldId id="319" r:id="rId30"/>
    <p:sldId id="427" r:id="rId31"/>
    <p:sldId id="335" r:id="rId32"/>
    <p:sldId id="311" r:id="rId33"/>
    <p:sldId id="411" r:id="rId34"/>
    <p:sldId id="320" r:id="rId35"/>
    <p:sldId id="434" r:id="rId36"/>
    <p:sldId id="275" r:id="rId37"/>
    <p:sldId id="303" r:id="rId38"/>
    <p:sldId id="401" r:id="rId39"/>
    <p:sldId id="341" r:id="rId40"/>
    <p:sldId id="439" r:id="rId41"/>
    <p:sldId id="440" r:id="rId42"/>
    <p:sldId id="429" r:id="rId43"/>
    <p:sldId id="407" r:id="rId44"/>
    <p:sldId id="333" r:id="rId4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FFFE"/>
    <a:srgbClr val="0000FF"/>
    <a:srgbClr val="00CC66"/>
    <a:srgbClr val="000000"/>
    <a:srgbClr val="0066FF"/>
    <a:srgbClr val="009900"/>
    <a:srgbClr val="FF9900"/>
    <a:srgbClr val="80008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29" autoAdjust="0"/>
    <p:restoredTop sz="94660"/>
  </p:normalViewPr>
  <p:slideViewPr>
    <p:cSldViewPr>
      <p:cViewPr varScale="1">
        <p:scale>
          <a:sx n="58" d="100"/>
          <a:sy n="58" d="100"/>
        </p:scale>
        <p:origin x="340" y="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1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358951-F8BF-4FC2-9C6C-67449ACEA2C0}" type="doc">
      <dgm:prSet loTypeId="urn:microsoft.com/office/officeart/2005/8/layout/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1E4C7C-BDBA-4B5D-BF8A-2F36BB5066D6}">
      <dgm:prSet phldrT="[Text]" custT="1"/>
      <dgm:spPr/>
      <dgm:t>
        <a:bodyPr/>
        <a:lstStyle/>
        <a:p>
          <a:r>
            <a:rPr lang="en-US" sz="2800" b="1" dirty="0">
              <a:latin typeface="HP001 4 hàng" panose="020B0603050302020204" pitchFamily="34" charset="0"/>
            </a:rPr>
            <a:t>-</a:t>
          </a:r>
          <a:r>
            <a:rPr lang="en-US" sz="2800" b="1" dirty="0" err="1">
              <a:latin typeface="HP001 4 hàng" panose="020B0603050302020204" pitchFamily="34" charset="0"/>
            </a:rPr>
            <a:t>Đọc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trôi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chảy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toàn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bài</a:t>
          </a:r>
          <a:r>
            <a:rPr lang="en-US" sz="2800" b="1" dirty="0">
              <a:latin typeface="HP001 4 hàng" panose="020B0603050302020204" pitchFamily="34" charset="0"/>
            </a:rPr>
            <a:t>, </a:t>
          </a:r>
          <a:r>
            <a:rPr lang="en-US" sz="2800" b="1" dirty="0" err="1">
              <a:latin typeface="HP001 4 hàng" panose="020B0603050302020204" pitchFamily="34" charset="0"/>
            </a:rPr>
            <a:t>ngắt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nghỉ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đúng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nhịp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thơ</a:t>
          </a:r>
          <a:r>
            <a:rPr lang="en-US" sz="2800" b="1" dirty="0">
              <a:latin typeface="HP001 4 hàng" panose="020B0603050302020204" pitchFamily="34" charset="0"/>
            </a:rPr>
            <a:t>; </a:t>
          </a:r>
          <a:r>
            <a:rPr lang="en-US" sz="2800" b="1" dirty="0" err="1">
              <a:latin typeface="HP001 4 hàng" panose="020B0603050302020204" pitchFamily="34" charset="0"/>
            </a:rPr>
            <a:t>hiểu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nghĩa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các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từ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khó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trong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bài</a:t>
          </a:r>
          <a:r>
            <a:rPr lang="en-US" sz="2800" b="1" dirty="0">
              <a:latin typeface="HP001 4 hàng" panose="020B0603050302020204" pitchFamily="34" charset="0"/>
            </a:rPr>
            <a:t>; </a:t>
          </a:r>
          <a:r>
            <a:rPr lang="en-US" sz="2800" b="1" dirty="0" err="1">
              <a:latin typeface="HP001 4 hàng" panose="020B0603050302020204" pitchFamily="34" charset="0"/>
            </a:rPr>
            <a:t>hiểu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nội</a:t>
          </a:r>
          <a:r>
            <a:rPr lang="en-US" sz="2800" b="1" dirty="0">
              <a:latin typeface="HP001 4 hàng" panose="020B0603050302020204" pitchFamily="34" charset="0"/>
            </a:rPr>
            <a:t> dung </a:t>
          </a:r>
          <a:r>
            <a:rPr lang="en-US" sz="2800" b="1" dirty="0" err="1">
              <a:latin typeface="HP001 4 hàng" panose="020B0603050302020204" pitchFamily="34" charset="0"/>
            </a:rPr>
            <a:t>bài</a:t>
          </a:r>
          <a:r>
            <a:rPr lang="en-US" sz="2800" b="1" dirty="0">
              <a:latin typeface="HP001 4 hàng" panose="020B0603050302020204" pitchFamily="34" charset="0"/>
            </a:rPr>
            <a:t>. </a:t>
          </a:r>
        </a:p>
      </dgm:t>
    </dgm:pt>
    <dgm:pt modelId="{BD85C488-8693-445D-908D-94956F1AA7B0}" type="parTrans" cxnId="{D4CBC620-6416-4C6E-8AF2-E629643404B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C911F7E-E70F-429A-8229-27A6BCB7B81B}" type="sibTrans" cxnId="{D4CBC620-6416-4C6E-8AF2-E629643404B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58E33AF-5E56-4988-97F2-0621675B33E0}">
      <dgm:prSet phldrT="[Text]" custT="1"/>
      <dgm:spPr/>
      <dgm:t>
        <a:bodyPr/>
        <a:lstStyle/>
        <a:p>
          <a:r>
            <a:rPr lang="en-US" sz="2800" b="1" dirty="0">
              <a:latin typeface="HP001 4 hàng" panose="020B0603050302020204" pitchFamily="34" charset="0"/>
            </a:rPr>
            <a:t>- </a:t>
          </a:r>
          <a:r>
            <a:rPr lang="en-US" sz="2800" b="1" dirty="0" err="1">
              <a:latin typeface="HP001 4 hàng" panose="020B0603050302020204" pitchFamily="34" charset="0"/>
            </a:rPr>
            <a:t>Cảm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nhận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được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sự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giàu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có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của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các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miền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trên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đất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nước</a:t>
          </a:r>
          <a:r>
            <a:rPr lang="en-US" sz="2800" b="1" dirty="0">
              <a:latin typeface="HP001 4 hàng" panose="020B0603050302020204" pitchFamily="34" charset="0"/>
            </a:rPr>
            <a:t> ta. </a:t>
          </a:r>
          <a:r>
            <a:rPr lang="en-US" sz="2800" b="1" dirty="0" err="1">
              <a:latin typeface="HP001 4 hàng" panose="020B0603050302020204" pitchFamily="34" charset="0"/>
            </a:rPr>
            <a:t>Đọc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thuộc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bài</a:t>
          </a:r>
          <a:r>
            <a:rPr lang="en-US" sz="2800" b="1" dirty="0">
              <a:latin typeface="HP001 4 hàng" panose="020B0603050302020204" pitchFamily="34" charset="0"/>
            </a:rPr>
            <a:t>.</a:t>
          </a:r>
        </a:p>
      </dgm:t>
    </dgm:pt>
    <dgm:pt modelId="{555BBDC9-E5F8-4B24-9155-674D2B34EA3A}" type="parTrans" cxnId="{141C605B-69D4-4B24-B4BA-DF4664FBFA9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95E9330-DB1E-400E-83D1-5958D150A0A8}" type="sibTrans" cxnId="{141C605B-69D4-4B24-B4BA-DF4664FBFA9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360712A-B5EB-49C2-BD32-09C22B41C27C}">
      <dgm:prSet phldrT="[Text]" custT="1"/>
      <dgm:spPr/>
      <dgm:t>
        <a:bodyPr/>
        <a:lstStyle/>
        <a:p>
          <a:r>
            <a:rPr lang="en-US" sz="2800" b="1" dirty="0">
              <a:latin typeface="HP001 4 hàng" panose="020B0603050302020204" pitchFamily="34" charset="0"/>
            </a:rPr>
            <a:t>- </a:t>
          </a:r>
          <a:r>
            <a:rPr lang="en-US" sz="2800" b="1" dirty="0" err="1">
              <a:latin typeface="HP001 4 hàng" panose="020B0603050302020204" pitchFamily="34" charset="0"/>
            </a:rPr>
            <a:t>Phát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triển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phẩm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chất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yêu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quê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hương</a:t>
          </a:r>
          <a:r>
            <a:rPr lang="en-US" sz="2800" b="1" dirty="0">
              <a:latin typeface="HP001 4 hàng" panose="020B0603050302020204" pitchFamily="34" charset="0"/>
            </a:rPr>
            <a:t>, </a:t>
          </a:r>
          <a:r>
            <a:rPr lang="en-US" sz="2800" b="1" dirty="0" err="1">
              <a:latin typeface="HP001 4 hàng" panose="020B0603050302020204" pitchFamily="34" charset="0"/>
            </a:rPr>
            <a:t>đất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nước</a:t>
          </a:r>
          <a:r>
            <a:rPr lang="en-US" sz="2800" b="1" dirty="0">
              <a:latin typeface="HP001 4 hàng" panose="020B0603050302020204" pitchFamily="34" charset="0"/>
            </a:rPr>
            <a:t>. </a:t>
          </a:r>
          <a:r>
            <a:rPr lang="en-US" sz="2800" b="1" dirty="0" err="1">
              <a:latin typeface="HP001 4 hàng" panose="020B0603050302020204" pitchFamily="34" charset="0"/>
            </a:rPr>
            <a:t>Yêu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thích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môn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học</a:t>
          </a:r>
          <a:r>
            <a:rPr lang="en-US" sz="2800" b="1" dirty="0">
              <a:latin typeface="HP001 4 hàng" panose="020B0603050302020204" pitchFamily="34" charset="0"/>
            </a:rPr>
            <a:t>.</a:t>
          </a:r>
        </a:p>
      </dgm:t>
    </dgm:pt>
    <dgm:pt modelId="{44D712E0-A490-4C6F-8CE5-DAE5CFBD38D3}" type="parTrans" cxnId="{989FB0DB-1FF6-4465-8C6E-1292D0C8333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747B7D13-A32D-4976-9FC3-9F6ECE439A1C}" type="sibTrans" cxnId="{989FB0DB-1FF6-4465-8C6E-1292D0C8333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72942AB3-F33D-46DC-B30A-F3E8C7CF89F3}" type="pres">
      <dgm:prSet presAssocID="{1B358951-F8BF-4FC2-9C6C-67449ACEA2C0}" presName="linear" presStyleCnt="0">
        <dgm:presLayoutVars>
          <dgm:dir/>
          <dgm:animLvl val="lvl"/>
          <dgm:resizeHandles val="exact"/>
        </dgm:presLayoutVars>
      </dgm:prSet>
      <dgm:spPr/>
    </dgm:pt>
    <dgm:pt modelId="{C6E4419C-A8F1-4CCD-B784-EDE547DFFF0D}" type="pres">
      <dgm:prSet presAssocID="{5D1E4C7C-BDBA-4B5D-BF8A-2F36BB5066D6}" presName="parentLin" presStyleCnt="0"/>
      <dgm:spPr/>
    </dgm:pt>
    <dgm:pt modelId="{8CAB9B83-1792-414D-AA82-543CE9EE9939}" type="pres">
      <dgm:prSet presAssocID="{5D1E4C7C-BDBA-4B5D-BF8A-2F36BB5066D6}" presName="parentLeftMargin" presStyleLbl="node1" presStyleIdx="0" presStyleCnt="3"/>
      <dgm:spPr/>
    </dgm:pt>
    <dgm:pt modelId="{160F4826-27CA-44EA-AC12-4785F0BEA58A}" type="pres">
      <dgm:prSet presAssocID="{5D1E4C7C-BDBA-4B5D-BF8A-2F36BB5066D6}" presName="parentText" presStyleLbl="node1" presStyleIdx="0" presStyleCnt="3" custScaleX="161138" custScaleY="579697" custLinFactX="-995" custLinFactNeighborX="-100000" custLinFactNeighborY="-96023">
        <dgm:presLayoutVars>
          <dgm:chMax val="0"/>
          <dgm:bulletEnabled val="1"/>
        </dgm:presLayoutVars>
      </dgm:prSet>
      <dgm:spPr/>
    </dgm:pt>
    <dgm:pt modelId="{93AC53D8-C949-4505-8FAE-21BB58825FD8}" type="pres">
      <dgm:prSet presAssocID="{5D1E4C7C-BDBA-4B5D-BF8A-2F36BB5066D6}" presName="negativeSpace" presStyleCnt="0"/>
      <dgm:spPr/>
    </dgm:pt>
    <dgm:pt modelId="{C917ED99-24EB-4637-9736-5B35716B0D4C}" type="pres">
      <dgm:prSet presAssocID="{5D1E4C7C-BDBA-4B5D-BF8A-2F36BB5066D6}" presName="childText" presStyleLbl="conFgAcc1" presStyleIdx="0" presStyleCnt="3" custScaleY="164870" custLinFactY="-32507" custLinFactNeighborX="1420" custLinFactNeighborY="-100000">
        <dgm:presLayoutVars>
          <dgm:bulletEnabled val="1"/>
        </dgm:presLayoutVars>
      </dgm:prSet>
      <dgm:spPr/>
    </dgm:pt>
    <dgm:pt modelId="{4B1F21A2-D5F6-4BDD-8ADA-C83328583150}" type="pres">
      <dgm:prSet presAssocID="{2C911F7E-E70F-429A-8229-27A6BCB7B81B}" presName="spaceBetweenRectangles" presStyleCnt="0"/>
      <dgm:spPr/>
    </dgm:pt>
    <dgm:pt modelId="{5A9981C9-40F5-404D-A1C1-6EFE56C01C08}" type="pres">
      <dgm:prSet presAssocID="{458E33AF-5E56-4988-97F2-0621675B33E0}" presName="parentLin" presStyleCnt="0"/>
      <dgm:spPr/>
    </dgm:pt>
    <dgm:pt modelId="{950701D5-1972-4AAC-928A-A49681088A75}" type="pres">
      <dgm:prSet presAssocID="{458E33AF-5E56-4988-97F2-0621675B33E0}" presName="parentLeftMargin" presStyleLbl="node1" presStyleIdx="0" presStyleCnt="3"/>
      <dgm:spPr/>
    </dgm:pt>
    <dgm:pt modelId="{5D0B992A-C399-4AF6-8A6D-C2F46E501DBD}" type="pres">
      <dgm:prSet presAssocID="{458E33AF-5E56-4988-97F2-0621675B33E0}" presName="parentText" presStyleLbl="node1" presStyleIdx="1" presStyleCnt="3" custScaleX="151689" custScaleY="417039" custLinFactX="-432" custLinFactNeighborX="-100000" custLinFactNeighborY="-12081">
        <dgm:presLayoutVars>
          <dgm:chMax val="0"/>
          <dgm:bulletEnabled val="1"/>
        </dgm:presLayoutVars>
      </dgm:prSet>
      <dgm:spPr/>
    </dgm:pt>
    <dgm:pt modelId="{2166F0A7-C586-4117-960B-9B234AF252C1}" type="pres">
      <dgm:prSet presAssocID="{458E33AF-5E56-4988-97F2-0621675B33E0}" presName="negativeSpace" presStyleCnt="0"/>
      <dgm:spPr/>
    </dgm:pt>
    <dgm:pt modelId="{68F70051-3CE1-432D-B1DB-93D8EA22A9B8}" type="pres">
      <dgm:prSet presAssocID="{458E33AF-5E56-4988-97F2-0621675B33E0}" presName="childText" presStyleLbl="conFgAcc1" presStyleIdx="1" presStyleCnt="3" custScaleY="189482" custLinFactY="-100000" custLinFactNeighborX="1704" custLinFactNeighborY="-151099">
        <dgm:presLayoutVars>
          <dgm:bulletEnabled val="1"/>
        </dgm:presLayoutVars>
      </dgm:prSet>
      <dgm:spPr/>
    </dgm:pt>
    <dgm:pt modelId="{05F205B4-3E8D-4615-AE1D-151614408D0D}" type="pres">
      <dgm:prSet presAssocID="{E95E9330-DB1E-400E-83D1-5958D150A0A8}" presName="spaceBetweenRectangles" presStyleCnt="0"/>
      <dgm:spPr/>
    </dgm:pt>
    <dgm:pt modelId="{3B4A3F2A-4C47-45D3-9893-F4DD63D28E03}" type="pres">
      <dgm:prSet presAssocID="{8360712A-B5EB-49C2-BD32-09C22B41C27C}" presName="parentLin" presStyleCnt="0"/>
      <dgm:spPr/>
    </dgm:pt>
    <dgm:pt modelId="{E78139CA-A30B-4768-A380-46BBEEB85CA0}" type="pres">
      <dgm:prSet presAssocID="{8360712A-B5EB-49C2-BD32-09C22B41C27C}" presName="parentLeftMargin" presStyleLbl="node1" presStyleIdx="1" presStyleCnt="3"/>
      <dgm:spPr/>
    </dgm:pt>
    <dgm:pt modelId="{6616016B-A78F-4A58-9B13-D55FD47B9472}" type="pres">
      <dgm:prSet presAssocID="{8360712A-B5EB-49C2-BD32-09C22B41C27C}" presName="parentText" presStyleLbl="node1" presStyleIdx="2" presStyleCnt="3" custScaleX="153179" custScaleY="469315" custLinFactX="-948" custLinFactNeighborX="-100000" custLinFactNeighborY="-10639">
        <dgm:presLayoutVars>
          <dgm:chMax val="0"/>
          <dgm:bulletEnabled val="1"/>
        </dgm:presLayoutVars>
      </dgm:prSet>
      <dgm:spPr/>
    </dgm:pt>
    <dgm:pt modelId="{5A1B5720-D0E6-465F-AF31-C2F5B26BB813}" type="pres">
      <dgm:prSet presAssocID="{8360712A-B5EB-49C2-BD32-09C22B41C27C}" presName="negativeSpace" presStyleCnt="0"/>
      <dgm:spPr/>
    </dgm:pt>
    <dgm:pt modelId="{46D3D9B5-AEED-4264-ADFA-E97D98CFCCC6}" type="pres">
      <dgm:prSet presAssocID="{8360712A-B5EB-49C2-BD32-09C22B41C27C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869E1B18-0C2B-46CC-A66D-6AC3542BBE16}" type="presOf" srcId="{458E33AF-5E56-4988-97F2-0621675B33E0}" destId="{950701D5-1972-4AAC-928A-A49681088A75}" srcOrd="0" destOrd="0" presId="urn:microsoft.com/office/officeart/2005/8/layout/list1"/>
    <dgm:cxn modelId="{F7C1B31B-AA79-4B19-9E75-9BB50A8D4857}" type="presOf" srcId="{8360712A-B5EB-49C2-BD32-09C22B41C27C}" destId="{E78139CA-A30B-4768-A380-46BBEEB85CA0}" srcOrd="0" destOrd="0" presId="urn:microsoft.com/office/officeart/2005/8/layout/list1"/>
    <dgm:cxn modelId="{D4CBC620-6416-4C6E-8AF2-E629643404BA}" srcId="{1B358951-F8BF-4FC2-9C6C-67449ACEA2C0}" destId="{5D1E4C7C-BDBA-4B5D-BF8A-2F36BB5066D6}" srcOrd="0" destOrd="0" parTransId="{BD85C488-8693-445D-908D-94956F1AA7B0}" sibTransId="{2C911F7E-E70F-429A-8229-27A6BCB7B81B}"/>
    <dgm:cxn modelId="{77440D33-5595-4B04-910A-92602B6872C0}" type="presOf" srcId="{1B358951-F8BF-4FC2-9C6C-67449ACEA2C0}" destId="{72942AB3-F33D-46DC-B30A-F3E8C7CF89F3}" srcOrd="0" destOrd="0" presId="urn:microsoft.com/office/officeart/2005/8/layout/list1"/>
    <dgm:cxn modelId="{141C605B-69D4-4B24-B4BA-DF4664FBFA9D}" srcId="{1B358951-F8BF-4FC2-9C6C-67449ACEA2C0}" destId="{458E33AF-5E56-4988-97F2-0621675B33E0}" srcOrd="1" destOrd="0" parTransId="{555BBDC9-E5F8-4B24-9155-674D2B34EA3A}" sibTransId="{E95E9330-DB1E-400E-83D1-5958D150A0A8}"/>
    <dgm:cxn modelId="{EA5A2C56-3E90-47C0-8F09-228123D143FE}" type="presOf" srcId="{5D1E4C7C-BDBA-4B5D-BF8A-2F36BB5066D6}" destId="{8CAB9B83-1792-414D-AA82-543CE9EE9939}" srcOrd="0" destOrd="0" presId="urn:microsoft.com/office/officeart/2005/8/layout/list1"/>
    <dgm:cxn modelId="{1128FB59-E959-4812-82E4-01436703A99B}" type="presOf" srcId="{458E33AF-5E56-4988-97F2-0621675B33E0}" destId="{5D0B992A-C399-4AF6-8A6D-C2F46E501DBD}" srcOrd="1" destOrd="0" presId="urn:microsoft.com/office/officeart/2005/8/layout/list1"/>
    <dgm:cxn modelId="{471F558E-72CF-4C8F-BC9A-392AFAD5AD51}" type="presOf" srcId="{8360712A-B5EB-49C2-BD32-09C22B41C27C}" destId="{6616016B-A78F-4A58-9B13-D55FD47B9472}" srcOrd="1" destOrd="0" presId="urn:microsoft.com/office/officeart/2005/8/layout/list1"/>
    <dgm:cxn modelId="{0939C398-5D7C-40C3-AF18-0587605D9E10}" type="presOf" srcId="{5D1E4C7C-BDBA-4B5D-BF8A-2F36BB5066D6}" destId="{160F4826-27CA-44EA-AC12-4785F0BEA58A}" srcOrd="1" destOrd="0" presId="urn:microsoft.com/office/officeart/2005/8/layout/list1"/>
    <dgm:cxn modelId="{989FB0DB-1FF6-4465-8C6E-1292D0C83335}" srcId="{1B358951-F8BF-4FC2-9C6C-67449ACEA2C0}" destId="{8360712A-B5EB-49C2-BD32-09C22B41C27C}" srcOrd="2" destOrd="0" parTransId="{44D712E0-A490-4C6F-8CE5-DAE5CFBD38D3}" sibTransId="{747B7D13-A32D-4976-9FC3-9F6ECE439A1C}"/>
    <dgm:cxn modelId="{161BED56-E341-4000-89CA-9234E93005C3}" type="presParOf" srcId="{72942AB3-F33D-46DC-B30A-F3E8C7CF89F3}" destId="{C6E4419C-A8F1-4CCD-B784-EDE547DFFF0D}" srcOrd="0" destOrd="0" presId="urn:microsoft.com/office/officeart/2005/8/layout/list1"/>
    <dgm:cxn modelId="{EC610860-8AA4-4DED-B238-74DE5D3CBB25}" type="presParOf" srcId="{C6E4419C-A8F1-4CCD-B784-EDE547DFFF0D}" destId="{8CAB9B83-1792-414D-AA82-543CE9EE9939}" srcOrd="0" destOrd="0" presId="urn:microsoft.com/office/officeart/2005/8/layout/list1"/>
    <dgm:cxn modelId="{9ED505FF-2F85-43B6-8613-19F09321311A}" type="presParOf" srcId="{C6E4419C-A8F1-4CCD-B784-EDE547DFFF0D}" destId="{160F4826-27CA-44EA-AC12-4785F0BEA58A}" srcOrd="1" destOrd="0" presId="urn:microsoft.com/office/officeart/2005/8/layout/list1"/>
    <dgm:cxn modelId="{C4B7FF69-AF03-4BE7-8CCE-5E07E61779B4}" type="presParOf" srcId="{72942AB3-F33D-46DC-B30A-F3E8C7CF89F3}" destId="{93AC53D8-C949-4505-8FAE-21BB58825FD8}" srcOrd="1" destOrd="0" presId="urn:microsoft.com/office/officeart/2005/8/layout/list1"/>
    <dgm:cxn modelId="{28A41D61-05B6-441A-86AD-E341F4F1F2CE}" type="presParOf" srcId="{72942AB3-F33D-46DC-B30A-F3E8C7CF89F3}" destId="{C917ED99-24EB-4637-9736-5B35716B0D4C}" srcOrd="2" destOrd="0" presId="urn:microsoft.com/office/officeart/2005/8/layout/list1"/>
    <dgm:cxn modelId="{F08121CA-FEFD-403A-8F21-11526833DB3A}" type="presParOf" srcId="{72942AB3-F33D-46DC-B30A-F3E8C7CF89F3}" destId="{4B1F21A2-D5F6-4BDD-8ADA-C83328583150}" srcOrd="3" destOrd="0" presId="urn:microsoft.com/office/officeart/2005/8/layout/list1"/>
    <dgm:cxn modelId="{04E987D2-28E2-4D06-882E-A0B761477090}" type="presParOf" srcId="{72942AB3-F33D-46DC-B30A-F3E8C7CF89F3}" destId="{5A9981C9-40F5-404D-A1C1-6EFE56C01C08}" srcOrd="4" destOrd="0" presId="urn:microsoft.com/office/officeart/2005/8/layout/list1"/>
    <dgm:cxn modelId="{F3643122-9239-492E-93AD-467C49497DAB}" type="presParOf" srcId="{5A9981C9-40F5-404D-A1C1-6EFE56C01C08}" destId="{950701D5-1972-4AAC-928A-A49681088A75}" srcOrd="0" destOrd="0" presId="urn:microsoft.com/office/officeart/2005/8/layout/list1"/>
    <dgm:cxn modelId="{55DC4117-238E-4C90-815F-AFEBD644E10B}" type="presParOf" srcId="{5A9981C9-40F5-404D-A1C1-6EFE56C01C08}" destId="{5D0B992A-C399-4AF6-8A6D-C2F46E501DBD}" srcOrd="1" destOrd="0" presId="urn:microsoft.com/office/officeart/2005/8/layout/list1"/>
    <dgm:cxn modelId="{5DE28C9D-DC16-454E-9915-E9AE67A27E2B}" type="presParOf" srcId="{72942AB3-F33D-46DC-B30A-F3E8C7CF89F3}" destId="{2166F0A7-C586-4117-960B-9B234AF252C1}" srcOrd="5" destOrd="0" presId="urn:microsoft.com/office/officeart/2005/8/layout/list1"/>
    <dgm:cxn modelId="{8D025D7B-BA55-4315-856B-3A76C1C1FEFC}" type="presParOf" srcId="{72942AB3-F33D-46DC-B30A-F3E8C7CF89F3}" destId="{68F70051-3CE1-432D-B1DB-93D8EA22A9B8}" srcOrd="6" destOrd="0" presId="urn:microsoft.com/office/officeart/2005/8/layout/list1"/>
    <dgm:cxn modelId="{68A7DE89-D660-4D82-94D6-8A2F9E318135}" type="presParOf" srcId="{72942AB3-F33D-46DC-B30A-F3E8C7CF89F3}" destId="{05F205B4-3E8D-4615-AE1D-151614408D0D}" srcOrd="7" destOrd="0" presId="urn:microsoft.com/office/officeart/2005/8/layout/list1"/>
    <dgm:cxn modelId="{2387CFC5-9AD5-45A8-BD0F-153573DD3F05}" type="presParOf" srcId="{72942AB3-F33D-46DC-B30A-F3E8C7CF89F3}" destId="{3B4A3F2A-4C47-45D3-9893-F4DD63D28E03}" srcOrd="8" destOrd="0" presId="urn:microsoft.com/office/officeart/2005/8/layout/list1"/>
    <dgm:cxn modelId="{D4B998E3-E7D4-4641-A216-F1C9109BD7A0}" type="presParOf" srcId="{3B4A3F2A-4C47-45D3-9893-F4DD63D28E03}" destId="{E78139CA-A30B-4768-A380-46BBEEB85CA0}" srcOrd="0" destOrd="0" presId="urn:microsoft.com/office/officeart/2005/8/layout/list1"/>
    <dgm:cxn modelId="{B712002E-BFD0-4DA7-94B7-D56CBE2D5A65}" type="presParOf" srcId="{3B4A3F2A-4C47-45D3-9893-F4DD63D28E03}" destId="{6616016B-A78F-4A58-9B13-D55FD47B9472}" srcOrd="1" destOrd="0" presId="urn:microsoft.com/office/officeart/2005/8/layout/list1"/>
    <dgm:cxn modelId="{B8226019-0C02-4E94-86E3-7298C193F508}" type="presParOf" srcId="{72942AB3-F33D-46DC-B30A-F3E8C7CF89F3}" destId="{5A1B5720-D0E6-465F-AF31-C2F5B26BB813}" srcOrd="9" destOrd="0" presId="urn:microsoft.com/office/officeart/2005/8/layout/list1"/>
    <dgm:cxn modelId="{A95DC631-A1B5-4A57-9AB8-86790B2FEECD}" type="presParOf" srcId="{72942AB3-F33D-46DC-B30A-F3E8C7CF89F3}" destId="{46D3D9B5-AEED-4264-ADFA-E97D98CFCCC6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B358951-F8BF-4FC2-9C6C-67449ACEA2C0}" type="doc">
      <dgm:prSet loTypeId="urn:microsoft.com/office/officeart/2005/8/layout/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1E4C7C-BDBA-4B5D-BF8A-2F36BB5066D6}">
      <dgm:prSet phldrT="[Text]" custT="1"/>
      <dgm:spPr/>
      <dgm:t>
        <a:bodyPr/>
        <a:lstStyle/>
        <a:p>
          <a:r>
            <a:rPr lang="en-US" sz="2800" b="1" dirty="0">
              <a:latin typeface="HP001 4 hàng" panose="020B0603050302020204" pitchFamily="34" charset="0"/>
            </a:rPr>
            <a:t>-</a:t>
          </a:r>
          <a:r>
            <a:rPr lang="en-US" sz="2800" b="1" dirty="0" err="1">
              <a:latin typeface="HP001 4 hàng" panose="020B0603050302020204" pitchFamily="34" charset="0"/>
            </a:rPr>
            <a:t>Đọc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trôi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chảy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toàn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bài</a:t>
          </a:r>
          <a:r>
            <a:rPr lang="en-US" sz="2800" b="1" dirty="0">
              <a:latin typeface="HP001 4 hàng" panose="020B0603050302020204" pitchFamily="34" charset="0"/>
            </a:rPr>
            <a:t>, </a:t>
          </a:r>
          <a:r>
            <a:rPr lang="en-US" sz="2800" b="1" dirty="0" err="1">
              <a:latin typeface="HP001 4 hàng" panose="020B0603050302020204" pitchFamily="34" charset="0"/>
            </a:rPr>
            <a:t>ngắt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nghỉ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đúng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nhịp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thơ</a:t>
          </a:r>
          <a:r>
            <a:rPr lang="en-US" sz="2800" b="1" dirty="0">
              <a:latin typeface="HP001 4 hàng" panose="020B0603050302020204" pitchFamily="34" charset="0"/>
            </a:rPr>
            <a:t>; </a:t>
          </a:r>
          <a:r>
            <a:rPr lang="en-US" sz="2800" b="1" dirty="0" err="1">
              <a:latin typeface="HP001 4 hàng" panose="020B0603050302020204" pitchFamily="34" charset="0"/>
            </a:rPr>
            <a:t>hiểu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nghĩa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các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từ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khó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trong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bài</a:t>
          </a:r>
          <a:r>
            <a:rPr lang="en-US" sz="2800" b="1" dirty="0">
              <a:latin typeface="HP001 4 hàng" panose="020B0603050302020204" pitchFamily="34" charset="0"/>
            </a:rPr>
            <a:t>; </a:t>
          </a:r>
          <a:r>
            <a:rPr lang="en-US" sz="2800" b="1" dirty="0" err="1">
              <a:latin typeface="HP001 4 hàng" panose="020B0603050302020204" pitchFamily="34" charset="0"/>
            </a:rPr>
            <a:t>hiểu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nội</a:t>
          </a:r>
          <a:r>
            <a:rPr lang="en-US" sz="2800" b="1" dirty="0">
              <a:latin typeface="HP001 4 hàng" panose="020B0603050302020204" pitchFamily="34" charset="0"/>
            </a:rPr>
            <a:t> dung </a:t>
          </a:r>
          <a:r>
            <a:rPr lang="en-US" sz="2800" b="1" dirty="0" err="1">
              <a:latin typeface="HP001 4 hàng" panose="020B0603050302020204" pitchFamily="34" charset="0"/>
            </a:rPr>
            <a:t>bài</a:t>
          </a:r>
          <a:r>
            <a:rPr lang="en-US" sz="2800" b="1" dirty="0">
              <a:latin typeface="HP001 4 hàng" panose="020B0603050302020204" pitchFamily="34" charset="0"/>
            </a:rPr>
            <a:t>. </a:t>
          </a:r>
        </a:p>
      </dgm:t>
    </dgm:pt>
    <dgm:pt modelId="{BD85C488-8693-445D-908D-94956F1AA7B0}" type="parTrans" cxnId="{D4CBC620-6416-4C6E-8AF2-E629643404B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C911F7E-E70F-429A-8229-27A6BCB7B81B}" type="sibTrans" cxnId="{D4CBC620-6416-4C6E-8AF2-E629643404B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58E33AF-5E56-4988-97F2-0621675B33E0}">
      <dgm:prSet phldrT="[Text]" custT="1"/>
      <dgm:spPr/>
      <dgm:t>
        <a:bodyPr/>
        <a:lstStyle/>
        <a:p>
          <a:r>
            <a:rPr lang="en-US" sz="2800" b="1" dirty="0">
              <a:latin typeface="HP001 4 hàng" panose="020B0603050302020204" pitchFamily="34" charset="0"/>
            </a:rPr>
            <a:t>- </a:t>
          </a:r>
          <a:r>
            <a:rPr lang="en-US" sz="2800" b="1" dirty="0" err="1">
              <a:latin typeface="HP001 4 hàng" panose="020B0603050302020204" pitchFamily="34" charset="0"/>
            </a:rPr>
            <a:t>Cảm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nhận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được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sự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giàu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có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của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các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miền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trên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đất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nước</a:t>
          </a:r>
          <a:r>
            <a:rPr lang="en-US" sz="2800" b="1" dirty="0">
              <a:latin typeface="HP001 4 hàng" panose="020B0603050302020204" pitchFamily="34" charset="0"/>
            </a:rPr>
            <a:t> ta. </a:t>
          </a:r>
          <a:r>
            <a:rPr lang="en-US" sz="2800" b="1" dirty="0" err="1">
              <a:latin typeface="HP001 4 hàng" panose="020B0603050302020204" pitchFamily="34" charset="0"/>
            </a:rPr>
            <a:t>Đọc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thuộc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bài</a:t>
          </a:r>
          <a:r>
            <a:rPr lang="en-US" sz="2800" b="1" dirty="0">
              <a:latin typeface="HP001 4 hàng" panose="020B0603050302020204" pitchFamily="34" charset="0"/>
            </a:rPr>
            <a:t>.</a:t>
          </a:r>
        </a:p>
      </dgm:t>
    </dgm:pt>
    <dgm:pt modelId="{555BBDC9-E5F8-4B24-9155-674D2B34EA3A}" type="parTrans" cxnId="{141C605B-69D4-4B24-B4BA-DF4664FBFA9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95E9330-DB1E-400E-83D1-5958D150A0A8}" type="sibTrans" cxnId="{141C605B-69D4-4B24-B4BA-DF4664FBFA9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360712A-B5EB-49C2-BD32-09C22B41C27C}">
      <dgm:prSet phldrT="[Text]" custT="1"/>
      <dgm:spPr/>
      <dgm:t>
        <a:bodyPr/>
        <a:lstStyle/>
        <a:p>
          <a:r>
            <a:rPr lang="en-US" sz="2800" b="1" dirty="0">
              <a:latin typeface="HP001 4 hàng" panose="020B0603050302020204" pitchFamily="34" charset="0"/>
            </a:rPr>
            <a:t>- </a:t>
          </a:r>
          <a:r>
            <a:rPr lang="en-US" sz="2800" b="1" dirty="0" err="1">
              <a:latin typeface="HP001 4 hàng" panose="020B0603050302020204" pitchFamily="34" charset="0"/>
            </a:rPr>
            <a:t>Phát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triển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phẩm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chất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yêu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quê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hương</a:t>
          </a:r>
          <a:r>
            <a:rPr lang="en-US" sz="2800" b="1" dirty="0">
              <a:latin typeface="HP001 4 hàng" panose="020B0603050302020204" pitchFamily="34" charset="0"/>
            </a:rPr>
            <a:t>, </a:t>
          </a:r>
          <a:r>
            <a:rPr lang="en-US" sz="2800" b="1" dirty="0" err="1">
              <a:latin typeface="HP001 4 hàng" panose="020B0603050302020204" pitchFamily="34" charset="0"/>
            </a:rPr>
            <a:t>đất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nước</a:t>
          </a:r>
          <a:r>
            <a:rPr lang="en-US" sz="2800" b="1" dirty="0">
              <a:latin typeface="HP001 4 hàng" panose="020B0603050302020204" pitchFamily="34" charset="0"/>
            </a:rPr>
            <a:t>. </a:t>
          </a:r>
          <a:r>
            <a:rPr lang="en-US" sz="2800" b="1" dirty="0" err="1">
              <a:latin typeface="HP001 4 hàng" panose="020B0603050302020204" pitchFamily="34" charset="0"/>
            </a:rPr>
            <a:t>Yêu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thích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môn</a:t>
          </a:r>
          <a:r>
            <a:rPr lang="en-US" sz="2800" b="1" dirty="0">
              <a:latin typeface="HP001 4 hàng" panose="020B0603050302020204" pitchFamily="34" charset="0"/>
            </a:rPr>
            <a:t> </a:t>
          </a:r>
          <a:r>
            <a:rPr lang="en-US" sz="2800" b="1" dirty="0" err="1">
              <a:latin typeface="HP001 4 hàng" panose="020B0603050302020204" pitchFamily="34" charset="0"/>
            </a:rPr>
            <a:t>học</a:t>
          </a:r>
          <a:r>
            <a:rPr lang="en-US" sz="2800" b="1" dirty="0">
              <a:latin typeface="HP001 4 hàng" panose="020B0603050302020204" pitchFamily="34" charset="0"/>
            </a:rPr>
            <a:t>.</a:t>
          </a:r>
        </a:p>
      </dgm:t>
    </dgm:pt>
    <dgm:pt modelId="{44D712E0-A490-4C6F-8CE5-DAE5CFBD38D3}" type="parTrans" cxnId="{989FB0DB-1FF6-4465-8C6E-1292D0C8333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747B7D13-A32D-4976-9FC3-9F6ECE439A1C}" type="sibTrans" cxnId="{989FB0DB-1FF6-4465-8C6E-1292D0C8333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72942AB3-F33D-46DC-B30A-F3E8C7CF89F3}" type="pres">
      <dgm:prSet presAssocID="{1B358951-F8BF-4FC2-9C6C-67449ACEA2C0}" presName="linear" presStyleCnt="0">
        <dgm:presLayoutVars>
          <dgm:dir/>
          <dgm:animLvl val="lvl"/>
          <dgm:resizeHandles val="exact"/>
        </dgm:presLayoutVars>
      </dgm:prSet>
      <dgm:spPr/>
    </dgm:pt>
    <dgm:pt modelId="{C6E4419C-A8F1-4CCD-B784-EDE547DFFF0D}" type="pres">
      <dgm:prSet presAssocID="{5D1E4C7C-BDBA-4B5D-BF8A-2F36BB5066D6}" presName="parentLin" presStyleCnt="0"/>
      <dgm:spPr/>
    </dgm:pt>
    <dgm:pt modelId="{8CAB9B83-1792-414D-AA82-543CE9EE9939}" type="pres">
      <dgm:prSet presAssocID="{5D1E4C7C-BDBA-4B5D-BF8A-2F36BB5066D6}" presName="parentLeftMargin" presStyleLbl="node1" presStyleIdx="0" presStyleCnt="3"/>
      <dgm:spPr/>
    </dgm:pt>
    <dgm:pt modelId="{160F4826-27CA-44EA-AC12-4785F0BEA58A}" type="pres">
      <dgm:prSet presAssocID="{5D1E4C7C-BDBA-4B5D-BF8A-2F36BB5066D6}" presName="parentText" presStyleLbl="node1" presStyleIdx="0" presStyleCnt="3" custScaleX="161138" custScaleY="579697" custLinFactX="-995" custLinFactNeighborX="-100000" custLinFactNeighborY="-96023">
        <dgm:presLayoutVars>
          <dgm:chMax val="0"/>
          <dgm:bulletEnabled val="1"/>
        </dgm:presLayoutVars>
      </dgm:prSet>
      <dgm:spPr/>
    </dgm:pt>
    <dgm:pt modelId="{93AC53D8-C949-4505-8FAE-21BB58825FD8}" type="pres">
      <dgm:prSet presAssocID="{5D1E4C7C-BDBA-4B5D-BF8A-2F36BB5066D6}" presName="negativeSpace" presStyleCnt="0"/>
      <dgm:spPr/>
    </dgm:pt>
    <dgm:pt modelId="{C917ED99-24EB-4637-9736-5B35716B0D4C}" type="pres">
      <dgm:prSet presAssocID="{5D1E4C7C-BDBA-4B5D-BF8A-2F36BB5066D6}" presName="childText" presStyleLbl="conFgAcc1" presStyleIdx="0" presStyleCnt="3" custScaleY="164870" custLinFactY="-32507" custLinFactNeighborX="1420" custLinFactNeighborY="-100000">
        <dgm:presLayoutVars>
          <dgm:bulletEnabled val="1"/>
        </dgm:presLayoutVars>
      </dgm:prSet>
      <dgm:spPr/>
    </dgm:pt>
    <dgm:pt modelId="{4B1F21A2-D5F6-4BDD-8ADA-C83328583150}" type="pres">
      <dgm:prSet presAssocID="{2C911F7E-E70F-429A-8229-27A6BCB7B81B}" presName="spaceBetweenRectangles" presStyleCnt="0"/>
      <dgm:spPr/>
    </dgm:pt>
    <dgm:pt modelId="{5A9981C9-40F5-404D-A1C1-6EFE56C01C08}" type="pres">
      <dgm:prSet presAssocID="{458E33AF-5E56-4988-97F2-0621675B33E0}" presName="parentLin" presStyleCnt="0"/>
      <dgm:spPr/>
    </dgm:pt>
    <dgm:pt modelId="{950701D5-1972-4AAC-928A-A49681088A75}" type="pres">
      <dgm:prSet presAssocID="{458E33AF-5E56-4988-97F2-0621675B33E0}" presName="parentLeftMargin" presStyleLbl="node1" presStyleIdx="0" presStyleCnt="3"/>
      <dgm:spPr/>
    </dgm:pt>
    <dgm:pt modelId="{5D0B992A-C399-4AF6-8A6D-C2F46E501DBD}" type="pres">
      <dgm:prSet presAssocID="{458E33AF-5E56-4988-97F2-0621675B33E0}" presName="parentText" presStyleLbl="node1" presStyleIdx="1" presStyleCnt="3" custScaleX="151689" custScaleY="417039" custLinFactX="-432" custLinFactNeighborX="-100000" custLinFactNeighborY="-12081">
        <dgm:presLayoutVars>
          <dgm:chMax val="0"/>
          <dgm:bulletEnabled val="1"/>
        </dgm:presLayoutVars>
      </dgm:prSet>
      <dgm:spPr/>
    </dgm:pt>
    <dgm:pt modelId="{2166F0A7-C586-4117-960B-9B234AF252C1}" type="pres">
      <dgm:prSet presAssocID="{458E33AF-5E56-4988-97F2-0621675B33E0}" presName="negativeSpace" presStyleCnt="0"/>
      <dgm:spPr/>
    </dgm:pt>
    <dgm:pt modelId="{68F70051-3CE1-432D-B1DB-93D8EA22A9B8}" type="pres">
      <dgm:prSet presAssocID="{458E33AF-5E56-4988-97F2-0621675B33E0}" presName="childText" presStyleLbl="conFgAcc1" presStyleIdx="1" presStyleCnt="3" custScaleY="189482" custLinFactY="-100000" custLinFactNeighborX="1704" custLinFactNeighborY="-151099">
        <dgm:presLayoutVars>
          <dgm:bulletEnabled val="1"/>
        </dgm:presLayoutVars>
      </dgm:prSet>
      <dgm:spPr/>
    </dgm:pt>
    <dgm:pt modelId="{05F205B4-3E8D-4615-AE1D-151614408D0D}" type="pres">
      <dgm:prSet presAssocID="{E95E9330-DB1E-400E-83D1-5958D150A0A8}" presName="spaceBetweenRectangles" presStyleCnt="0"/>
      <dgm:spPr/>
    </dgm:pt>
    <dgm:pt modelId="{3B4A3F2A-4C47-45D3-9893-F4DD63D28E03}" type="pres">
      <dgm:prSet presAssocID="{8360712A-B5EB-49C2-BD32-09C22B41C27C}" presName="parentLin" presStyleCnt="0"/>
      <dgm:spPr/>
    </dgm:pt>
    <dgm:pt modelId="{E78139CA-A30B-4768-A380-46BBEEB85CA0}" type="pres">
      <dgm:prSet presAssocID="{8360712A-B5EB-49C2-BD32-09C22B41C27C}" presName="parentLeftMargin" presStyleLbl="node1" presStyleIdx="1" presStyleCnt="3"/>
      <dgm:spPr/>
    </dgm:pt>
    <dgm:pt modelId="{6616016B-A78F-4A58-9B13-D55FD47B9472}" type="pres">
      <dgm:prSet presAssocID="{8360712A-B5EB-49C2-BD32-09C22B41C27C}" presName="parentText" presStyleLbl="node1" presStyleIdx="2" presStyleCnt="3" custScaleX="153179" custScaleY="469315" custLinFactX="-948" custLinFactNeighborX="-100000" custLinFactNeighborY="-10639">
        <dgm:presLayoutVars>
          <dgm:chMax val="0"/>
          <dgm:bulletEnabled val="1"/>
        </dgm:presLayoutVars>
      </dgm:prSet>
      <dgm:spPr/>
    </dgm:pt>
    <dgm:pt modelId="{5A1B5720-D0E6-465F-AF31-C2F5B26BB813}" type="pres">
      <dgm:prSet presAssocID="{8360712A-B5EB-49C2-BD32-09C22B41C27C}" presName="negativeSpace" presStyleCnt="0"/>
      <dgm:spPr/>
    </dgm:pt>
    <dgm:pt modelId="{46D3D9B5-AEED-4264-ADFA-E97D98CFCCC6}" type="pres">
      <dgm:prSet presAssocID="{8360712A-B5EB-49C2-BD32-09C22B41C27C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869E1B18-0C2B-46CC-A66D-6AC3542BBE16}" type="presOf" srcId="{458E33AF-5E56-4988-97F2-0621675B33E0}" destId="{950701D5-1972-4AAC-928A-A49681088A75}" srcOrd="0" destOrd="0" presId="urn:microsoft.com/office/officeart/2005/8/layout/list1"/>
    <dgm:cxn modelId="{F7C1B31B-AA79-4B19-9E75-9BB50A8D4857}" type="presOf" srcId="{8360712A-B5EB-49C2-BD32-09C22B41C27C}" destId="{E78139CA-A30B-4768-A380-46BBEEB85CA0}" srcOrd="0" destOrd="0" presId="urn:microsoft.com/office/officeart/2005/8/layout/list1"/>
    <dgm:cxn modelId="{D4CBC620-6416-4C6E-8AF2-E629643404BA}" srcId="{1B358951-F8BF-4FC2-9C6C-67449ACEA2C0}" destId="{5D1E4C7C-BDBA-4B5D-BF8A-2F36BB5066D6}" srcOrd="0" destOrd="0" parTransId="{BD85C488-8693-445D-908D-94956F1AA7B0}" sibTransId="{2C911F7E-E70F-429A-8229-27A6BCB7B81B}"/>
    <dgm:cxn modelId="{77440D33-5595-4B04-910A-92602B6872C0}" type="presOf" srcId="{1B358951-F8BF-4FC2-9C6C-67449ACEA2C0}" destId="{72942AB3-F33D-46DC-B30A-F3E8C7CF89F3}" srcOrd="0" destOrd="0" presId="urn:microsoft.com/office/officeart/2005/8/layout/list1"/>
    <dgm:cxn modelId="{141C605B-69D4-4B24-B4BA-DF4664FBFA9D}" srcId="{1B358951-F8BF-4FC2-9C6C-67449ACEA2C0}" destId="{458E33AF-5E56-4988-97F2-0621675B33E0}" srcOrd="1" destOrd="0" parTransId="{555BBDC9-E5F8-4B24-9155-674D2B34EA3A}" sibTransId="{E95E9330-DB1E-400E-83D1-5958D150A0A8}"/>
    <dgm:cxn modelId="{EA5A2C56-3E90-47C0-8F09-228123D143FE}" type="presOf" srcId="{5D1E4C7C-BDBA-4B5D-BF8A-2F36BB5066D6}" destId="{8CAB9B83-1792-414D-AA82-543CE9EE9939}" srcOrd="0" destOrd="0" presId="urn:microsoft.com/office/officeart/2005/8/layout/list1"/>
    <dgm:cxn modelId="{1128FB59-E959-4812-82E4-01436703A99B}" type="presOf" srcId="{458E33AF-5E56-4988-97F2-0621675B33E0}" destId="{5D0B992A-C399-4AF6-8A6D-C2F46E501DBD}" srcOrd="1" destOrd="0" presId="urn:microsoft.com/office/officeart/2005/8/layout/list1"/>
    <dgm:cxn modelId="{471F558E-72CF-4C8F-BC9A-392AFAD5AD51}" type="presOf" srcId="{8360712A-B5EB-49C2-BD32-09C22B41C27C}" destId="{6616016B-A78F-4A58-9B13-D55FD47B9472}" srcOrd="1" destOrd="0" presId="urn:microsoft.com/office/officeart/2005/8/layout/list1"/>
    <dgm:cxn modelId="{0939C398-5D7C-40C3-AF18-0587605D9E10}" type="presOf" srcId="{5D1E4C7C-BDBA-4B5D-BF8A-2F36BB5066D6}" destId="{160F4826-27CA-44EA-AC12-4785F0BEA58A}" srcOrd="1" destOrd="0" presId="urn:microsoft.com/office/officeart/2005/8/layout/list1"/>
    <dgm:cxn modelId="{989FB0DB-1FF6-4465-8C6E-1292D0C83335}" srcId="{1B358951-F8BF-4FC2-9C6C-67449ACEA2C0}" destId="{8360712A-B5EB-49C2-BD32-09C22B41C27C}" srcOrd="2" destOrd="0" parTransId="{44D712E0-A490-4C6F-8CE5-DAE5CFBD38D3}" sibTransId="{747B7D13-A32D-4976-9FC3-9F6ECE439A1C}"/>
    <dgm:cxn modelId="{161BED56-E341-4000-89CA-9234E93005C3}" type="presParOf" srcId="{72942AB3-F33D-46DC-B30A-F3E8C7CF89F3}" destId="{C6E4419C-A8F1-4CCD-B784-EDE547DFFF0D}" srcOrd="0" destOrd="0" presId="urn:microsoft.com/office/officeart/2005/8/layout/list1"/>
    <dgm:cxn modelId="{EC610860-8AA4-4DED-B238-74DE5D3CBB25}" type="presParOf" srcId="{C6E4419C-A8F1-4CCD-B784-EDE547DFFF0D}" destId="{8CAB9B83-1792-414D-AA82-543CE9EE9939}" srcOrd="0" destOrd="0" presId="urn:microsoft.com/office/officeart/2005/8/layout/list1"/>
    <dgm:cxn modelId="{9ED505FF-2F85-43B6-8613-19F09321311A}" type="presParOf" srcId="{C6E4419C-A8F1-4CCD-B784-EDE547DFFF0D}" destId="{160F4826-27CA-44EA-AC12-4785F0BEA58A}" srcOrd="1" destOrd="0" presId="urn:microsoft.com/office/officeart/2005/8/layout/list1"/>
    <dgm:cxn modelId="{C4B7FF69-AF03-4BE7-8CCE-5E07E61779B4}" type="presParOf" srcId="{72942AB3-F33D-46DC-B30A-F3E8C7CF89F3}" destId="{93AC53D8-C949-4505-8FAE-21BB58825FD8}" srcOrd="1" destOrd="0" presId="urn:microsoft.com/office/officeart/2005/8/layout/list1"/>
    <dgm:cxn modelId="{28A41D61-05B6-441A-86AD-E341F4F1F2CE}" type="presParOf" srcId="{72942AB3-F33D-46DC-B30A-F3E8C7CF89F3}" destId="{C917ED99-24EB-4637-9736-5B35716B0D4C}" srcOrd="2" destOrd="0" presId="urn:microsoft.com/office/officeart/2005/8/layout/list1"/>
    <dgm:cxn modelId="{F08121CA-FEFD-403A-8F21-11526833DB3A}" type="presParOf" srcId="{72942AB3-F33D-46DC-B30A-F3E8C7CF89F3}" destId="{4B1F21A2-D5F6-4BDD-8ADA-C83328583150}" srcOrd="3" destOrd="0" presId="urn:microsoft.com/office/officeart/2005/8/layout/list1"/>
    <dgm:cxn modelId="{04E987D2-28E2-4D06-882E-A0B761477090}" type="presParOf" srcId="{72942AB3-F33D-46DC-B30A-F3E8C7CF89F3}" destId="{5A9981C9-40F5-404D-A1C1-6EFE56C01C08}" srcOrd="4" destOrd="0" presId="urn:microsoft.com/office/officeart/2005/8/layout/list1"/>
    <dgm:cxn modelId="{F3643122-9239-492E-93AD-467C49497DAB}" type="presParOf" srcId="{5A9981C9-40F5-404D-A1C1-6EFE56C01C08}" destId="{950701D5-1972-4AAC-928A-A49681088A75}" srcOrd="0" destOrd="0" presId="urn:microsoft.com/office/officeart/2005/8/layout/list1"/>
    <dgm:cxn modelId="{55DC4117-238E-4C90-815F-AFEBD644E10B}" type="presParOf" srcId="{5A9981C9-40F5-404D-A1C1-6EFE56C01C08}" destId="{5D0B992A-C399-4AF6-8A6D-C2F46E501DBD}" srcOrd="1" destOrd="0" presId="urn:microsoft.com/office/officeart/2005/8/layout/list1"/>
    <dgm:cxn modelId="{5DE28C9D-DC16-454E-9915-E9AE67A27E2B}" type="presParOf" srcId="{72942AB3-F33D-46DC-B30A-F3E8C7CF89F3}" destId="{2166F0A7-C586-4117-960B-9B234AF252C1}" srcOrd="5" destOrd="0" presId="urn:microsoft.com/office/officeart/2005/8/layout/list1"/>
    <dgm:cxn modelId="{8D025D7B-BA55-4315-856B-3A76C1C1FEFC}" type="presParOf" srcId="{72942AB3-F33D-46DC-B30A-F3E8C7CF89F3}" destId="{68F70051-3CE1-432D-B1DB-93D8EA22A9B8}" srcOrd="6" destOrd="0" presId="urn:microsoft.com/office/officeart/2005/8/layout/list1"/>
    <dgm:cxn modelId="{68A7DE89-D660-4D82-94D6-8A2F9E318135}" type="presParOf" srcId="{72942AB3-F33D-46DC-B30A-F3E8C7CF89F3}" destId="{05F205B4-3E8D-4615-AE1D-151614408D0D}" srcOrd="7" destOrd="0" presId="urn:microsoft.com/office/officeart/2005/8/layout/list1"/>
    <dgm:cxn modelId="{2387CFC5-9AD5-45A8-BD0F-153573DD3F05}" type="presParOf" srcId="{72942AB3-F33D-46DC-B30A-F3E8C7CF89F3}" destId="{3B4A3F2A-4C47-45D3-9893-F4DD63D28E03}" srcOrd="8" destOrd="0" presId="urn:microsoft.com/office/officeart/2005/8/layout/list1"/>
    <dgm:cxn modelId="{D4B998E3-E7D4-4641-A216-F1C9109BD7A0}" type="presParOf" srcId="{3B4A3F2A-4C47-45D3-9893-F4DD63D28E03}" destId="{E78139CA-A30B-4768-A380-46BBEEB85CA0}" srcOrd="0" destOrd="0" presId="urn:microsoft.com/office/officeart/2005/8/layout/list1"/>
    <dgm:cxn modelId="{B712002E-BFD0-4DA7-94B7-D56CBE2D5A65}" type="presParOf" srcId="{3B4A3F2A-4C47-45D3-9893-F4DD63D28E03}" destId="{6616016B-A78F-4A58-9B13-D55FD47B9472}" srcOrd="1" destOrd="0" presId="urn:microsoft.com/office/officeart/2005/8/layout/list1"/>
    <dgm:cxn modelId="{B8226019-0C02-4E94-86E3-7298C193F508}" type="presParOf" srcId="{72942AB3-F33D-46DC-B30A-F3E8C7CF89F3}" destId="{5A1B5720-D0E6-465F-AF31-C2F5B26BB813}" srcOrd="9" destOrd="0" presId="urn:microsoft.com/office/officeart/2005/8/layout/list1"/>
    <dgm:cxn modelId="{A95DC631-A1B5-4A57-9AB8-86790B2FEECD}" type="presParOf" srcId="{72942AB3-F33D-46DC-B30A-F3E8C7CF89F3}" destId="{46D3D9B5-AEED-4264-ADFA-E97D98CFCCC6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17ED99-24EB-4637-9736-5B35716B0D4C}">
      <dsp:nvSpPr>
        <dsp:cNvPr id="0" name=""/>
        <dsp:cNvSpPr/>
      </dsp:nvSpPr>
      <dsp:spPr>
        <a:xfrm>
          <a:off x="0" y="1296818"/>
          <a:ext cx="8686800" cy="33237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0F4826-27CA-44EA-AC12-4785F0BEA58A}">
      <dsp:nvSpPr>
        <dsp:cNvPr id="0" name=""/>
        <dsp:cNvSpPr/>
      </dsp:nvSpPr>
      <dsp:spPr>
        <a:xfrm>
          <a:off x="0" y="0"/>
          <a:ext cx="8315256" cy="136901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9838" tIns="0" rIns="229838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HP001 4 hàng" panose="020B0603050302020204" pitchFamily="34" charset="0"/>
            </a:rPr>
            <a:t>-</a:t>
          </a:r>
          <a:r>
            <a:rPr lang="en-US" sz="2800" b="1" kern="1200" dirty="0" err="1">
              <a:latin typeface="HP001 4 hàng" panose="020B0603050302020204" pitchFamily="34" charset="0"/>
            </a:rPr>
            <a:t>Đọc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trôi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chảy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toàn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bài</a:t>
          </a:r>
          <a:r>
            <a:rPr lang="en-US" sz="2800" b="1" kern="1200" dirty="0">
              <a:latin typeface="HP001 4 hàng" panose="020B0603050302020204" pitchFamily="34" charset="0"/>
            </a:rPr>
            <a:t>, </a:t>
          </a:r>
          <a:r>
            <a:rPr lang="en-US" sz="2800" b="1" kern="1200" dirty="0" err="1">
              <a:latin typeface="HP001 4 hàng" panose="020B0603050302020204" pitchFamily="34" charset="0"/>
            </a:rPr>
            <a:t>ngắt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nghỉ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đúng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nhịp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thơ</a:t>
          </a:r>
          <a:r>
            <a:rPr lang="en-US" sz="2800" b="1" kern="1200" dirty="0">
              <a:latin typeface="HP001 4 hàng" panose="020B0603050302020204" pitchFamily="34" charset="0"/>
            </a:rPr>
            <a:t>; </a:t>
          </a:r>
          <a:r>
            <a:rPr lang="en-US" sz="2800" b="1" kern="1200" dirty="0" err="1">
              <a:latin typeface="HP001 4 hàng" panose="020B0603050302020204" pitchFamily="34" charset="0"/>
            </a:rPr>
            <a:t>hiểu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nghĩa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các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từ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khó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trong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bài</a:t>
          </a:r>
          <a:r>
            <a:rPr lang="en-US" sz="2800" b="1" kern="1200" dirty="0">
              <a:latin typeface="HP001 4 hàng" panose="020B0603050302020204" pitchFamily="34" charset="0"/>
            </a:rPr>
            <a:t>; </a:t>
          </a:r>
          <a:r>
            <a:rPr lang="en-US" sz="2800" b="1" kern="1200" dirty="0" err="1">
              <a:latin typeface="HP001 4 hàng" panose="020B0603050302020204" pitchFamily="34" charset="0"/>
            </a:rPr>
            <a:t>hiểu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nội</a:t>
          </a:r>
          <a:r>
            <a:rPr lang="en-US" sz="2800" b="1" kern="1200" dirty="0">
              <a:latin typeface="HP001 4 hàng" panose="020B0603050302020204" pitchFamily="34" charset="0"/>
            </a:rPr>
            <a:t> dung </a:t>
          </a:r>
          <a:r>
            <a:rPr lang="en-US" sz="2800" b="1" kern="1200" dirty="0" err="1">
              <a:latin typeface="HP001 4 hàng" panose="020B0603050302020204" pitchFamily="34" charset="0"/>
            </a:rPr>
            <a:t>bài</a:t>
          </a:r>
          <a:r>
            <a:rPr lang="en-US" sz="2800" b="1" kern="1200" dirty="0">
              <a:latin typeface="HP001 4 hàng" panose="020B0603050302020204" pitchFamily="34" charset="0"/>
            </a:rPr>
            <a:t>. </a:t>
          </a:r>
        </a:p>
      </dsp:txBody>
      <dsp:txXfrm>
        <a:off x="66830" y="66830"/>
        <a:ext cx="8181596" cy="1235352"/>
      </dsp:txXfrm>
    </dsp:sp>
    <dsp:sp modelId="{68F70051-3CE1-432D-B1DB-93D8EA22A9B8}">
      <dsp:nvSpPr>
        <dsp:cNvPr id="0" name=""/>
        <dsp:cNvSpPr/>
      </dsp:nvSpPr>
      <dsp:spPr>
        <a:xfrm>
          <a:off x="0" y="2381055"/>
          <a:ext cx="8686800" cy="38199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0B992A-C399-4AF6-8A6D-C2F46E501DBD}">
      <dsp:nvSpPr>
        <dsp:cNvPr id="0" name=""/>
        <dsp:cNvSpPr/>
      </dsp:nvSpPr>
      <dsp:spPr>
        <a:xfrm>
          <a:off x="0" y="1752600"/>
          <a:ext cx="8296055" cy="98487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9838" tIns="0" rIns="229838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HP001 4 hàng" panose="020B0603050302020204" pitchFamily="34" charset="0"/>
            </a:rPr>
            <a:t>- </a:t>
          </a:r>
          <a:r>
            <a:rPr lang="en-US" sz="2800" b="1" kern="1200" dirty="0" err="1">
              <a:latin typeface="HP001 4 hàng" panose="020B0603050302020204" pitchFamily="34" charset="0"/>
            </a:rPr>
            <a:t>Cảm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nhận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được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sự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giàu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có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của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các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miền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trên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đất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nước</a:t>
          </a:r>
          <a:r>
            <a:rPr lang="en-US" sz="2800" b="1" kern="1200" dirty="0">
              <a:latin typeface="HP001 4 hàng" panose="020B0603050302020204" pitchFamily="34" charset="0"/>
            </a:rPr>
            <a:t> ta. </a:t>
          </a:r>
          <a:r>
            <a:rPr lang="en-US" sz="2800" b="1" kern="1200" dirty="0" err="1">
              <a:latin typeface="HP001 4 hàng" panose="020B0603050302020204" pitchFamily="34" charset="0"/>
            </a:rPr>
            <a:t>Đọc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thuộc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bài</a:t>
          </a:r>
          <a:r>
            <a:rPr lang="en-US" sz="2800" b="1" kern="1200" dirty="0">
              <a:latin typeface="HP001 4 hàng" panose="020B0603050302020204" pitchFamily="34" charset="0"/>
            </a:rPr>
            <a:t>.</a:t>
          </a:r>
        </a:p>
      </dsp:txBody>
      <dsp:txXfrm>
        <a:off x="48078" y="1800678"/>
        <a:ext cx="8199899" cy="888723"/>
      </dsp:txXfrm>
    </dsp:sp>
    <dsp:sp modelId="{46D3D9B5-AEED-4264-ADFA-E97D98CFCCC6}">
      <dsp:nvSpPr>
        <dsp:cNvPr id="0" name=""/>
        <dsp:cNvSpPr/>
      </dsp:nvSpPr>
      <dsp:spPr>
        <a:xfrm>
          <a:off x="0" y="4063379"/>
          <a:ext cx="8686800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16016B-A78F-4A58-9B13-D55FD47B9472}">
      <dsp:nvSpPr>
        <dsp:cNvPr id="0" name=""/>
        <dsp:cNvSpPr/>
      </dsp:nvSpPr>
      <dsp:spPr>
        <a:xfrm>
          <a:off x="0" y="3048000"/>
          <a:ext cx="8295679" cy="110833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9838" tIns="0" rIns="229838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HP001 4 hàng" panose="020B0603050302020204" pitchFamily="34" charset="0"/>
            </a:rPr>
            <a:t>- </a:t>
          </a:r>
          <a:r>
            <a:rPr lang="en-US" sz="2800" b="1" kern="1200" dirty="0" err="1">
              <a:latin typeface="HP001 4 hàng" panose="020B0603050302020204" pitchFamily="34" charset="0"/>
            </a:rPr>
            <a:t>Phát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triển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phẩm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chất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yêu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quê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hương</a:t>
          </a:r>
          <a:r>
            <a:rPr lang="en-US" sz="2800" b="1" kern="1200" dirty="0">
              <a:latin typeface="HP001 4 hàng" panose="020B0603050302020204" pitchFamily="34" charset="0"/>
            </a:rPr>
            <a:t>, </a:t>
          </a:r>
          <a:r>
            <a:rPr lang="en-US" sz="2800" b="1" kern="1200" dirty="0" err="1">
              <a:latin typeface="HP001 4 hàng" panose="020B0603050302020204" pitchFamily="34" charset="0"/>
            </a:rPr>
            <a:t>đất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nước</a:t>
          </a:r>
          <a:r>
            <a:rPr lang="en-US" sz="2800" b="1" kern="1200" dirty="0">
              <a:latin typeface="HP001 4 hàng" panose="020B0603050302020204" pitchFamily="34" charset="0"/>
            </a:rPr>
            <a:t>. </a:t>
          </a:r>
          <a:r>
            <a:rPr lang="en-US" sz="2800" b="1" kern="1200" dirty="0" err="1">
              <a:latin typeface="HP001 4 hàng" panose="020B0603050302020204" pitchFamily="34" charset="0"/>
            </a:rPr>
            <a:t>Yêu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thích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môn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học</a:t>
          </a:r>
          <a:r>
            <a:rPr lang="en-US" sz="2800" b="1" kern="1200" dirty="0">
              <a:latin typeface="HP001 4 hàng" panose="020B0603050302020204" pitchFamily="34" charset="0"/>
            </a:rPr>
            <a:t>.</a:t>
          </a:r>
        </a:p>
      </dsp:txBody>
      <dsp:txXfrm>
        <a:off x="54104" y="3102104"/>
        <a:ext cx="8187471" cy="10001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17ED99-24EB-4637-9736-5B35716B0D4C}">
      <dsp:nvSpPr>
        <dsp:cNvPr id="0" name=""/>
        <dsp:cNvSpPr/>
      </dsp:nvSpPr>
      <dsp:spPr>
        <a:xfrm>
          <a:off x="0" y="1296818"/>
          <a:ext cx="8686800" cy="33237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0F4826-27CA-44EA-AC12-4785F0BEA58A}">
      <dsp:nvSpPr>
        <dsp:cNvPr id="0" name=""/>
        <dsp:cNvSpPr/>
      </dsp:nvSpPr>
      <dsp:spPr>
        <a:xfrm>
          <a:off x="0" y="0"/>
          <a:ext cx="8315256" cy="136901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9838" tIns="0" rIns="229838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HP001 4 hàng" panose="020B0603050302020204" pitchFamily="34" charset="0"/>
            </a:rPr>
            <a:t>-</a:t>
          </a:r>
          <a:r>
            <a:rPr lang="en-US" sz="2800" b="1" kern="1200" dirty="0" err="1">
              <a:latin typeface="HP001 4 hàng" panose="020B0603050302020204" pitchFamily="34" charset="0"/>
            </a:rPr>
            <a:t>Đọc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trôi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chảy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toàn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bài</a:t>
          </a:r>
          <a:r>
            <a:rPr lang="en-US" sz="2800" b="1" kern="1200" dirty="0">
              <a:latin typeface="HP001 4 hàng" panose="020B0603050302020204" pitchFamily="34" charset="0"/>
            </a:rPr>
            <a:t>, </a:t>
          </a:r>
          <a:r>
            <a:rPr lang="en-US" sz="2800" b="1" kern="1200" dirty="0" err="1">
              <a:latin typeface="HP001 4 hàng" panose="020B0603050302020204" pitchFamily="34" charset="0"/>
            </a:rPr>
            <a:t>ngắt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nghỉ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đúng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nhịp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thơ</a:t>
          </a:r>
          <a:r>
            <a:rPr lang="en-US" sz="2800" b="1" kern="1200" dirty="0">
              <a:latin typeface="HP001 4 hàng" panose="020B0603050302020204" pitchFamily="34" charset="0"/>
            </a:rPr>
            <a:t>; </a:t>
          </a:r>
          <a:r>
            <a:rPr lang="en-US" sz="2800" b="1" kern="1200" dirty="0" err="1">
              <a:latin typeface="HP001 4 hàng" panose="020B0603050302020204" pitchFamily="34" charset="0"/>
            </a:rPr>
            <a:t>hiểu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nghĩa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các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từ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khó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trong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bài</a:t>
          </a:r>
          <a:r>
            <a:rPr lang="en-US" sz="2800" b="1" kern="1200" dirty="0">
              <a:latin typeface="HP001 4 hàng" panose="020B0603050302020204" pitchFamily="34" charset="0"/>
            </a:rPr>
            <a:t>; </a:t>
          </a:r>
          <a:r>
            <a:rPr lang="en-US" sz="2800" b="1" kern="1200" dirty="0" err="1">
              <a:latin typeface="HP001 4 hàng" panose="020B0603050302020204" pitchFamily="34" charset="0"/>
            </a:rPr>
            <a:t>hiểu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nội</a:t>
          </a:r>
          <a:r>
            <a:rPr lang="en-US" sz="2800" b="1" kern="1200" dirty="0">
              <a:latin typeface="HP001 4 hàng" panose="020B0603050302020204" pitchFamily="34" charset="0"/>
            </a:rPr>
            <a:t> dung </a:t>
          </a:r>
          <a:r>
            <a:rPr lang="en-US" sz="2800" b="1" kern="1200" dirty="0" err="1">
              <a:latin typeface="HP001 4 hàng" panose="020B0603050302020204" pitchFamily="34" charset="0"/>
            </a:rPr>
            <a:t>bài</a:t>
          </a:r>
          <a:r>
            <a:rPr lang="en-US" sz="2800" b="1" kern="1200" dirty="0">
              <a:latin typeface="HP001 4 hàng" panose="020B0603050302020204" pitchFamily="34" charset="0"/>
            </a:rPr>
            <a:t>. </a:t>
          </a:r>
        </a:p>
      </dsp:txBody>
      <dsp:txXfrm>
        <a:off x="66830" y="66830"/>
        <a:ext cx="8181596" cy="1235352"/>
      </dsp:txXfrm>
    </dsp:sp>
    <dsp:sp modelId="{68F70051-3CE1-432D-B1DB-93D8EA22A9B8}">
      <dsp:nvSpPr>
        <dsp:cNvPr id="0" name=""/>
        <dsp:cNvSpPr/>
      </dsp:nvSpPr>
      <dsp:spPr>
        <a:xfrm>
          <a:off x="0" y="2381055"/>
          <a:ext cx="8686800" cy="38199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0B992A-C399-4AF6-8A6D-C2F46E501DBD}">
      <dsp:nvSpPr>
        <dsp:cNvPr id="0" name=""/>
        <dsp:cNvSpPr/>
      </dsp:nvSpPr>
      <dsp:spPr>
        <a:xfrm>
          <a:off x="0" y="1752600"/>
          <a:ext cx="8296055" cy="98487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9838" tIns="0" rIns="229838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HP001 4 hàng" panose="020B0603050302020204" pitchFamily="34" charset="0"/>
            </a:rPr>
            <a:t>- </a:t>
          </a:r>
          <a:r>
            <a:rPr lang="en-US" sz="2800" b="1" kern="1200" dirty="0" err="1">
              <a:latin typeface="HP001 4 hàng" panose="020B0603050302020204" pitchFamily="34" charset="0"/>
            </a:rPr>
            <a:t>Cảm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nhận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được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sự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giàu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có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của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các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miền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trên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đất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nước</a:t>
          </a:r>
          <a:r>
            <a:rPr lang="en-US" sz="2800" b="1" kern="1200" dirty="0">
              <a:latin typeface="HP001 4 hàng" panose="020B0603050302020204" pitchFamily="34" charset="0"/>
            </a:rPr>
            <a:t> ta. </a:t>
          </a:r>
          <a:r>
            <a:rPr lang="en-US" sz="2800" b="1" kern="1200" dirty="0" err="1">
              <a:latin typeface="HP001 4 hàng" panose="020B0603050302020204" pitchFamily="34" charset="0"/>
            </a:rPr>
            <a:t>Đọc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thuộc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bài</a:t>
          </a:r>
          <a:r>
            <a:rPr lang="en-US" sz="2800" b="1" kern="1200" dirty="0">
              <a:latin typeface="HP001 4 hàng" panose="020B0603050302020204" pitchFamily="34" charset="0"/>
            </a:rPr>
            <a:t>.</a:t>
          </a:r>
        </a:p>
      </dsp:txBody>
      <dsp:txXfrm>
        <a:off x="48078" y="1800678"/>
        <a:ext cx="8199899" cy="888723"/>
      </dsp:txXfrm>
    </dsp:sp>
    <dsp:sp modelId="{46D3D9B5-AEED-4264-ADFA-E97D98CFCCC6}">
      <dsp:nvSpPr>
        <dsp:cNvPr id="0" name=""/>
        <dsp:cNvSpPr/>
      </dsp:nvSpPr>
      <dsp:spPr>
        <a:xfrm>
          <a:off x="0" y="4063379"/>
          <a:ext cx="8686800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16016B-A78F-4A58-9B13-D55FD47B9472}">
      <dsp:nvSpPr>
        <dsp:cNvPr id="0" name=""/>
        <dsp:cNvSpPr/>
      </dsp:nvSpPr>
      <dsp:spPr>
        <a:xfrm>
          <a:off x="0" y="3048000"/>
          <a:ext cx="8295679" cy="110833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9838" tIns="0" rIns="229838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HP001 4 hàng" panose="020B0603050302020204" pitchFamily="34" charset="0"/>
            </a:rPr>
            <a:t>- </a:t>
          </a:r>
          <a:r>
            <a:rPr lang="en-US" sz="2800" b="1" kern="1200" dirty="0" err="1">
              <a:latin typeface="HP001 4 hàng" panose="020B0603050302020204" pitchFamily="34" charset="0"/>
            </a:rPr>
            <a:t>Phát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triển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phẩm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chất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yêu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quê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hương</a:t>
          </a:r>
          <a:r>
            <a:rPr lang="en-US" sz="2800" b="1" kern="1200" dirty="0">
              <a:latin typeface="HP001 4 hàng" panose="020B0603050302020204" pitchFamily="34" charset="0"/>
            </a:rPr>
            <a:t>, </a:t>
          </a:r>
          <a:r>
            <a:rPr lang="en-US" sz="2800" b="1" kern="1200" dirty="0" err="1">
              <a:latin typeface="HP001 4 hàng" panose="020B0603050302020204" pitchFamily="34" charset="0"/>
            </a:rPr>
            <a:t>đất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nước</a:t>
          </a:r>
          <a:r>
            <a:rPr lang="en-US" sz="2800" b="1" kern="1200" dirty="0">
              <a:latin typeface="HP001 4 hàng" panose="020B0603050302020204" pitchFamily="34" charset="0"/>
            </a:rPr>
            <a:t>. </a:t>
          </a:r>
          <a:r>
            <a:rPr lang="en-US" sz="2800" b="1" kern="1200" dirty="0" err="1">
              <a:latin typeface="HP001 4 hàng" panose="020B0603050302020204" pitchFamily="34" charset="0"/>
            </a:rPr>
            <a:t>Yêu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thích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môn</a:t>
          </a:r>
          <a:r>
            <a:rPr lang="en-US" sz="2800" b="1" kern="1200" dirty="0">
              <a:latin typeface="HP001 4 hàng" panose="020B0603050302020204" pitchFamily="34" charset="0"/>
            </a:rPr>
            <a:t> </a:t>
          </a:r>
          <a:r>
            <a:rPr lang="en-US" sz="2800" b="1" kern="1200" dirty="0" err="1">
              <a:latin typeface="HP001 4 hàng" panose="020B0603050302020204" pitchFamily="34" charset="0"/>
            </a:rPr>
            <a:t>học</a:t>
          </a:r>
          <a:r>
            <a:rPr lang="en-US" sz="2800" b="1" kern="1200" dirty="0">
              <a:latin typeface="HP001 4 hàng" panose="020B0603050302020204" pitchFamily="34" charset="0"/>
            </a:rPr>
            <a:t>.</a:t>
          </a:r>
        </a:p>
      </dsp:txBody>
      <dsp:txXfrm>
        <a:off x="54104" y="3102104"/>
        <a:ext cx="8187471" cy="10001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34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AAAB4E5A-7473-40A3-90CA-918AC68C23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960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AB4E5A-7473-40A3-90CA-918AC68C2342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9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4322A4FB-79FA-45A2-8ABD-FD64E69BC4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5EF7FE-2354-49E7-B3E8-FFE289CDAA7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D3162FED-5866-4B34-AF8D-72DE773187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A10775D6-FD22-43DF-B586-7A576B9D5B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53CD62F3-390D-4F2B-B742-EFECCA50EC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BEEA5A-AFE5-4766-BD57-9A7C76A8BD8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9938D4D1-FFE2-4146-A12F-B3469CBD01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E76D8BDC-B2EF-435D-87B2-3F7950E3F6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AB4E5A-7473-40A3-90CA-918AC68C2342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654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AB4E5A-7473-40A3-90CA-918AC68C2342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294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9461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6AA97F-5385-4A58-9423-653C95FC97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8ED86E-FA4B-47BF-9CE0-B76FACD495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9E890-A840-453C-A5D3-9A3DCD2723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0649D-4329-4FF2-8B5A-ACB2DD0476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E5100-40DE-4BC5-99BA-77FC00C1DC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8532F-8F9E-4290-9789-3C811185B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AD796-3725-49E1-8260-D1F9555347A1}" type="datetimeFigureOut">
              <a:rPr lang="en-US"/>
              <a:pPr>
                <a:defRPr/>
              </a:pPr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C8B118-E69B-4A10-9949-9371CE411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FB9EF3-EBEC-42DC-8184-E8C2D6D17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6B73DE-C922-45C3-BAFC-CAD4235F04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2709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7FFD2-21FB-4271-8353-89D3C6977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2A129-3C6D-4A34-9424-FBBE9088FED1}" type="datetimeFigureOut">
              <a:rPr lang="en-US"/>
              <a:pPr>
                <a:defRPr/>
              </a:pPr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DEA48A-8EBB-4E2E-B891-0C47D4392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A26C5-ACA6-4CB5-AE57-2B0A2C070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40546C-587B-4D0C-815F-363CFDF64B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09869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D5E21B-9F5F-4BE1-9819-872287126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6DA75-12EC-4A2E-BFCE-D9BFCE53DA8D}" type="datetimeFigureOut">
              <a:rPr lang="en-US"/>
              <a:pPr>
                <a:defRPr/>
              </a:pPr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3E8F4-464D-4DEE-8F8D-5D89CA844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4C957D-1F9B-4068-BCB3-5FB338962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CCB61B-016F-40FC-A325-13878A2BED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07201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C29940B-DED5-4856-B4B4-E6C7C80A6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184D9-9781-4C9D-8F21-7B3A0C2CEBCE}" type="datetimeFigureOut">
              <a:rPr lang="en-US"/>
              <a:pPr>
                <a:defRPr/>
              </a:pPr>
              <a:t>11/11/2021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D3A0950-1CBD-4CC7-A2E7-51D456E24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F2A33AD-ECD7-4B5C-8CD4-AC1D9C216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3D49BD-C123-4DBA-82BF-9871C3DCB2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89820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FFBE8D2-D2C9-42FD-B44D-89A8C90C7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7F0C2-89FA-4F1B-B958-8F4D9C346583}" type="datetimeFigureOut">
              <a:rPr lang="en-US"/>
              <a:pPr>
                <a:defRPr/>
              </a:pPr>
              <a:t>11/11/2021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FB12977-E5B9-4962-85F8-914CCBDF4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5C23335-EFCC-45B0-B8D0-38E56C0BA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9098CE-CE98-46F9-BF0B-2A6E9CFBA5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0009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EAB66DB-D766-4BD1-8E8C-08A1CBE8E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544CE-78C4-4712-ACCF-B6442376D594}" type="datetimeFigureOut">
              <a:rPr lang="en-US"/>
              <a:pPr>
                <a:defRPr/>
              </a:pPr>
              <a:t>11/11/2021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27848EB-E5A3-4969-A413-1112D09F6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BE77E5F-A2A9-449D-B846-4226773B6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AEA2B2-1EAF-4F84-B1BA-06DFC4F6B6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0726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46C776-BBF4-4FFB-B4D8-DD9302F5C4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9DC77F4-C04A-45A7-8FCA-C52F54C13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12E9C-C931-4B5E-8FE2-D9B941768AE1}" type="datetimeFigureOut">
              <a:rPr lang="en-US"/>
              <a:pPr>
                <a:defRPr/>
              </a:pPr>
              <a:t>11/11/2021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B13CCDE-EB19-4C3E-9975-AB3AA66CB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C65E822-08A9-4AE7-BAD2-02209015B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48D667-F3C4-4AD7-AAA6-2E6D24BA0A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32308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460FD97-3B09-431D-A3F2-496B280B2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935D0-BE82-4712-8DFB-0A44811C06C9}" type="datetimeFigureOut">
              <a:rPr lang="en-US"/>
              <a:pPr>
                <a:defRPr/>
              </a:pPr>
              <a:t>11/11/2021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51FAD9A-C72A-4FD3-8FE6-7E84B48BF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E696B30-4AA8-472F-9E88-D352BB6C2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399A9C-988D-449C-BECA-90D08B07EF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61156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DED1529-B033-473F-B850-8DF7B0192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EB83E-ED33-425C-8399-A8A83CCE9CE6}" type="datetimeFigureOut">
              <a:rPr lang="en-US"/>
              <a:pPr>
                <a:defRPr/>
              </a:pPr>
              <a:t>11/11/2021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4CDCFF5-9F2D-4818-90A7-C9219FCF4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1AD4C18-A714-4DDB-8540-78C490824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8E8914-3E7F-4926-AA63-A3B8208B71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47240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13C2CD-3BD8-495F-B354-DB5EB4A2F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C871D-17BC-426E-8044-6FDCEC8B40CD}" type="datetimeFigureOut">
              <a:rPr lang="en-US"/>
              <a:pPr>
                <a:defRPr/>
              </a:pPr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D00C7-FAB9-447C-8596-5DE9B8534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C62EE8-9A62-4314-BCFC-FB35A68B8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E42890-BF96-42CA-BC1A-8806FD3A54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86929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D3BA6-4568-42C6-A299-7AB5C2259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351BF-04EC-4194-A19B-6BB6E816F0D9}" type="datetimeFigureOut">
              <a:rPr lang="en-US"/>
              <a:pPr>
                <a:defRPr/>
              </a:pPr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300596-41E9-4EE8-ACCA-07839AC65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896018-9249-4797-B857-9F8BF2E12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F55DBF-593A-45F3-BFC9-0E748BE225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82656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4A7026-9A55-4825-9B09-AC810128C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B0BA0-E138-4E25-AC1F-836738D3E413}" type="datetimeFigureOut">
              <a:rPr lang="en-US"/>
              <a:pPr>
                <a:defRPr/>
              </a:pPr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1EE30-5E18-421C-BA24-355C99813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446FA-ED51-48C8-A93E-9642E7ACB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7C7BC6-43F3-4C32-8C7C-47D5822FAE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3082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0F1F2-AB8C-46AD-9DC8-71A97BE15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13B38-315E-4387-9BC1-24B597BF3BE9}" type="datetimeFigureOut">
              <a:rPr lang="en-US"/>
              <a:pPr>
                <a:defRPr/>
              </a:pPr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211E3-70A0-45E5-83E9-4CFF46566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587E99-C60E-4D0C-B74D-4544DBE93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9597DB-E951-4369-B939-9CD54D6B31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06411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D4678-574C-4E59-BBF9-C39A411D6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615EE-44D6-4F40-B9A8-3E40A509E139}" type="datetimeFigureOut">
              <a:rPr lang="en-US"/>
              <a:pPr>
                <a:defRPr/>
              </a:pPr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95166-7B78-4A39-842F-F252F78DE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072CC-00FC-4FC9-B142-4A10A0FB3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4150A-7A18-4DC9-A77A-F9125FF28D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779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D65A502-44A6-4ECE-BCAF-4895FA5B7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D343E-EA6E-4B46-A4B7-0439A1D37678}" type="datetimeFigureOut">
              <a:rPr lang="en-US"/>
              <a:pPr>
                <a:defRPr/>
              </a:pPr>
              <a:t>11/11/2021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815AE98-85BB-42DA-AFDB-6167E6FCD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91727D8-47D5-469B-BF74-DBD3FF679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DB616B-4DEE-4885-8710-7B668BFEFE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88487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324D5F7-A548-4015-BD36-165CFED99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02F5A-B2D2-4BCA-92A1-3F716EA04A42}" type="datetimeFigureOut">
              <a:rPr lang="en-US"/>
              <a:pPr>
                <a:defRPr/>
              </a:pPr>
              <a:t>11/11/2021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F0EE095-F661-4931-AD52-8C340AA7D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F90D1E0-824F-472C-B164-EB032CCD9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2E34CF-C308-4BF4-B30F-76208F6929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4326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DC2F37-C1B6-49F8-8794-3400128BD8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964AA53-CF3C-4627-9F78-D83521434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6133A-4AE2-4FD1-A49C-E2870E113B44}" type="datetimeFigureOut">
              <a:rPr lang="en-US"/>
              <a:pPr>
                <a:defRPr/>
              </a:pPr>
              <a:t>11/11/2021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845848E-4C0B-4817-A535-7AE930601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A66E6F6-8138-438A-8B28-DE68407B0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712DC1-B1ED-4EAC-BC56-78074D0969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44633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95AA5EA-58AA-4D61-A468-9EBA47AB5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180D8-85D8-411A-82F6-26BFCC882B53}" type="datetimeFigureOut">
              <a:rPr lang="en-US"/>
              <a:pPr>
                <a:defRPr/>
              </a:pPr>
              <a:t>11/11/2021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54E9384-D3C9-4C0B-A9F6-36B586562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4566942-DD7E-4EDE-A185-D5F33438E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053FC4-55CA-4FBD-A334-B07E6BF0C8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33152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E2A08AC-088A-44F0-AE26-B2698BAE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70D52-6589-48C6-BC82-92463918CBA0}" type="datetimeFigureOut">
              <a:rPr lang="en-US"/>
              <a:pPr>
                <a:defRPr/>
              </a:pPr>
              <a:t>11/11/2021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55F041F-BFD9-43C5-A0F1-42E6FEAA8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A58394C-CF5D-4C05-B7A9-37EF3C68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650981-1C82-48F7-8B06-5BFDBDE05E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20844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81F68D7-D5BD-41A7-9F87-654180B44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F0D77-996F-47A2-AA28-EAA38D5256DD}" type="datetimeFigureOut">
              <a:rPr lang="en-US"/>
              <a:pPr>
                <a:defRPr/>
              </a:pPr>
              <a:t>11/11/2021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6172D5B-2991-4D2C-9DE0-C154852B5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D7AB9C3-2D26-4D46-85AC-8B1FB33EE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03A854-80C5-4AB1-BC6A-E7D63B895A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90437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42F89F-75AE-49A4-8A71-680FB80D7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AC29D-E797-40F8-AB93-8B803069EACF}" type="datetimeFigureOut">
              <a:rPr lang="en-US"/>
              <a:pPr>
                <a:defRPr/>
              </a:pPr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1C415C-9E29-4359-8531-6DEF3A429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759F8-5799-42AE-B5E5-4F07EE82C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D798BE-4876-4601-A539-B14CFEF0C0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35785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D256C3-28A3-4A3D-A929-421BC3D59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818B3-2BDC-481C-A4B5-B7C6B770A4D6}" type="datetimeFigureOut">
              <a:rPr lang="en-US"/>
              <a:pPr>
                <a:defRPr/>
              </a:pPr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34BDA-52DC-4359-8E8F-8A45ED6AE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066DF-60E9-4F23-85D4-D2679E3B2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A21BDB-11EA-4EF4-B8B1-D4011E985C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09899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EB4BBFD-354F-456B-9AC4-9CE97CE033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59F4C4-170F-48C7-98C8-4EE4C1D6E5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C76E71B-F779-4E12-AC79-91BA363A77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B1D10-E42B-4BC1-9050-1F7769517E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45329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50819F2-D691-4D53-AEE2-79226BFD89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84AE04A-1834-4CB2-AA54-410E3273B0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AE51CDA-4CAF-44AE-A424-18B0FFBA2D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F18797-66A6-461C-A893-1BB9D843A4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02376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07614F-E35B-408D-9C60-A743C14A2F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98F374E-666A-47F0-BCB1-7E713CA418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C1E3B0F-80FC-4B67-A75A-712F4F1AA1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0E7A4-867D-4942-A4D1-DDEA5DB087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54748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7D388E-BC59-41E8-A0A2-2AE026D34F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DC4FC4-4FB0-4F0F-A585-2D2D975470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D19D4D-17DF-4796-A382-57DFE3FF74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B8A0F-51EA-4C56-9B03-D6B31378C6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1479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F3EFA-5A48-4F5A-847F-A90E7490AF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74705D0-820C-4BEA-836A-3B1432170B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EA3966A-31E6-4EBA-83CE-E36A3B9F75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D622047-B0EB-4E70-AFA3-DA16795100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4F233-F47D-42EA-AE08-FDA8194ADD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98751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7067956-9FB2-4CB3-9AB8-6424603E68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654E349-40CF-4C0A-A61B-9775925C26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DF5DF51-E601-4EAF-BA90-3B48681A5F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64F67D-800E-4787-A2AF-B2FD3DF316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1762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E1FAF83-AC9E-4621-A362-E6E953C6DB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472F571-9DB9-4E90-AA54-51B8540103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2521517-549B-4859-B125-B815AEC8A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C4404-E745-4CD6-AC12-B732771A91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69021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1AFE7B-B94B-4F55-9CFF-92B222A82C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4BDF6A-30EB-42C9-BC53-0F8BF6948C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F91C56-E2C2-4E92-8EDB-110950A36A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1A970-C49D-41F7-8739-B691D77E3C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86572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1FEA4E-97EE-4A65-BD04-BB03A06919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A7655D-A081-4F2A-8EB9-AAD3678D65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D5B22A-98E8-4F5D-86C7-8F5809D15D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113EC-AAB9-4049-A462-EAE495A47B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34328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357DA57-4D1D-4208-9A92-3757DDBAEE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4D03938-B1E4-41B1-B0AD-F4C0A86AE0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11BC9C4-F6E5-4464-8F50-E1B4EA4464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C88CA-955C-47AF-B8A2-4D2BE555CE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98611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E647BEE-B147-4389-91CE-0AA515064A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020A01E-0BA6-427E-A707-3FAC422D86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932281A-F228-4051-AEAE-5C810A60C7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2AA9B-E8D2-4E0B-8D9B-FB915666FF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03353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98DF70-ECC5-4989-BAE6-73973BD723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63D11C-A674-4252-943D-A26AA78AB5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CBD086-3377-4CDF-B899-6D18E6D5A1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2946F-4A8F-4EBE-B2F6-8208A41DE3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66425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2C5DF2E-2260-40F9-9A2E-FB98377D57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BEF6451-F8EB-4CA2-A8A6-7DCDAF3F5E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19C977A-196F-4FC5-B770-0B4746F803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7C43C-D81B-40CB-A583-F631618823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07959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11/11/2021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96161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8A6078-C2A2-4F47-BDA8-4E87ED2202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11/11/2021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4221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11/11/2021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623335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11/11/2021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6383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11/11/2021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926104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11/11/2021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721409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11/11/2021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26988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11/11/2021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439651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11/11/2021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067052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11/11/2021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379736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11/11/2021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91012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186C9-FAB6-4C94-A621-F286670E1C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42914" y="103190"/>
            <a:ext cx="8243887" cy="5953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E9B42450-884F-45B7-81D4-0834C7A1392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920478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13"/>
          <p:cNvPicPr>
            <a:picLocks noChangeAspect="1"/>
          </p:cNvPicPr>
          <p:nvPr userDrawn="1"/>
        </p:nvPicPr>
        <p:blipFill>
          <a:blip r:embed="rId2"/>
          <a:srcRect r="2711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1" name="图片 1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611688"/>
            <a:ext cx="9144000" cy="224631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7375594"/>
      </p:ext>
    </p:extLst>
  </p:cSld>
  <p:clrMapOvr>
    <a:masterClrMapping/>
  </p:clrMapOvr>
  <p:transition spd="slow" advTm="1000">
    <p:blinds dir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395895" y="292693"/>
            <a:ext cx="8518865" cy="6384375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5" name="Google Shape;355;p5"/>
          <p:cNvSpPr/>
          <p:nvPr/>
        </p:nvSpPr>
        <p:spPr>
          <a:xfrm>
            <a:off x="546318" y="1255918"/>
            <a:ext cx="79378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6" name="Google Shape;356;p5"/>
          <p:cNvSpPr/>
          <p:nvPr/>
        </p:nvSpPr>
        <p:spPr>
          <a:xfrm>
            <a:off x="281026" y="1288786"/>
            <a:ext cx="324527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7" name="Google Shape;357;p5"/>
          <p:cNvSpPr/>
          <p:nvPr/>
        </p:nvSpPr>
        <p:spPr>
          <a:xfrm>
            <a:off x="304707" y="1398956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8" name="Google Shape;358;p5"/>
          <p:cNvSpPr/>
          <p:nvPr/>
        </p:nvSpPr>
        <p:spPr>
          <a:xfrm>
            <a:off x="605521" y="1343044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9" name="Google Shape;359;p5"/>
          <p:cNvSpPr/>
          <p:nvPr/>
        </p:nvSpPr>
        <p:spPr>
          <a:xfrm>
            <a:off x="546318" y="1730988"/>
            <a:ext cx="79378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0" name="Google Shape;360;p5"/>
          <p:cNvSpPr/>
          <p:nvPr/>
        </p:nvSpPr>
        <p:spPr>
          <a:xfrm>
            <a:off x="281026" y="1765508"/>
            <a:ext cx="324527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1" name="Google Shape;361;p5"/>
          <p:cNvSpPr/>
          <p:nvPr/>
        </p:nvSpPr>
        <p:spPr>
          <a:xfrm>
            <a:off x="304707" y="1873981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2" name="Google Shape;362;p5"/>
          <p:cNvSpPr/>
          <p:nvPr/>
        </p:nvSpPr>
        <p:spPr>
          <a:xfrm>
            <a:off x="605521" y="1819723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3" name="Google Shape;363;p5"/>
          <p:cNvSpPr/>
          <p:nvPr/>
        </p:nvSpPr>
        <p:spPr>
          <a:xfrm>
            <a:off x="282216" y="1780289"/>
            <a:ext cx="323337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4" name="Google Shape;364;p5"/>
          <p:cNvSpPr/>
          <p:nvPr/>
        </p:nvSpPr>
        <p:spPr>
          <a:xfrm>
            <a:off x="546318" y="2207666"/>
            <a:ext cx="7937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5" name="Google Shape;365;p5"/>
          <p:cNvSpPr/>
          <p:nvPr/>
        </p:nvSpPr>
        <p:spPr>
          <a:xfrm>
            <a:off x="281026" y="2240534"/>
            <a:ext cx="324527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6" name="Google Shape;366;p5"/>
          <p:cNvSpPr/>
          <p:nvPr/>
        </p:nvSpPr>
        <p:spPr>
          <a:xfrm>
            <a:off x="304707" y="2349008"/>
            <a:ext cx="32014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7" name="Google Shape;367;p5"/>
          <p:cNvSpPr/>
          <p:nvPr/>
        </p:nvSpPr>
        <p:spPr>
          <a:xfrm>
            <a:off x="605521" y="2294792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8" name="Google Shape;368;p5"/>
          <p:cNvSpPr/>
          <p:nvPr/>
        </p:nvSpPr>
        <p:spPr>
          <a:xfrm>
            <a:off x="282216" y="2255316"/>
            <a:ext cx="323337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9" name="Google Shape;369;p5"/>
          <p:cNvSpPr/>
          <p:nvPr/>
        </p:nvSpPr>
        <p:spPr>
          <a:xfrm>
            <a:off x="546318" y="2682692"/>
            <a:ext cx="79378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0" name="Google Shape;370;p5"/>
          <p:cNvSpPr/>
          <p:nvPr/>
        </p:nvSpPr>
        <p:spPr>
          <a:xfrm>
            <a:off x="281026" y="2717213"/>
            <a:ext cx="324527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1" name="Google Shape;371;p5"/>
          <p:cNvSpPr/>
          <p:nvPr/>
        </p:nvSpPr>
        <p:spPr>
          <a:xfrm>
            <a:off x="304707" y="2825729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2" name="Google Shape;372;p5"/>
          <p:cNvSpPr/>
          <p:nvPr/>
        </p:nvSpPr>
        <p:spPr>
          <a:xfrm>
            <a:off x="605521" y="2769819"/>
            <a:ext cx="3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3" name="Google Shape;373;p5"/>
          <p:cNvSpPr/>
          <p:nvPr/>
        </p:nvSpPr>
        <p:spPr>
          <a:xfrm>
            <a:off x="282216" y="2732037"/>
            <a:ext cx="323337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4" name="Google Shape;374;p5"/>
          <p:cNvSpPr/>
          <p:nvPr/>
        </p:nvSpPr>
        <p:spPr>
          <a:xfrm>
            <a:off x="546318" y="3159414"/>
            <a:ext cx="7937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5" name="Google Shape;375;p5"/>
          <p:cNvSpPr/>
          <p:nvPr/>
        </p:nvSpPr>
        <p:spPr>
          <a:xfrm>
            <a:off x="281026" y="3192282"/>
            <a:ext cx="324527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6" name="Google Shape;376;p5"/>
          <p:cNvSpPr/>
          <p:nvPr/>
        </p:nvSpPr>
        <p:spPr>
          <a:xfrm>
            <a:off x="304707" y="3300756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7" name="Google Shape;377;p5"/>
          <p:cNvSpPr/>
          <p:nvPr/>
        </p:nvSpPr>
        <p:spPr>
          <a:xfrm>
            <a:off x="605521" y="3246496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8" name="Google Shape;378;p5"/>
          <p:cNvSpPr/>
          <p:nvPr/>
        </p:nvSpPr>
        <p:spPr>
          <a:xfrm>
            <a:off x="282216" y="3207063"/>
            <a:ext cx="323337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9" name="Google Shape;379;p5"/>
          <p:cNvSpPr/>
          <p:nvPr/>
        </p:nvSpPr>
        <p:spPr>
          <a:xfrm>
            <a:off x="546318" y="3634440"/>
            <a:ext cx="7937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0" name="Google Shape;380;p5"/>
          <p:cNvSpPr/>
          <p:nvPr/>
        </p:nvSpPr>
        <p:spPr>
          <a:xfrm>
            <a:off x="281026" y="3668960"/>
            <a:ext cx="324527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1" name="Google Shape;381;p5"/>
          <p:cNvSpPr/>
          <p:nvPr/>
        </p:nvSpPr>
        <p:spPr>
          <a:xfrm>
            <a:off x="304707" y="3777433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2" name="Google Shape;382;p5"/>
          <p:cNvSpPr/>
          <p:nvPr/>
        </p:nvSpPr>
        <p:spPr>
          <a:xfrm>
            <a:off x="605521" y="3721565"/>
            <a:ext cx="3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3" name="Google Shape;383;p5"/>
          <p:cNvSpPr/>
          <p:nvPr/>
        </p:nvSpPr>
        <p:spPr>
          <a:xfrm>
            <a:off x="282216" y="3682089"/>
            <a:ext cx="323337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4" name="Google Shape;384;p5"/>
          <p:cNvSpPr/>
          <p:nvPr/>
        </p:nvSpPr>
        <p:spPr>
          <a:xfrm>
            <a:off x="546318" y="4111118"/>
            <a:ext cx="79378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5" name="Google Shape;385;p5"/>
          <p:cNvSpPr/>
          <p:nvPr/>
        </p:nvSpPr>
        <p:spPr>
          <a:xfrm>
            <a:off x="281026" y="4143986"/>
            <a:ext cx="324527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6" name="Google Shape;386;p5"/>
          <p:cNvSpPr/>
          <p:nvPr/>
        </p:nvSpPr>
        <p:spPr>
          <a:xfrm>
            <a:off x="304707" y="4252503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7" name="Google Shape;387;p5"/>
          <p:cNvSpPr/>
          <p:nvPr/>
        </p:nvSpPr>
        <p:spPr>
          <a:xfrm>
            <a:off x="605521" y="4198244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8" name="Google Shape;388;p5"/>
          <p:cNvSpPr/>
          <p:nvPr/>
        </p:nvSpPr>
        <p:spPr>
          <a:xfrm>
            <a:off x="282216" y="4158811"/>
            <a:ext cx="323337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9" name="Google Shape;389;p5"/>
          <p:cNvSpPr/>
          <p:nvPr/>
        </p:nvSpPr>
        <p:spPr>
          <a:xfrm>
            <a:off x="546318" y="4586188"/>
            <a:ext cx="7937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0" name="Google Shape;390;p5"/>
          <p:cNvSpPr/>
          <p:nvPr/>
        </p:nvSpPr>
        <p:spPr>
          <a:xfrm>
            <a:off x="281026" y="4620665"/>
            <a:ext cx="324527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1" name="Google Shape;391;p5"/>
          <p:cNvSpPr/>
          <p:nvPr/>
        </p:nvSpPr>
        <p:spPr>
          <a:xfrm>
            <a:off x="304707" y="4729181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2" name="Google Shape;392;p5"/>
          <p:cNvSpPr/>
          <p:nvPr/>
        </p:nvSpPr>
        <p:spPr>
          <a:xfrm>
            <a:off x="605521" y="4673271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3" name="Google Shape;393;p5"/>
          <p:cNvSpPr/>
          <p:nvPr/>
        </p:nvSpPr>
        <p:spPr>
          <a:xfrm>
            <a:off x="282216" y="4633837"/>
            <a:ext cx="323337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4" name="Google Shape;394;p5"/>
          <p:cNvSpPr/>
          <p:nvPr/>
        </p:nvSpPr>
        <p:spPr>
          <a:xfrm>
            <a:off x="546318" y="5061213"/>
            <a:ext cx="79378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5" name="Google Shape;395;p5"/>
          <p:cNvSpPr/>
          <p:nvPr/>
        </p:nvSpPr>
        <p:spPr>
          <a:xfrm>
            <a:off x="281026" y="5095734"/>
            <a:ext cx="324527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6" name="Google Shape;396;p5"/>
          <p:cNvSpPr/>
          <p:nvPr/>
        </p:nvSpPr>
        <p:spPr>
          <a:xfrm>
            <a:off x="304707" y="5204207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7" name="Google Shape;397;p5"/>
          <p:cNvSpPr/>
          <p:nvPr/>
        </p:nvSpPr>
        <p:spPr>
          <a:xfrm>
            <a:off x="605521" y="5149992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8" name="Google Shape;398;p5"/>
          <p:cNvSpPr/>
          <p:nvPr/>
        </p:nvSpPr>
        <p:spPr>
          <a:xfrm>
            <a:off x="282216" y="5110515"/>
            <a:ext cx="323337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9" name="Google Shape;399;p5"/>
          <p:cNvSpPr/>
          <p:nvPr/>
        </p:nvSpPr>
        <p:spPr>
          <a:xfrm>
            <a:off x="546318" y="5537892"/>
            <a:ext cx="79378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0" name="Google Shape;400;p5"/>
          <p:cNvSpPr/>
          <p:nvPr/>
        </p:nvSpPr>
        <p:spPr>
          <a:xfrm>
            <a:off x="281026" y="5570760"/>
            <a:ext cx="324527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1" name="Google Shape;401;p5"/>
          <p:cNvSpPr/>
          <p:nvPr/>
        </p:nvSpPr>
        <p:spPr>
          <a:xfrm>
            <a:off x="304707" y="5680885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2" name="Google Shape;402;p5"/>
          <p:cNvSpPr/>
          <p:nvPr/>
        </p:nvSpPr>
        <p:spPr>
          <a:xfrm>
            <a:off x="605521" y="5625017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3" name="Google Shape;403;p5"/>
          <p:cNvSpPr/>
          <p:nvPr/>
        </p:nvSpPr>
        <p:spPr>
          <a:xfrm>
            <a:off x="282216" y="5585584"/>
            <a:ext cx="323337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4" name="Google Shape;404;p5"/>
          <p:cNvSpPr/>
          <p:nvPr/>
        </p:nvSpPr>
        <p:spPr>
          <a:xfrm>
            <a:off x="282216" y="1303611"/>
            <a:ext cx="323337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Picture5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DE8">
                  <a:alpha val="100000"/>
                </a:srgbClr>
              </a:clrFrom>
              <a:clrTo>
                <a:srgbClr val="FFFDE8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85900" y="-151765"/>
            <a:ext cx="969645" cy="129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791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395925" y="388432"/>
            <a:ext cx="8336062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5" name="Google Shape;135;p3"/>
          <p:cNvGrpSpPr/>
          <p:nvPr/>
        </p:nvGrpSpPr>
        <p:grpSpPr>
          <a:xfrm>
            <a:off x="395895" y="292693"/>
            <a:ext cx="8518865" cy="6384375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546318" y="1255918"/>
            <a:ext cx="79378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9" name="Google Shape;159;p3"/>
          <p:cNvSpPr/>
          <p:nvPr/>
        </p:nvSpPr>
        <p:spPr>
          <a:xfrm>
            <a:off x="281026" y="1288786"/>
            <a:ext cx="324527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0" name="Google Shape;160;p3"/>
          <p:cNvSpPr/>
          <p:nvPr/>
        </p:nvSpPr>
        <p:spPr>
          <a:xfrm>
            <a:off x="304707" y="1398956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1" name="Google Shape;161;p3"/>
          <p:cNvSpPr/>
          <p:nvPr/>
        </p:nvSpPr>
        <p:spPr>
          <a:xfrm>
            <a:off x="605521" y="1343044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2" name="Google Shape;162;p3"/>
          <p:cNvSpPr/>
          <p:nvPr/>
        </p:nvSpPr>
        <p:spPr>
          <a:xfrm>
            <a:off x="546318" y="1730988"/>
            <a:ext cx="79378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" name="Google Shape;163;p3"/>
          <p:cNvSpPr/>
          <p:nvPr/>
        </p:nvSpPr>
        <p:spPr>
          <a:xfrm>
            <a:off x="281026" y="1765508"/>
            <a:ext cx="324527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304707" y="1873981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5" name="Google Shape;165;p3"/>
          <p:cNvSpPr/>
          <p:nvPr/>
        </p:nvSpPr>
        <p:spPr>
          <a:xfrm>
            <a:off x="605521" y="1819723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6" name="Google Shape;166;p3"/>
          <p:cNvSpPr/>
          <p:nvPr/>
        </p:nvSpPr>
        <p:spPr>
          <a:xfrm>
            <a:off x="282216" y="1780289"/>
            <a:ext cx="323337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7" name="Google Shape;167;p3"/>
          <p:cNvSpPr/>
          <p:nvPr/>
        </p:nvSpPr>
        <p:spPr>
          <a:xfrm>
            <a:off x="546318" y="2207666"/>
            <a:ext cx="7937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8" name="Google Shape;168;p3"/>
          <p:cNvSpPr/>
          <p:nvPr/>
        </p:nvSpPr>
        <p:spPr>
          <a:xfrm>
            <a:off x="281026" y="2240534"/>
            <a:ext cx="324527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9" name="Google Shape;169;p3"/>
          <p:cNvSpPr/>
          <p:nvPr/>
        </p:nvSpPr>
        <p:spPr>
          <a:xfrm>
            <a:off x="304707" y="2349008"/>
            <a:ext cx="32014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0" name="Google Shape;170;p3"/>
          <p:cNvSpPr/>
          <p:nvPr/>
        </p:nvSpPr>
        <p:spPr>
          <a:xfrm>
            <a:off x="605521" y="2294792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1" name="Google Shape;171;p3"/>
          <p:cNvSpPr/>
          <p:nvPr/>
        </p:nvSpPr>
        <p:spPr>
          <a:xfrm>
            <a:off x="282216" y="2255316"/>
            <a:ext cx="323337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2" name="Google Shape;172;p3"/>
          <p:cNvSpPr/>
          <p:nvPr/>
        </p:nvSpPr>
        <p:spPr>
          <a:xfrm>
            <a:off x="546318" y="2682692"/>
            <a:ext cx="79378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3" name="Google Shape;173;p3"/>
          <p:cNvSpPr/>
          <p:nvPr/>
        </p:nvSpPr>
        <p:spPr>
          <a:xfrm>
            <a:off x="281026" y="2717213"/>
            <a:ext cx="324527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4" name="Google Shape;174;p3"/>
          <p:cNvSpPr/>
          <p:nvPr/>
        </p:nvSpPr>
        <p:spPr>
          <a:xfrm>
            <a:off x="304707" y="2825729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5" name="Google Shape;175;p3"/>
          <p:cNvSpPr/>
          <p:nvPr/>
        </p:nvSpPr>
        <p:spPr>
          <a:xfrm>
            <a:off x="605521" y="2769819"/>
            <a:ext cx="3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6" name="Google Shape;176;p3"/>
          <p:cNvSpPr/>
          <p:nvPr/>
        </p:nvSpPr>
        <p:spPr>
          <a:xfrm>
            <a:off x="282216" y="2732037"/>
            <a:ext cx="323337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7" name="Google Shape;177;p3"/>
          <p:cNvSpPr/>
          <p:nvPr/>
        </p:nvSpPr>
        <p:spPr>
          <a:xfrm>
            <a:off x="546318" y="3159414"/>
            <a:ext cx="7937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8" name="Google Shape;178;p3"/>
          <p:cNvSpPr/>
          <p:nvPr/>
        </p:nvSpPr>
        <p:spPr>
          <a:xfrm>
            <a:off x="281026" y="3192282"/>
            <a:ext cx="324527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9" name="Google Shape;179;p3"/>
          <p:cNvSpPr/>
          <p:nvPr/>
        </p:nvSpPr>
        <p:spPr>
          <a:xfrm>
            <a:off x="304707" y="3300756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0" name="Google Shape;180;p3"/>
          <p:cNvSpPr/>
          <p:nvPr/>
        </p:nvSpPr>
        <p:spPr>
          <a:xfrm>
            <a:off x="605521" y="3246496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1" name="Google Shape;181;p3"/>
          <p:cNvSpPr/>
          <p:nvPr/>
        </p:nvSpPr>
        <p:spPr>
          <a:xfrm>
            <a:off x="282216" y="3207063"/>
            <a:ext cx="323337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2" name="Google Shape;182;p3"/>
          <p:cNvSpPr/>
          <p:nvPr/>
        </p:nvSpPr>
        <p:spPr>
          <a:xfrm>
            <a:off x="546318" y="3634440"/>
            <a:ext cx="7937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3" name="Google Shape;183;p3"/>
          <p:cNvSpPr/>
          <p:nvPr/>
        </p:nvSpPr>
        <p:spPr>
          <a:xfrm>
            <a:off x="281026" y="3668960"/>
            <a:ext cx="324527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4" name="Google Shape;184;p3"/>
          <p:cNvSpPr/>
          <p:nvPr/>
        </p:nvSpPr>
        <p:spPr>
          <a:xfrm>
            <a:off x="304707" y="3777433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5" name="Google Shape;185;p3"/>
          <p:cNvSpPr/>
          <p:nvPr/>
        </p:nvSpPr>
        <p:spPr>
          <a:xfrm>
            <a:off x="605521" y="3721565"/>
            <a:ext cx="3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6" name="Google Shape;186;p3"/>
          <p:cNvSpPr/>
          <p:nvPr/>
        </p:nvSpPr>
        <p:spPr>
          <a:xfrm>
            <a:off x="282216" y="3682089"/>
            <a:ext cx="323337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7" name="Google Shape;187;p3"/>
          <p:cNvSpPr/>
          <p:nvPr/>
        </p:nvSpPr>
        <p:spPr>
          <a:xfrm>
            <a:off x="546318" y="4111118"/>
            <a:ext cx="79378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8" name="Google Shape;188;p3"/>
          <p:cNvSpPr/>
          <p:nvPr/>
        </p:nvSpPr>
        <p:spPr>
          <a:xfrm>
            <a:off x="281026" y="4143986"/>
            <a:ext cx="324527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9" name="Google Shape;189;p3"/>
          <p:cNvSpPr/>
          <p:nvPr/>
        </p:nvSpPr>
        <p:spPr>
          <a:xfrm>
            <a:off x="304707" y="4252503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0" name="Google Shape;190;p3"/>
          <p:cNvSpPr/>
          <p:nvPr/>
        </p:nvSpPr>
        <p:spPr>
          <a:xfrm>
            <a:off x="605521" y="4198244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1" name="Google Shape;191;p3"/>
          <p:cNvSpPr/>
          <p:nvPr/>
        </p:nvSpPr>
        <p:spPr>
          <a:xfrm>
            <a:off x="282216" y="4158811"/>
            <a:ext cx="323337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2" name="Google Shape;192;p3"/>
          <p:cNvSpPr/>
          <p:nvPr/>
        </p:nvSpPr>
        <p:spPr>
          <a:xfrm>
            <a:off x="546318" y="4586188"/>
            <a:ext cx="7937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3" name="Google Shape;193;p3"/>
          <p:cNvSpPr/>
          <p:nvPr/>
        </p:nvSpPr>
        <p:spPr>
          <a:xfrm>
            <a:off x="281026" y="4620665"/>
            <a:ext cx="324527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4" name="Google Shape;194;p3"/>
          <p:cNvSpPr/>
          <p:nvPr/>
        </p:nvSpPr>
        <p:spPr>
          <a:xfrm>
            <a:off x="304707" y="4729181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5" name="Google Shape;195;p3"/>
          <p:cNvSpPr/>
          <p:nvPr/>
        </p:nvSpPr>
        <p:spPr>
          <a:xfrm>
            <a:off x="605521" y="4673271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6" name="Google Shape;196;p3"/>
          <p:cNvSpPr/>
          <p:nvPr/>
        </p:nvSpPr>
        <p:spPr>
          <a:xfrm>
            <a:off x="282216" y="4633837"/>
            <a:ext cx="323337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7" name="Google Shape;197;p3"/>
          <p:cNvSpPr/>
          <p:nvPr/>
        </p:nvSpPr>
        <p:spPr>
          <a:xfrm>
            <a:off x="546318" y="5061213"/>
            <a:ext cx="79378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8" name="Google Shape;198;p3"/>
          <p:cNvSpPr/>
          <p:nvPr/>
        </p:nvSpPr>
        <p:spPr>
          <a:xfrm>
            <a:off x="281026" y="5095734"/>
            <a:ext cx="324527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9" name="Google Shape;199;p3"/>
          <p:cNvSpPr/>
          <p:nvPr/>
        </p:nvSpPr>
        <p:spPr>
          <a:xfrm>
            <a:off x="304707" y="5204207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0" name="Google Shape;200;p3"/>
          <p:cNvSpPr/>
          <p:nvPr/>
        </p:nvSpPr>
        <p:spPr>
          <a:xfrm>
            <a:off x="605521" y="5149992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1" name="Google Shape;201;p3"/>
          <p:cNvSpPr/>
          <p:nvPr/>
        </p:nvSpPr>
        <p:spPr>
          <a:xfrm>
            <a:off x="282216" y="5110515"/>
            <a:ext cx="323337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2" name="Google Shape;202;p3"/>
          <p:cNvSpPr/>
          <p:nvPr/>
        </p:nvSpPr>
        <p:spPr>
          <a:xfrm>
            <a:off x="546318" y="5537892"/>
            <a:ext cx="79378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3" name="Google Shape;203;p3"/>
          <p:cNvSpPr/>
          <p:nvPr/>
        </p:nvSpPr>
        <p:spPr>
          <a:xfrm>
            <a:off x="281026" y="5570760"/>
            <a:ext cx="324527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4" name="Google Shape;204;p3"/>
          <p:cNvSpPr/>
          <p:nvPr/>
        </p:nvSpPr>
        <p:spPr>
          <a:xfrm>
            <a:off x="304707" y="5680885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" name="Google Shape;205;p3"/>
          <p:cNvSpPr/>
          <p:nvPr/>
        </p:nvSpPr>
        <p:spPr>
          <a:xfrm>
            <a:off x="605521" y="5625017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6" name="Google Shape;206;p3"/>
          <p:cNvSpPr/>
          <p:nvPr/>
        </p:nvSpPr>
        <p:spPr>
          <a:xfrm>
            <a:off x="282216" y="5585584"/>
            <a:ext cx="323337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7" name="Google Shape;207;p3"/>
          <p:cNvSpPr/>
          <p:nvPr/>
        </p:nvSpPr>
        <p:spPr>
          <a:xfrm>
            <a:off x="282216" y="1303611"/>
            <a:ext cx="323337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2497874" y="2875457"/>
            <a:ext cx="39681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599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3965650" y="1496600"/>
            <a:ext cx="10326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430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233575" y="4193133"/>
            <a:ext cx="44967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030176" y="2108468"/>
            <a:ext cx="444275" cy="531367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7353450" y="5273701"/>
            <a:ext cx="291375" cy="375167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7510401" y="1672585"/>
            <a:ext cx="166675" cy="224767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1531350" y="4022767"/>
            <a:ext cx="119125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9" name="Google Shape;229;p3"/>
          <p:cNvSpPr/>
          <p:nvPr/>
        </p:nvSpPr>
        <p:spPr>
          <a:xfrm>
            <a:off x="8069225" y="3611184"/>
            <a:ext cx="87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30" name="Google Shape;230;p3"/>
          <p:cNvGrpSpPr/>
          <p:nvPr/>
        </p:nvGrpSpPr>
        <p:grpSpPr>
          <a:xfrm>
            <a:off x="1168975" y="5420001"/>
            <a:ext cx="166675" cy="224767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56073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395895" y="292693"/>
            <a:ext cx="8518865" cy="6384375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55" name="Google Shape;355;p5"/>
          <p:cNvSpPr/>
          <p:nvPr/>
        </p:nvSpPr>
        <p:spPr>
          <a:xfrm>
            <a:off x="546318" y="1255918"/>
            <a:ext cx="79378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6" name="Google Shape;356;p5"/>
          <p:cNvSpPr/>
          <p:nvPr/>
        </p:nvSpPr>
        <p:spPr>
          <a:xfrm>
            <a:off x="281026" y="1288786"/>
            <a:ext cx="324527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7" name="Google Shape;357;p5"/>
          <p:cNvSpPr/>
          <p:nvPr/>
        </p:nvSpPr>
        <p:spPr>
          <a:xfrm>
            <a:off x="304707" y="1398956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8" name="Google Shape;358;p5"/>
          <p:cNvSpPr/>
          <p:nvPr/>
        </p:nvSpPr>
        <p:spPr>
          <a:xfrm>
            <a:off x="605521" y="1343044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9" name="Google Shape;359;p5"/>
          <p:cNvSpPr/>
          <p:nvPr/>
        </p:nvSpPr>
        <p:spPr>
          <a:xfrm>
            <a:off x="546318" y="1730988"/>
            <a:ext cx="79378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0" name="Google Shape;360;p5"/>
          <p:cNvSpPr/>
          <p:nvPr/>
        </p:nvSpPr>
        <p:spPr>
          <a:xfrm>
            <a:off x="281026" y="1765508"/>
            <a:ext cx="324527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1" name="Google Shape;361;p5"/>
          <p:cNvSpPr/>
          <p:nvPr/>
        </p:nvSpPr>
        <p:spPr>
          <a:xfrm>
            <a:off x="304707" y="1873981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2" name="Google Shape;362;p5"/>
          <p:cNvSpPr/>
          <p:nvPr/>
        </p:nvSpPr>
        <p:spPr>
          <a:xfrm>
            <a:off x="605521" y="1819723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3" name="Google Shape;363;p5"/>
          <p:cNvSpPr/>
          <p:nvPr/>
        </p:nvSpPr>
        <p:spPr>
          <a:xfrm>
            <a:off x="282216" y="1780289"/>
            <a:ext cx="323337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4" name="Google Shape;364;p5"/>
          <p:cNvSpPr/>
          <p:nvPr/>
        </p:nvSpPr>
        <p:spPr>
          <a:xfrm>
            <a:off x="546318" y="2207666"/>
            <a:ext cx="7937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5" name="Google Shape;365;p5"/>
          <p:cNvSpPr/>
          <p:nvPr/>
        </p:nvSpPr>
        <p:spPr>
          <a:xfrm>
            <a:off x="281026" y="2240534"/>
            <a:ext cx="324527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6" name="Google Shape;366;p5"/>
          <p:cNvSpPr/>
          <p:nvPr/>
        </p:nvSpPr>
        <p:spPr>
          <a:xfrm>
            <a:off x="304707" y="2349008"/>
            <a:ext cx="32014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7" name="Google Shape;367;p5"/>
          <p:cNvSpPr/>
          <p:nvPr/>
        </p:nvSpPr>
        <p:spPr>
          <a:xfrm>
            <a:off x="605521" y="2294792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8" name="Google Shape;368;p5"/>
          <p:cNvSpPr/>
          <p:nvPr/>
        </p:nvSpPr>
        <p:spPr>
          <a:xfrm>
            <a:off x="282216" y="2255316"/>
            <a:ext cx="323337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9" name="Google Shape;369;p5"/>
          <p:cNvSpPr/>
          <p:nvPr/>
        </p:nvSpPr>
        <p:spPr>
          <a:xfrm>
            <a:off x="546318" y="2682692"/>
            <a:ext cx="79378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0" name="Google Shape;370;p5"/>
          <p:cNvSpPr/>
          <p:nvPr/>
        </p:nvSpPr>
        <p:spPr>
          <a:xfrm>
            <a:off x="281026" y="2717213"/>
            <a:ext cx="324527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1" name="Google Shape;371;p5"/>
          <p:cNvSpPr/>
          <p:nvPr/>
        </p:nvSpPr>
        <p:spPr>
          <a:xfrm>
            <a:off x="304707" y="2825729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2" name="Google Shape;372;p5"/>
          <p:cNvSpPr/>
          <p:nvPr/>
        </p:nvSpPr>
        <p:spPr>
          <a:xfrm>
            <a:off x="605521" y="2769819"/>
            <a:ext cx="3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3" name="Google Shape;373;p5"/>
          <p:cNvSpPr/>
          <p:nvPr/>
        </p:nvSpPr>
        <p:spPr>
          <a:xfrm>
            <a:off x="282216" y="2732037"/>
            <a:ext cx="323337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4" name="Google Shape;374;p5"/>
          <p:cNvSpPr/>
          <p:nvPr/>
        </p:nvSpPr>
        <p:spPr>
          <a:xfrm>
            <a:off x="546318" y="3159414"/>
            <a:ext cx="7937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5" name="Google Shape;375;p5"/>
          <p:cNvSpPr/>
          <p:nvPr/>
        </p:nvSpPr>
        <p:spPr>
          <a:xfrm>
            <a:off x="281026" y="3192282"/>
            <a:ext cx="324527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6" name="Google Shape;376;p5"/>
          <p:cNvSpPr/>
          <p:nvPr/>
        </p:nvSpPr>
        <p:spPr>
          <a:xfrm>
            <a:off x="304707" y="3300756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7" name="Google Shape;377;p5"/>
          <p:cNvSpPr/>
          <p:nvPr/>
        </p:nvSpPr>
        <p:spPr>
          <a:xfrm>
            <a:off x="605521" y="3246496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8" name="Google Shape;378;p5"/>
          <p:cNvSpPr/>
          <p:nvPr/>
        </p:nvSpPr>
        <p:spPr>
          <a:xfrm>
            <a:off x="282216" y="3207063"/>
            <a:ext cx="323337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9" name="Google Shape;379;p5"/>
          <p:cNvSpPr/>
          <p:nvPr/>
        </p:nvSpPr>
        <p:spPr>
          <a:xfrm>
            <a:off x="546318" y="3634440"/>
            <a:ext cx="7937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0" name="Google Shape;380;p5"/>
          <p:cNvSpPr/>
          <p:nvPr/>
        </p:nvSpPr>
        <p:spPr>
          <a:xfrm>
            <a:off x="281026" y="3668960"/>
            <a:ext cx="324527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1" name="Google Shape;381;p5"/>
          <p:cNvSpPr/>
          <p:nvPr/>
        </p:nvSpPr>
        <p:spPr>
          <a:xfrm>
            <a:off x="304707" y="3777433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2" name="Google Shape;382;p5"/>
          <p:cNvSpPr/>
          <p:nvPr/>
        </p:nvSpPr>
        <p:spPr>
          <a:xfrm>
            <a:off x="605521" y="3721565"/>
            <a:ext cx="3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3" name="Google Shape;383;p5"/>
          <p:cNvSpPr/>
          <p:nvPr/>
        </p:nvSpPr>
        <p:spPr>
          <a:xfrm>
            <a:off x="282216" y="3682089"/>
            <a:ext cx="323337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4" name="Google Shape;384;p5"/>
          <p:cNvSpPr/>
          <p:nvPr/>
        </p:nvSpPr>
        <p:spPr>
          <a:xfrm>
            <a:off x="546318" y="4111118"/>
            <a:ext cx="79378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5" name="Google Shape;385;p5"/>
          <p:cNvSpPr/>
          <p:nvPr/>
        </p:nvSpPr>
        <p:spPr>
          <a:xfrm>
            <a:off x="281026" y="4143986"/>
            <a:ext cx="324527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6" name="Google Shape;386;p5"/>
          <p:cNvSpPr/>
          <p:nvPr/>
        </p:nvSpPr>
        <p:spPr>
          <a:xfrm>
            <a:off x="304707" y="4252503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7" name="Google Shape;387;p5"/>
          <p:cNvSpPr/>
          <p:nvPr/>
        </p:nvSpPr>
        <p:spPr>
          <a:xfrm>
            <a:off x="605521" y="4198244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8" name="Google Shape;388;p5"/>
          <p:cNvSpPr/>
          <p:nvPr/>
        </p:nvSpPr>
        <p:spPr>
          <a:xfrm>
            <a:off x="282216" y="4158811"/>
            <a:ext cx="323337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9" name="Google Shape;389;p5"/>
          <p:cNvSpPr/>
          <p:nvPr/>
        </p:nvSpPr>
        <p:spPr>
          <a:xfrm>
            <a:off x="546318" y="4586188"/>
            <a:ext cx="7937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0" name="Google Shape;390;p5"/>
          <p:cNvSpPr/>
          <p:nvPr/>
        </p:nvSpPr>
        <p:spPr>
          <a:xfrm>
            <a:off x="281026" y="4620665"/>
            <a:ext cx="324527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1" name="Google Shape;391;p5"/>
          <p:cNvSpPr/>
          <p:nvPr/>
        </p:nvSpPr>
        <p:spPr>
          <a:xfrm>
            <a:off x="304707" y="4729181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2" name="Google Shape;392;p5"/>
          <p:cNvSpPr/>
          <p:nvPr/>
        </p:nvSpPr>
        <p:spPr>
          <a:xfrm>
            <a:off x="605521" y="4673271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3" name="Google Shape;393;p5"/>
          <p:cNvSpPr/>
          <p:nvPr/>
        </p:nvSpPr>
        <p:spPr>
          <a:xfrm>
            <a:off x="282216" y="4633837"/>
            <a:ext cx="323337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4" name="Google Shape;394;p5"/>
          <p:cNvSpPr/>
          <p:nvPr/>
        </p:nvSpPr>
        <p:spPr>
          <a:xfrm>
            <a:off x="546318" y="5061213"/>
            <a:ext cx="79378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5" name="Google Shape;395;p5"/>
          <p:cNvSpPr/>
          <p:nvPr/>
        </p:nvSpPr>
        <p:spPr>
          <a:xfrm>
            <a:off x="281026" y="5095734"/>
            <a:ext cx="324527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6" name="Google Shape;396;p5"/>
          <p:cNvSpPr/>
          <p:nvPr/>
        </p:nvSpPr>
        <p:spPr>
          <a:xfrm>
            <a:off x="304707" y="5204207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7" name="Google Shape;397;p5"/>
          <p:cNvSpPr/>
          <p:nvPr/>
        </p:nvSpPr>
        <p:spPr>
          <a:xfrm>
            <a:off x="605521" y="5149992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8" name="Google Shape;398;p5"/>
          <p:cNvSpPr/>
          <p:nvPr/>
        </p:nvSpPr>
        <p:spPr>
          <a:xfrm>
            <a:off x="282216" y="5110515"/>
            <a:ext cx="323337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9" name="Google Shape;399;p5"/>
          <p:cNvSpPr/>
          <p:nvPr/>
        </p:nvSpPr>
        <p:spPr>
          <a:xfrm>
            <a:off x="546318" y="5537892"/>
            <a:ext cx="79378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0" name="Google Shape;400;p5"/>
          <p:cNvSpPr/>
          <p:nvPr/>
        </p:nvSpPr>
        <p:spPr>
          <a:xfrm>
            <a:off x="281026" y="5570760"/>
            <a:ext cx="324527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1" name="Google Shape;401;p5"/>
          <p:cNvSpPr/>
          <p:nvPr/>
        </p:nvSpPr>
        <p:spPr>
          <a:xfrm>
            <a:off x="304707" y="5680885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2" name="Google Shape;402;p5"/>
          <p:cNvSpPr/>
          <p:nvPr/>
        </p:nvSpPr>
        <p:spPr>
          <a:xfrm>
            <a:off x="605521" y="5625017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3" name="Google Shape;403;p5"/>
          <p:cNvSpPr/>
          <p:nvPr/>
        </p:nvSpPr>
        <p:spPr>
          <a:xfrm>
            <a:off x="282216" y="5585584"/>
            <a:ext cx="323337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4" name="Google Shape;404;p5"/>
          <p:cNvSpPr/>
          <p:nvPr/>
        </p:nvSpPr>
        <p:spPr>
          <a:xfrm>
            <a:off x="282216" y="1303611"/>
            <a:ext cx="323337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9153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7"/>
          <p:cNvGrpSpPr/>
          <p:nvPr/>
        </p:nvGrpSpPr>
        <p:grpSpPr>
          <a:xfrm>
            <a:off x="395895" y="292693"/>
            <a:ext cx="8518865" cy="6384375"/>
            <a:chOff x="395894" y="219519"/>
            <a:chExt cx="8518865" cy="4788281"/>
          </a:xfrm>
        </p:grpSpPr>
        <p:sp>
          <p:nvSpPr>
            <p:cNvPr id="499" name="Google Shape;499;p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500" name="Google Shape;500;p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01" name="Google Shape;501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2" name="Google Shape;502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03" name="Google Shape;503;p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504" name="Google Shape;504;p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05" name="Google Shape;505;p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6" name="Google Shape;506;p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07" name="Google Shape;507;p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10" name="Google Shape;510;p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11" name="Google Shape;511;p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13" name="Google Shape;513;p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14" name="Google Shape;514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16" name="Google Shape;516;p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17" name="Google Shape;517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19" name="Google Shape;519;p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21" name="Google Shape;521;p7"/>
          <p:cNvSpPr txBox="1">
            <a:spLocks noGrp="1"/>
          </p:cNvSpPr>
          <p:nvPr>
            <p:ph type="title"/>
          </p:nvPr>
        </p:nvSpPr>
        <p:spPr>
          <a:xfrm>
            <a:off x="726225" y="588467"/>
            <a:ext cx="7691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7"/>
          <p:cNvSpPr txBox="1">
            <a:spLocks noGrp="1"/>
          </p:cNvSpPr>
          <p:nvPr>
            <p:ph type="subTitle" idx="1"/>
          </p:nvPr>
        </p:nvSpPr>
        <p:spPr>
          <a:xfrm>
            <a:off x="5558685" y="2812467"/>
            <a:ext cx="2417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999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999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999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999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999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999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999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999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999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23" name="Google Shape;523;p7"/>
          <p:cNvSpPr txBox="1">
            <a:spLocks noGrp="1"/>
          </p:cNvSpPr>
          <p:nvPr>
            <p:ph type="subTitle" idx="2"/>
          </p:nvPr>
        </p:nvSpPr>
        <p:spPr>
          <a:xfrm>
            <a:off x="5556263" y="3284396"/>
            <a:ext cx="2417400" cy="17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524" name="Google Shape;524;p7"/>
          <p:cNvSpPr/>
          <p:nvPr/>
        </p:nvSpPr>
        <p:spPr>
          <a:xfrm>
            <a:off x="546318" y="1255918"/>
            <a:ext cx="79378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5" name="Google Shape;525;p7"/>
          <p:cNvSpPr/>
          <p:nvPr/>
        </p:nvSpPr>
        <p:spPr>
          <a:xfrm>
            <a:off x="281026" y="1288786"/>
            <a:ext cx="324527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6" name="Google Shape;526;p7"/>
          <p:cNvSpPr/>
          <p:nvPr/>
        </p:nvSpPr>
        <p:spPr>
          <a:xfrm>
            <a:off x="304707" y="1398956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7" name="Google Shape;527;p7"/>
          <p:cNvSpPr/>
          <p:nvPr/>
        </p:nvSpPr>
        <p:spPr>
          <a:xfrm>
            <a:off x="605521" y="1343044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8" name="Google Shape;528;p7"/>
          <p:cNvSpPr/>
          <p:nvPr/>
        </p:nvSpPr>
        <p:spPr>
          <a:xfrm>
            <a:off x="546318" y="1730988"/>
            <a:ext cx="79378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9" name="Google Shape;529;p7"/>
          <p:cNvSpPr/>
          <p:nvPr/>
        </p:nvSpPr>
        <p:spPr>
          <a:xfrm>
            <a:off x="281026" y="1765508"/>
            <a:ext cx="324527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0" name="Google Shape;530;p7"/>
          <p:cNvSpPr/>
          <p:nvPr/>
        </p:nvSpPr>
        <p:spPr>
          <a:xfrm>
            <a:off x="304707" y="1873981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1" name="Google Shape;531;p7"/>
          <p:cNvSpPr/>
          <p:nvPr/>
        </p:nvSpPr>
        <p:spPr>
          <a:xfrm>
            <a:off x="605521" y="1819723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2" name="Google Shape;532;p7"/>
          <p:cNvSpPr/>
          <p:nvPr/>
        </p:nvSpPr>
        <p:spPr>
          <a:xfrm>
            <a:off x="282216" y="1780289"/>
            <a:ext cx="323337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3" name="Google Shape;533;p7"/>
          <p:cNvSpPr/>
          <p:nvPr/>
        </p:nvSpPr>
        <p:spPr>
          <a:xfrm>
            <a:off x="546318" y="2207666"/>
            <a:ext cx="7937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4" name="Google Shape;534;p7"/>
          <p:cNvSpPr/>
          <p:nvPr/>
        </p:nvSpPr>
        <p:spPr>
          <a:xfrm>
            <a:off x="281026" y="2240534"/>
            <a:ext cx="324527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5" name="Google Shape;535;p7"/>
          <p:cNvSpPr/>
          <p:nvPr/>
        </p:nvSpPr>
        <p:spPr>
          <a:xfrm>
            <a:off x="304707" y="2349008"/>
            <a:ext cx="32014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6" name="Google Shape;536;p7"/>
          <p:cNvSpPr/>
          <p:nvPr/>
        </p:nvSpPr>
        <p:spPr>
          <a:xfrm>
            <a:off x="605521" y="2294792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7" name="Google Shape;537;p7"/>
          <p:cNvSpPr/>
          <p:nvPr/>
        </p:nvSpPr>
        <p:spPr>
          <a:xfrm>
            <a:off x="282216" y="2255316"/>
            <a:ext cx="323337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8" name="Google Shape;538;p7"/>
          <p:cNvSpPr/>
          <p:nvPr/>
        </p:nvSpPr>
        <p:spPr>
          <a:xfrm>
            <a:off x="546318" y="2682692"/>
            <a:ext cx="79378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9" name="Google Shape;539;p7"/>
          <p:cNvSpPr/>
          <p:nvPr/>
        </p:nvSpPr>
        <p:spPr>
          <a:xfrm>
            <a:off x="281026" y="2717213"/>
            <a:ext cx="324527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0" name="Google Shape;540;p7"/>
          <p:cNvSpPr/>
          <p:nvPr/>
        </p:nvSpPr>
        <p:spPr>
          <a:xfrm>
            <a:off x="304707" y="2825729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1" name="Google Shape;541;p7"/>
          <p:cNvSpPr/>
          <p:nvPr/>
        </p:nvSpPr>
        <p:spPr>
          <a:xfrm>
            <a:off x="605521" y="2769819"/>
            <a:ext cx="3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2" name="Google Shape;542;p7"/>
          <p:cNvSpPr/>
          <p:nvPr/>
        </p:nvSpPr>
        <p:spPr>
          <a:xfrm>
            <a:off x="282216" y="2732037"/>
            <a:ext cx="323337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3" name="Google Shape;543;p7"/>
          <p:cNvSpPr/>
          <p:nvPr/>
        </p:nvSpPr>
        <p:spPr>
          <a:xfrm>
            <a:off x="546318" y="3159414"/>
            <a:ext cx="7937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4" name="Google Shape;544;p7"/>
          <p:cNvSpPr/>
          <p:nvPr/>
        </p:nvSpPr>
        <p:spPr>
          <a:xfrm>
            <a:off x="281026" y="3192282"/>
            <a:ext cx="324527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5" name="Google Shape;545;p7"/>
          <p:cNvSpPr/>
          <p:nvPr/>
        </p:nvSpPr>
        <p:spPr>
          <a:xfrm>
            <a:off x="304707" y="3300756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6" name="Google Shape;546;p7"/>
          <p:cNvSpPr/>
          <p:nvPr/>
        </p:nvSpPr>
        <p:spPr>
          <a:xfrm>
            <a:off x="605521" y="3246496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7" name="Google Shape;547;p7"/>
          <p:cNvSpPr/>
          <p:nvPr/>
        </p:nvSpPr>
        <p:spPr>
          <a:xfrm>
            <a:off x="282216" y="3207063"/>
            <a:ext cx="323337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8" name="Google Shape;548;p7"/>
          <p:cNvSpPr/>
          <p:nvPr/>
        </p:nvSpPr>
        <p:spPr>
          <a:xfrm>
            <a:off x="546318" y="3634440"/>
            <a:ext cx="7937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9" name="Google Shape;549;p7"/>
          <p:cNvSpPr/>
          <p:nvPr/>
        </p:nvSpPr>
        <p:spPr>
          <a:xfrm>
            <a:off x="281026" y="3668960"/>
            <a:ext cx="324527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0" name="Google Shape;550;p7"/>
          <p:cNvSpPr/>
          <p:nvPr/>
        </p:nvSpPr>
        <p:spPr>
          <a:xfrm>
            <a:off x="304707" y="3777433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1" name="Google Shape;551;p7"/>
          <p:cNvSpPr/>
          <p:nvPr/>
        </p:nvSpPr>
        <p:spPr>
          <a:xfrm>
            <a:off x="605521" y="3721565"/>
            <a:ext cx="3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2" name="Google Shape;552;p7"/>
          <p:cNvSpPr/>
          <p:nvPr/>
        </p:nvSpPr>
        <p:spPr>
          <a:xfrm>
            <a:off x="282216" y="3682089"/>
            <a:ext cx="323337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3" name="Google Shape;553;p7"/>
          <p:cNvSpPr/>
          <p:nvPr/>
        </p:nvSpPr>
        <p:spPr>
          <a:xfrm>
            <a:off x="546318" y="4111118"/>
            <a:ext cx="79378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4" name="Google Shape;554;p7"/>
          <p:cNvSpPr/>
          <p:nvPr/>
        </p:nvSpPr>
        <p:spPr>
          <a:xfrm>
            <a:off x="281026" y="4143986"/>
            <a:ext cx="324527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5" name="Google Shape;555;p7"/>
          <p:cNvSpPr/>
          <p:nvPr/>
        </p:nvSpPr>
        <p:spPr>
          <a:xfrm>
            <a:off x="304707" y="4252503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6" name="Google Shape;556;p7"/>
          <p:cNvSpPr/>
          <p:nvPr/>
        </p:nvSpPr>
        <p:spPr>
          <a:xfrm>
            <a:off x="605521" y="4198244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7" name="Google Shape;557;p7"/>
          <p:cNvSpPr/>
          <p:nvPr/>
        </p:nvSpPr>
        <p:spPr>
          <a:xfrm>
            <a:off x="282216" y="4158811"/>
            <a:ext cx="323337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8" name="Google Shape;558;p7"/>
          <p:cNvSpPr/>
          <p:nvPr/>
        </p:nvSpPr>
        <p:spPr>
          <a:xfrm>
            <a:off x="546318" y="4586188"/>
            <a:ext cx="7937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9" name="Google Shape;559;p7"/>
          <p:cNvSpPr/>
          <p:nvPr/>
        </p:nvSpPr>
        <p:spPr>
          <a:xfrm>
            <a:off x="281026" y="4620665"/>
            <a:ext cx="324527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0" name="Google Shape;560;p7"/>
          <p:cNvSpPr/>
          <p:nvPr/>
        </p:nvSpPr>
        <p:spPr>
          <a:xfrm>
            <a:off x="304707" y="4729181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1" name="Google Shape;561;p7"/>
          <p:cNvSpPr/>
          <p:nvPr/>
        </p:nvSpPr>
        <p:spPr>
          <a:xfrm>
            <a:off x="605521" y="4673271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2" name="Google Shape;562;p7"/>
          <p:cNvSpPr/>
          <p:nvPr/>
        </p:nvSpPr>
        <p:spPr>
          <a:xfrm>
            <a:off x="282216" y="4633837"/>
            <a:ext cx="323337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3" name="Google Shape;563;p7"/>
          <p:cNvSpPr/>
          <p:nvPr/>
        </p:nvSpPr>
        <p:spPr>
          <a:xfrm>
            <a:off x="546318" y="5061213"/>
            <a:ext cx="79378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4" name="Google Shape;564;p7"/>
          <p:cNvSpPr/>
          <p:nvPr/>
        </p:nvSpPr>
        <p:spPr>
          <a:xfrm>
            <a:off x="281026" y="5095734"/>
            <a:ext cx="324527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5" name="Google Shape;565;p7"/>
          <p:cNvSpPr/>
          <p:nvPr/>
        </p:nvSpPr>
        <p:spPr>
          <a:xfrm>
            <a:off x="304707" y="5204207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6" name="Google Shape;566;p7"/>
          <p:cNvSpPr/>
          <p:nvPr/>
        </p:nvSpPr>
        <p:spPr>
          <a:xfrm>
            <a:off x="605521" y="5149992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7" name="Google Shape;567;p7"/>
          <p:cNvSpPr/>
          <p:nvPr/>
        </p:nvSpPr>
        <p:spPr>
          <a:xfrm>
            <a:off x="282216" y="5110515"/>
            <a:ext cx="323337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8" name="Google Shape;568;p7"/>
          <p:cNvSpPr/>
          <p:nvPr/>
        </p:nvSpPr>
        <p:spPr>
          <a:xfrm>
            <a:off x="546318" y="5537892"/>
            <a:ext cx="79378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9" name="Google Shape;569;p7"/>
          <p:cNvSpPr/>
          <p:nvPr/>
        </p:nvSpPr>
        <p:spPr>
          <a:xfrm>
            <a:off x="281026" y="5570760"/>
            <a:ext cx="324527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0" name="Google Shape;570;p7"/>
          <p:cNvSpPr/>
          <p:nvPr/>
        </p:nvSpPr>
        <p:spPr>
          <a:xfrm>
            <a:off x="304707" y="5680885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1" name="Google Shape;571;p7"/>
          <p:cNvSpPr/>
          <p:nvPr/>
        </p:nvSpPr>
        <p:spPr>
          <a:xfrm>
            <a:off x="605521" y="5625017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2" name="Google Shape;572;p7"/>
          <p:cNvSpPr/>
          <p:nvPr/>
        </p:nvSpPr>
        <p:spPr>
          <a:xfrm>
            <a:off x="282216" y="5585584"/>
            <a:ext cx="323337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3" name="Google Shape;573;p7"/>
          <p:cNvSpPr/>
          <p:nvPr/>
        </p:nvSpPr>
        <p:spPr>
          <a:xfrm>
            <a:off x="282216" y="1303611"/>
            <a:ext cx="323337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9492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575;p8"/>
          <p:cNvGrpSpPr/>
          <p:nvPr/>
        </p:nvGrpSpPr>
        <p:grpSpPr>
          <a:xfrm>
            <a:off x="395895" y="292693"/>
            <a:ext cx="8518865" cy="6384375"/>
            <a:chOff x="395894" y="219519"/>
            <a:chExt cx="8518865" cy="4788281"/>
          </a:xfrm>
        </p:grpSpPr>
        <p:sp>
          <p:nvSpPr>
            <p:cNvPr id="576" name="Google Shape;576;p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577" name="Google Shape;577;p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78" name="Google Shape;578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79" name="Google Shape;579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80" name="Google Shape;580;p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581" name="Google Shape;581;p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82" name="Google Shape;582;p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83" name="Google Shape;583;p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84" name="Google Shape;584;p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85" name="Google Shape;585;p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86" name="Google Shape;586;p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87" name="Google Shape;587;p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88" name="Google Shape;588;p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89" name="Google Shape;589;p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90" name="Google Shape;590;p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91" name="Google Shape;591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93" name="Google Shape;593;p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94" name="Google Shape;594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96" name="Google Shape;596;p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98" name="Google Shape;598;p8"/>
          <p:cNvSpPr txBox="1">
            <a:spLocks noGrp="1"/>
          </p:cNvSpPr>
          <p:nvPr>
            <p:ph type="title"/>
          </p:nvPr>
        </p:nvSpPr>
        <p:spPr>
          <a:xfrm>
            <a:off x="1529550" y="2243400"/>
            <a:ext cx="6084900" cy="9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99" name="Google Shape;599;p8"/>
          <p:cNvSpPr txBox="1">
            <a:spLocks noGrp="1"/>
          </p:cNvSpPr>
          <p:nvPr>
            <p:ph type="subTitle" idx="1"/>
          </p:nvPr>
        </p:nvSpPr>
        <p:spPr>
          <a:xfrm>
            <a:off x="1534825" y="3207000"/>
            <a:ext cx="6084900" cy="14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601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8"/>
          <p:cNvSpPr/>
          <p:nvPr/>
        </p:nvSpPr>
        <p:spPr>
          <a:xfrm>
            <a:off x="546318" y="1255918"/>
            <a:ext cx="79378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1" name="Google Shape;601;p8"/>
          <p:cNvSpPr/>
          <p:nvPr/>
        </p:nvSpPr>
        <p:spPr>
          <a:xfrm>
            <a:off x="281026" y="1288786"/>
            <a:ext cx="324527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2" name="Google Shape;602;p8"/>
          <p:cNvSpPr/>
          <p:nvPr/>
        </p:nvSpPr>
        <p:spPr>
          <a:xfrm>
            <a:off x="304707" y="1398956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3" name="Google Shape;603;p8"/>
          <p:cNvSpPr/>
          <p:nvPr/>
        </p:nvSpPr>
        <p:spPr>
          <a:xfrm>
            <a:off x="605521" y="1343044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4" name="Google Shape;604;p8"/>
          <p:cNvSpPr/>
          <p:nvPr/>
        </p:nvSpPr>
        <p:spPr>
          <a:xfrm>
            <a:off x="546318" y="1730988"/>
            <a:ext cx="79378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5" name="Google Shape;605;p8"/>
          <p:cNvSpPr/>
          <p:nvPr/>
        </p:nvSpPr>
        <p:spPr>
          <a:xfrm>
            <a:off x="281026" y="1765508"/>
            <a:ext cx="324527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6" name="Google Shape;606;p8"/>
          <p:cNvSpPr/>
          <p:nvPr/>
        </p:nvSpPr>
        <p:spPr>
          <a:xfrm>
            <a:off x="304707" y="1873981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7" name="Google Shape;607;p8"/>
          <p:cNvSpPr/>
          <p:nvPr/>
        </p:nvSpPr>
        <p:spPr>
          <a:xfrm>
            <a:off x="605521" y="1819723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8" name="Google Shape;608;p8"/>
          <p:cNvSpPr/>
          <p:nvPr/>
        </p:nvSpPr>
        <p:spPr>
          <a:xfrm>
            <a:off x="282216" y="1780289"/>
            <a:ext cx="323337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9" name="Google Shape;609;p8"/>
          <p:cNvSpPr/>
          <p:nvPr/>
        </p:nvSpPr>
        <p:spPr>
          <a:xfrm>
            <a:off x="546318" y="2207666"/>
            <a:ext cx="7937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0" name="Google Shape;610;p8"/>
          <p:cNvSpPr/>
          <p:nvPr/>
        </p:nvSpPr>
        <p:spPr>
          <a:xfrm>
            <a:off x="281026" y="2240534"/>
            <a:ext cx="324527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1" name="Google Shape;611;p8"/>
          <p:cNvSpPr/>
          <p:nvPr/>
        </p:nvSpPr>
        <p:spPr>
          <a:xfrm>
            <a:off x="304707" y="2349008"/>
            <a:ext cx="32014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2" name="Google Shape;612;p8"/>
          <p:cNvSpPr/>
          <p:nvPr/>
        </p:nvSpPr>
        <p:spPr>
          <a:xfrm>
            <a:off x="605521" y="2294792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3" name="Google Shape;613;p8"/>
          <p:cNvSpPr/>
          <p:nvPr/>
        </p:nvSpPr>
        <p:spPr>
          <a:xfrm>
            <a:off x="282216" y="2255316"/>
            <a:ext cx="323337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4" name="Google Shape;614;p8"/>
          <p:cNvSpPr/>
          <p:nvPr/>
        </p:nvSpPr>
        <p:spPr>
          <a:xfrm>
            <a:off x="546318" y="2682692"/>
            <a:ext cx="79378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5" name="Google Shape;615;p8"/>
          <p:cNvSpPr/>
          <p:nvPr/>
        </p:nvSpPr>
        <p:spPr>
          <a:xfrm>
            <a:off x="281026" y="2717213"/>
            <a:ext cx="324527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6" name="Google Shape;616;p8"/>
          <p:cNvSpPr/>
          <p:nvPr/>
        </p:nvSpPr>
        <p:spPr>
          <a:xfrm>
            <a:off x="304707" y="2825729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7" name="Google Shape;617;p8"/>
          <p:cNvSpPr/>
          <p:nvPr/>
        </p:nvSpPr>
        <p:spPr>
          <a:xfrm>
            <a:off x="605521" y="2769819"/>
            <a:ext cx="3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8" name="Google Shape;618;p8"/>
          <p:cNvSpPr/>
          <p:nvPr/>
        </p:nvSpPr>
        <p:spPr>
          <a:xfrm>
            <a:off x="282216" y="2732037"/>
            <a:ext cx="323337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9" name="Google Shape;619;p8"/>
          <p:cNvSpPr/>
          <p:nvPr/>
        </p:nvSpPr>
        <p:spPr>
          <a:xfrm>
            <a:off x="546318" y="3159414"/>
            <a:ext cx="7937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20" name="Google Shape;620;p8"/>
          <p:cNvSpPr/>
          <p:nvPr/>
        </p:nvSpPr>
        <p:spPr>
          <a:xfrm>
            <a:off x="281026" y="3192282"/>
            <a:ext cx="324527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21" name="Google Shape;621;p8"/>
          <p:cNvSpPr/>
          <p:nvPr/>
        </p:nvSpPr>
        <p:spPr>
          <a:xfrm>
            <a:off x="304707" y="3300756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22" name="Google Shape;622;p8"/>
          <p:cNvSpPr/>
          <p:nvPr/>
        </p:nvSpPr>
        <p:spPr>
          <a:xfrm>
            <a:off x="605521" y="3246496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23" name="Google Shape;623;p8"/>
          <p:cNvSpPr/>
          <p:nvPr/>
        </p:nvSpPr>
        <p:spPr>
          <a:xfrm>
            <a:off x="282216" y="3207063"/>
            <a:ext cx="323337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24" name="Google Shape;624;p8"/>
          <p:cNvSpPr/>
          <p:nvPr/>
        </p:nvSpPr>
        <p:spPr>
          <a:xfrm>
            <a:off x="546318" y="3634440"/>
            <a:ext cx="7937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25" name="Google Shape;625;p8"/>
          <p:cNvSpPr/>
          <p:nvPr/>
        </p:nvSpPr>
        <p:spPr>
          <a:xfrm>
            <a:off x="281026" y="3668960"/>
            <a:ext cx="324527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26" name="Google Shape;626;p8"/>
          <p:cNvSpPr/>
          <p:nvPr/>
        </p:nvSpPr>
        <p:spPr>
          <a:xfrm>
            <a:off x="304707" y="3777433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27" name="Google Shape;627;p8"/>
          <p:cNvSpPr/>
          <p:nvPr/>
        </p:nvSpPr>
        <p:spPr>
          <a:xfrm>
            <a:off x="605521" y="3721565"/>
            <a:ext cx="3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28" name="Google Shape;628;p8"/>
          <p:cNvSpPr/>
          <p:nvPr/>
        </p:nvSpPr>
        <p:spPr>
          <a:xfrm>
            <a:off x="282216" y="3682089"/>
            <a:ext cx="323337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29" name="Google Shape;629;p8"/>
          <p:cNvSpPr/>
          <p:nvPr/>
        </p:nvSpPr>
        <p:spPr>
          <a:xfrm>
            <a:off x="546318" y="4111118"/>
            <a:ext cx="79378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0" name="Google Shape;630;p8"/>
          <p:cNvSpPr/>
          <p:nvPr/>
        </p:nvSpPr>
        <p:spPr>
          <a:xfrm>
            <a:off x="281026" y="4143986"/>
            <a:ext cx="324527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1" name="Google Shape;631;p8"/>
          <p:cNvSpPr/>
          <p:nvPr/>
        </p:nvSpPr>
        <p:spPr>
          <a:xfrm>
            <a:off x="304707" y="4252503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2" name="Google Shape;632;p8"/>
          <p:cNvSpPr/>
          <p:nvPr/>
        </p:nvSpPr>
        <p:spPr>
          <a:xfrm>
            <a:off x="605521" y="4198244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3" name="Google Shape;633;p8"/>
          <p:cNvSpPr/>
          <p:nvPr/>
        </p:nvSpPr>
        <p:spPr>
          <a:xfrm>
            <a:off x="282216" y="4158811"/>
            <a:ext cx="323337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4" name="Google Shape;634;p8"/>
          <p:cNvSpPr/>
          <p:nvPr/>
        </p:nvSpPr>
        <p:spPr>
          <a:xfrm>
            <a:off x="546318" y="4586188"/>
            <a:ext cx="7937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5" name="Google Shape;635;p8"/>
          <p:cNvSpPr/>
          <p:nvPr/>
        </p:nvSpPr>
        <p:spPr>
          <a:xfrm>
            <a:off x="281026" y="4620665"/>
            <a:ext cx="324527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6" name="Google Shape;636;p8"/>
          <p:cNvSpPr/>
          <p:nvPr/>
        </p:nvSpPr>
        <p:spPr>
          <a:xfrm>
            <a:off x="304707" y="4729181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7" name="Google Shape;637;p8"/>
          <p:cNvSpPr/>
          <p:nvPr/>
        </p:nvSpPr>
        <p:spPr>
          <a:xfrm>
            <a:off x="605521" y="4673271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8" name="Google Shape;638;p8"/>
          <p:cNvSpPr/>
          <p:nvPr/>
        </p:nvSpPr>
        <p:spPr>
          <a:xfrm>
            <a:off x="282216" y="4633837"/>
            <a:ext cx="323337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9" name="Google Shape;639;p8"/>
          <p:cNvSpPr/>
          <p:nvPr/>
        </p:nvSpPr>
        <p:spPr>
          <a:xfrm>
            <a:off x="546318" y="5061213"/>
            <a:ext cx="79378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0" name="Google Shape;640;p8"/>
          <p:cNvSpPr/>
          <p:nvPr/>
        </p:nvSpPr>
        <p:spPr>
          <a:xfrm>
            <a:off x="281026" y="5095734"/>
            <a:ext cx="324527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1" name="Google Shape;641;p8"/>
          <p:cNvSpPr/>
          <p:nvPr/>
        </p:nvSpPr>
        <p:spPr>
          <a:xfrm>
            <a:off x="304707" y="5204207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2" name="Google Shape;642;p8"/>
          <p:cNvSpPr/>
          <p:nvPr/>
        </p:nvSpPr>
        <p:spPr>
          <a:xfrm>
            <a:off x="605521" y="5149992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3" name="Google Shape;643;p8"/>
          <p:cNvSpPr/>
          <p:nvPr/>
        </p:nvSpPr>
        <p:spPr>
          <a:xfrm>
            <a:off x="282216" y="5110515"/>
            <a:ext cx="323337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4" name="Google Shape;644;p8"/>
          <p:cNvSpPr/>
          <p:nvPr/>
        </p:nvSpPr>
        <p:spPr>
          <a:xfrm>
            <a:off x="546318" y="5537892"/>
            <a:ext cx="79378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5" name="Google Shape;645;p8"/>
          <p:cNvSpPr/>
          <p:nvPr/>
        </p:nvSpPr>
        <p:spPr>
          <a:xfrm>
            <a:off x="281026" y="5570760"/>
            <a:ext cx="324527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6" name="Google Shape;646;p8"/>
          <p:cNvSpPr/>
          <p:nvPr/>
        </p:nvSpPr>
        <p:spPr>
          <a:xfrm>
            <a:off x="304707" y="5680885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7" name="Google Shape;647;p8"/>
          <p:cNvSpPr/>
          <p:nvPr/>
        </p:nvSpPr>
        <p:spPr>
          <a:xfrm>
            <a:off x="605521" y="5625017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8" name="Google Shape;648;p8"/>
          <p:cNvSpPr/>
          <p:nvPr/>
        </p:nvSpPr>
        <p:spPr>
          <a:xfrm>
            <a:off x="282216" y="5585584"/>
            <a:ext cx="323337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9" name="Google Shape;649;p8"/>
          <p:cNvSpPr/>
          <p:nvPr/>
        </p:nvSpPr>
        <p:spPr>
          <a:xfrm>
            <a:off x="282216" y="1303611"/>
            <a:ext cx="323337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10654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9"/>
          <p:cNvGrpSpPr/>
          <p:nvPr/>
        </p:nvGrpSpPr>
        <p:grpSpPr>
          <a:xfrm>
            <a:off x="395895" y="292693"/>
            <a:ext cx="8518865" cy="6384375"/>
            <a:chOff x="395894" y="219519"/>
            <a:chExt cx="8518865" cy="4788281"/>
          </a:xfrm>
        </p:grpSpPr>
        <p:sp>
          <p:nvSpPr>
            <p:cNvPr id="652" name="Google Shape;652;p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653" name="Google Shape;653;p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54" name="Google Shape;654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56" name="Google Shape;656;p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657" name="Google Shape;657;p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58" name="Google Shape;658;p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60" name="Google Shape;660;p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61" name="Google Shape;661;p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63" name="Google Shape;663;p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64" name="Google Shape;664;p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66" name="Google Shape;666;p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67" name="Google Shape;667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69" name="Google Shape;669;p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70" name="Google Shape;670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71" name="Google Shape;671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72" name="Google Shape;672;p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674" name="Google Shape;674;p9"/>
          <p:cNvSpPr txBox="1">
            <a:spLocks noGrp="1"/>
          </p:cNvSpPr>
          <p:nvPr>
            <p:ph type="title"/>
          </p:nvPr>
        </p:nvSpPr>
        <p:spPr>
          <a:xfrm>
            <a:off x="2014800" y="1976933"/>
            <a:ext cx="5114400" cy="1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69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9"/>
          <p:cNvSpPr txBox="1">
            <a:spLocks noGrp="1"/>
          </p:cNvSpPr>
          <p:nvPr>
            <p:ph type="subTitle" idx="1"/>
          </p:nvPr>
        </p:nvSpPr>
        <p:spPr>
          <a:xfrm>
            <a:off x="2594250" y="3667733"/>
            <a:ext cx="3955500" cy="13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676" name="Google Shape;676;p9"/>
          <p:cNvSpPr/>
          <p:nvPr/>
        </p:nvSpPr>
        <p:spPr>
          <a:xfrm>
            <a:off x="546318" y="1255918"/>
            <a:ext cx="79378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77" name="Google Shape;677;p9"/>
          <p:cNvSpPr/>
          <p:nvPr/>
        </p:nvSpPr>
        <p:spPr>
          <a:xfrm>
            <a:off x="281026" y="1288786"/>
            <a:ext cx="324527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78" name="Google Shape;678;p9"/>
          <p:cNvSpPr/>
          <p:nvPr/>
        </p:nvSpPr>
        <p:spPr>
          <a:xfrm>
            <a:off x="304707" y="1398956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79" name="Google Shape;679;p9"/>
          <p:cNvSpPr/>
          <p:nvPr/>
        </p:nvSpPr>
        <p:spPr>
          <a:xfrm>
            <a:off x="605521" y="1343044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80" name="Google Shape;680;p9"/>
          <p:cNvSpPr/>
          <p:nvPr/>
        </p:nvSpPr>
        <p:spPr>
          <a:xfrm>
            <a:off x="546318" y="1730988"/>
            <a:ext cx="79378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81" name="Google Shape;681;p9"/>
          <p:cNvSpPr/>
          <p:nvPr/>
        </p:nvSpPr>
        <p:spPr>
          <a:xfrm>
            <a:off x="281026" y="1765508"/>
            <a:ext cx="324527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82" name="Google Shape;682;p9"/>
          <p:cNvSpPr/>
          <p:nvPr/>
        </p:nvSpPr>
        <p:spPr>
          <a:xfrm>
            <a:off x="304707" y="1873981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83" name="Google Shape;683;p9"/>
          <p:cNvSpPr/>
          <p:nvPr/>
        </p:nvSpPr>
        <p:spPr>
          <a:xfrm>
            <a:off x="605521" y="1819723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84" name="Google Shape;684;p9"/>
          <p:cNvSpPr/>
          <p:nvPr/>
        </p:nvSpPr>
        <p:spPr>
          <a:xfrm>
            <a:off x="282216" y="1780289"/>
            <a:ext cx="323337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85" name="Google Shape;685;p9"/>
          <p:cNvSpPr/>
          <p:nvPr/>
        </p:nvSpPr>
        <p:spPr>
          <a:xfrm>
            <a:off x="546318" y="2207666"/>
            <a:ext cx="7937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86" name="Google Shape;686;p9"/>
          <p:cNvSpPr/>
          <p:nvPr/>
        </p:nvSpPr>
        <p:spPr>
          <a:xfrm>
            <a:off x="281026" y="2240534"/>
            <a:ext cx="324527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87" name="Google Shape;687;p9"/>
          <p:cNvSpPr/>
          <p:nvPr/>
        </p:nvSpPr>
        <p:spPr>
          <a:xfrm>
            <a:off x="304707" y="2349008"/>
            <a:ext cx="32014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88" name="Google Shape;688;p9"/>
          <p:cNvSpPr/>
          <p:nvPr/>
        </p:nvSpPr>
        <p:spPr>
          <a:xfrm>
            <a:off x="605521" y="2294792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89" name="Google Shape;689;p9"/>
          <p:cNvSpPr/>
          <p:nvPr/>
        </p:nvSpPr>
        <p:spPr>
          <a:xfrm>
            <a:off x="282216" y="2255316"/>
            <a:ext cx="323337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90" name="Google Shape;690;p9"/>
          <p:cNvSpPr/>
          <p:nvPr/>
        </p:nvSpPr>
        <p:spPr>
          <a:xfrm>
            <a:off x="546318" y="2682692"/>
            <a:ext cx="79378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91" name="Google Shape;691;p9"/>
          <p:cNvSpPr/>
          <p:nvPr/>
        </p:nvSpPr>
        <p:spPr>
          <a:xfrm>
            <a:off x="281026" y="2717213"/>
            <a:ext cx="324527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92" name="Google Shape;692;p9"/>
          <p:cNvSpPr/>
          <p:nvPr/>
        </p:nvSpPr>
        <p:spPr>
          <a:xfrm>
            <a:off x="304707" y="2825729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93" name="Google Shape;693;p9"/>
          <p:cNvSpPr/>
          <p:nvPr/>
        </p:nvSpPr>
        <p:spPr>
          <a:xfrm>
            <a:off x="605521" y="2769819"/>
            <a:ext cx="3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94" name="Google Shape;694;p9"/>
          <p:cNvSpPr/>
          <p:nvPr/>
        </p:nvSpPr>
        <p:spPr>
          <a:xfrm>
            <a:off x="282216" y="2732037"/>
            <a:ext cx="323337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95" name="Google Shape;695;p9"/>
          <p:cNvSpPr/>
          <p:nvPr/>
        </p:nvSpPr>
        <p:spPr>
          <a:xfrm>
            <a:off x="546318" y="3159414"/>
            <a:ext cx="7937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96" name="Google Shape;696;p9"/>
          <p:cNvSpPr/>
          <p:nvPr/>
        </p:nvSpPr>
        <p:spPr>
          <a:xfrm>
            <a:off x="281026" y="3192282"/>
            <a:ext cx="324527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97" name="Google Shape;697;p9"/>
          <p:cNvSpPr/>
          <p:nvPr/>
        </p:nvSpPr>
        <p:spPr>
          <a:xfrm>
            <a:off x="304707" y="3300756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98" name="Google Shape;698;p9"/>
          <p:cNvSpPr/>
          <p:nvPr/>
        </p:nvSpPr>
        <p:spPr>
          <a:xfrm>
            <a:off x="605521" y="3246496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99" name="Google Shape;699;p9"/>
          <p:cNvSpPr/>
          <p:nvPr/>
        </p:nvSpPr>
        <p:spPr>
          <a:xfrm>
            <a:off x="282216" y="3207063"/>
            <a:ext cx="323337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00" name="Google Shape;700;p9"/>
          <p:cNvSpPr/>
          <p:nvPr/>
        </p:nvSpPr>
        <p:spPr>
          <a:xfrm>
            <a:off x="546318" y="3634440"/>
            <a:ext cx="7937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01" name="Google Shape;701;p9"/>
          <p:cNvSpPr/>
          <p:nvPr/>
        </p:nvSpPr>
        <p:spPr>
          <a:xfrm>
            <a:off x="281026" y="3668960"/>
            <a:ext cx="324527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02" name="Google Shape;702;p9"/>
          <p:cNvSpPr/>
          <p:nvPr/>
        </p:nvSpPr>
        <p:spPr>
          <a:xfrm>
            <a:off x="304707" y="3777433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03" name="Google Shape;703;p9"/>
          <p:cNvSpPr/>
          <p:nvPr/>
        </p:nvSpPr>
        <p:spPr>
          <a:xfrm>
            <a:off x="605521" y="3721565"/>
            <a:ext cx="3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04" name="Google Shape;704;p9"/>
          <p:cNvSpPr/>
          <p:nvPr/>
        </p:nvSpPr>
        <p:spPr>
          <a:xfrm>
            <a:off x="282216" y="3682089"/>
            <a:ext cx="323337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05" name="Google Shape;705;p9"/>
          <p:cNvSpPr/>
          <p:nvPr/>
        </p:nvSpPr>
        <p:spPr>
          <a:xfrm>
            <a:off x="546318" y="4111118"/>
            <a:ext cx="79378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06" name="Google Shape;706;p9"/>
          <p:cNvSpPr/>
          <p:nvPr/>
        </p:nvSpPr>
        <p:spPr>
          <a:xfrm>
            <a:off x="281026" y="4143986"/>
            <a:ext cx="324527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07" name="Google Shape;707;p9"/>
          <p:cNvSpPr/>
          <p:nvPr/>
        </p:nvSpPr>
        <p:spPr>
          <a:xfrm>
            <a:off x="304707" y="4252503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08" name="Google Shape;708;p9"/>
          <p:cNvSpPr/>
          <p:nvPr/>
        </p:nvSpPr>
        <p:spPr>
          <a:xfrm>
            <a:off x="605521" y="4198244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09" name="Google Shape;709;p9"/>
          <p:cNvSpPr/>
          <p:nvPr/>
        </p:nvSpPr>
        <p:spPr>
          <a:xfrm>
            <a:off x="282216" y="4158811"/>
            <a:ext cx="323337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0" name="Google Shape;710;p9"/>
          <p:cNvSpPr/>
          <p:nvPr/>
        </p:nvSpPr>
        <p:spPr>
          <a:xfrm>
            <a:off x="546318" y="4586188"/>
            <a:ext cx="7937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1" name="Google Shape;711;p9"/>
          <p:cNvSpPr/>
          <p:nvPr/>
        </p:nvSpPr>
        <p:spPr>
          <a:xfrm>
            <a:off x="281026" y="4620665"/>
            <a:ext cx="324527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2" name="Google Shape;712;p9"/>
          <p:cNvSpPr/>
          <p:nvPr/>
        </p:nvSpPr>
        <p:spPr>
          <a:xfrm>
            <a:off x="304707" y="4729181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3" name="Google Shape;713;p9"/>
          <p:cNvSpPr/>
          <p:nvPr/>
        </p:nvSpPr>
        <p:spPr>
          <a:xfrm>
            <a:off x="605521" y="4673271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4" name="Google Shape;714;p9"/>
          <p:cNvSpPr/>
          <p:nvPr/>
        </p:nvSpPr>
        <p:spPr>
          <a:xfrm>
            <a:off x="282216" y="4633837"/>
            <a:ext cx="323337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5" name="Google Shape;715;p9"/>
          <p:cNvSpPr/>
          <p:nvPr/>
        </p:nvSpPr>
        <p:spPr>
          <a:xfrm>
            <a:off x="546318" y="5061213"/>
            <a:ext cx="79378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6" name="Google Shape;716;p9"/>
          <p:cNvSpPr/>
          <p:nvPr/>
        </p:nvSpPr>
        <p:spPr>
          <a:xfrm>
            <a:off x="281026" y="5095734"/>
            <a:ext cx="324527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7" name="Google Shape;717;p9"/>
          <p:cNvSpPr/>
          <p:nvPr/>
        </p:nvSpPr>
        <p:spPr>
          <a:xfrm>
            <a:off x="304707" y="5204207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8" name="Google Shape;718;p9"/>
          <p:cNvSpPr/>
          <p:nvPr/>
        </p:nvSpPr>
        <p:spPr>
          <a:xfrm>
            <a:off x="605521" y="5149992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9" name="Google Shape;719;p9"/>
          <p:cNvSpPr/>
          <p:nvPr/>
        </p:nvSpPr>
        <p:spPr>
          <a:xfrm>
            <a:off x="282216" y="5110515"/>
            <a:ext cx="323337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20" name="Google Shape;720;p9"/>
          <p:cNvSpPr/>
          <p:nvPr/>
        </p:nvSpPr>
        <p:spPr>
          <a:xfrm>
            <a:off x="546318" y="5537892"/>
            <a:ext cx="79378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21" name="Google Shape;721;p9"/>
          <p:cNvSpPr/>
          <p:nvPr/>
        </p:nvSpPr>
        <p:spPr>
          <a:xfrm>
            <a:off x="281026" y="5570760"/>
            <a:ext cx="324527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22" name="Google Shape;722;p9"/>
          <p:cNvSpPr/>
          <p:nvPr/>
        </p:nvSpPr>
        <p:spPr>
          <a:xfrm>
            <a:off x="304707" y="5680885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23" name="Google Shape;723;p9"/>
          <p:cNvSpPr/>
          <p:nvPr/>
        </p:nvSpPr>
        <p:spPr>
          <a:xfrm>
            <a:off x="605521" y="5625017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24" name="Google Shape;724;p9"/>
          <p:cNvSpPr/>
          <p:nvPr/>
        </p:nvSpPr>
        <p:spPr>
          <a:xfrm>
            <a:off x="282216" y="5585584"/>
            <a:ext cx="323337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25" name="Google Shape;725;p9"/>
          <p:cNvSpPr/>
          <p:nvPr/>
        </p:nvSpPr>
        <p:spPr>
          <a:xfrm>
            <a:off x="282216" y="1303611"/>
            <a:ext cx="323337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9841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" name="Google Shape;727;p10"/>
          <p:cNvGrpSpPr/>
          <p:nvPr/>
        </p:nvGrpSpPr>
        <p:grpSpPr>
          <a:xfrm>
            <a:off x="395895" y="292693"/>
            <a:ext cx="8518865" cy="6384375"/>
            <a:chOff x="395894" y="219519"/>
            <a:chExt cx="8518865" cy="4788281"/>
          </a:xfrm>
        </p:grpSpPr>
        <p:sp>
          <p:nvSpPr>
            <p:cNvPr id="728" name="Google Shape;728;p1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729" name="Google Shape;729;p1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30" name="Google Shape;730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31" name="Google Shape;731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32" name="Google Shape;732;p1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733" name="Google Shape;733;p1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34" name="Google Shape;734;p1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35" name="Google Shape;735;p1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36" name="Google Shape;736;p1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37" name="Google Shape;737;p1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38" name="Google Shape;738;p1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39" name="Google Shape;739;p1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40" name="Google Shape;740;p1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41" name="Google Shape;741;p1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42" name="Google Shape;742;p1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43" name="Google Shape;743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44" name="Google Shape;744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45" name="Google Shape;745;p1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46" name="Google Shape;746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47" name="Google Shape;747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48" name="Google Shape;748;p1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49" name="Google Shape;749;p1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50" name="Google Shape;750;p10"/>
          <p:cNvSpPr txBox="1">
            <a:spLocks noGrp="1"/>
          </p:cNvSpPr>
          <p:nvPr>
            <p:ph type="title"/>
          </p:nvPr>
        </p:nvSpPr>
        <p:spPr>
          <a:xfrm>
            <a:off x="3438550" y="2679400"/>
            <a:ext cx="4979400" cy="1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10"/>
          <p:cNvSpPr/>
          <p:nvPr/>
        </p:nvSpPr>
        <p:spPr>
          <a:xfrm>
            <a:off x="546318" y="1255918"/>
            <a:ext cx="79378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52" name="Google Shape;752;p10"/>
          <p:cNvSpPr/>
          <p:nvPr/>
        </p:nvSpPr>
        <p:spPr>
          <a:xfrm>
            <a:off x="281026" y="1288786"/>
            <a:ext cx="324527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53" name="Google Shape;753;p10"/>
          <p:cNvSpPr/>
          <p:nvPr/>
        </p:nvSpPr>
        <p:spPr>
          <a:xfrm>
            <a:off x="304707" y="1398956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54" name="Google Shape;754;p10"/>
          <p:cNvSpPr/>
          <p:nvPr/>
        </p:nvSpPr>
        <p:spPr>
          <a:xfrm>
            <a:off x="605521" y="1343044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55" name="Google Shape;755;p10"/>
          <p:cNvSpPr/>
          <p:nvPr/>
        </p:nvSpPr>
        <p:spPr>
          <a:xfrm>
            <a:off x="546318" y="1730988"/>
            <a:ext cx="79378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56" name="Google Shape;756;p10"/>
          <p:cNvSpPr/>
          <p:nvPr/>
        </p:nvSpPr>
        <p:spPr>
          <a:xfrm>
            <a:off x="281026" y="1765508"/>
            <a:ext cx="324527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57" name="Google Shape;757;p10"/>
          <p:cNvSpPr/>
          <p:nvPr/>
        </p:nvSpPr>
        <p:spPr>
          <a:xfrm>
            <a:off x="304707" y="1873981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58" name="Google Shape;758;p10"/>
          <p:cNvSpPr/>
          <p:nvPr/>
        </p:nvSpPr>
        <p:spPr>
          <a:xfrm>
            <a:off x="605521" y="1819723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59" name="Google Shape;759;p10"/>
          <p:cNvSpPr/>
          <p:nvPr/>
        </p:nvSpPr>
        <p:spPr>
          <a:xfrm>
            <a:off x="282216" y="1780289"/>
            <a:ext cx="323337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60" name="Google Shape;760;p10"/>
          <p:cNvSpPr/>
          <p:nvPr/>
        </p:nvSpPr>
        <p:spPr>
          <a:xfrm>
            <a:off x="546318" y="2207666"/>
            <a:ext cx="7937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61" name="Google Shape;761;p10"/>
          <p:cNvSpPr/>
          <p:nvPr/>
        </p:nvSpPr>
        <p:spPr>
          <a:xfrm>
            <a:off x="281026" y="2240534"/>
            <a:ext cx="324527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62" name="Google Shape;762;p10"/>
          <p:cNvSpPr/>
          <p:nvPr/>
        </p:nvSpPr>
        <p:spPr>
          <a:xfrm>
            <a:off x="304707" y="2349008"/>
            <a:ext cx="32014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63" name="Google Shape;763;p10"/>
          <p:cNvSpPr/>
          <p:nvPr/>
        </p:nvSpPr>
        <p:spPr>
          <a:xfrm>
            <a:off x="605521" y="2294792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64" name="Google Shape;764;p10"/>
          <p:cNvSpPr/>
          <p:nvPr/>
        </p:nvSpPr>
        <p:spPr>
          <a:xfrm>
            <a:off x="282216" y="2255316"/>
            <a:ext cx="323337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65" name="Google Shape;765;p10"/>
          <p:cNvSpPr/>
          <p:nvPr/>
        </p:nvSpPr>
        <p:spPr>
          <a:xfrm>
            <a:off x="546318" y="2682692"/>
            <a:ext cx="79378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66" name="Google Shape;766;p10"/>
          <p:cNvSpPr/>
          <p:nvPr/>
        </p:nvSpPr>
        <p:spPr>
          <a:xfrm>
            <a:off x="281026" y="2717213"/>
            <a:ext cx="324527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67" name="Google Shape;767;p10"/>
          <p:cNvSpPr/>
          <p:nvPr/>
        </p:nvSpPr>
        <p:spPr>
          <a:xfrm>
            <a:off x="304707" y="2825729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68" name="Google Shape;768;p10"/>
          <p:cNvSpPr/>
          <p:nvPr/>
        </p:nvSpPr>
        <p:spPr>
          <a:xfrm>
            <a:off x="605521" y="2769819"/>
            <a:ext cx="3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69" name="Google Shape;769;p10"/>
          <p:cNvSpPr/>
          <p:nvPr/>
        </p:nvSpPr>
        <p:spPr>
          <a:xfrm>
            <a:off x="282216" y="2732037"/>
            <a:ext cx="323337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70" name="Google Shape;770;p10"/>
          <p:cNvSpPr/>
          <p:nvPr/>
        </p:nvSpPr>
        <p:spPr>
          <a:xfrm>
            <a:off x="546318" y="3159414"/>
            <a:ext cx="7937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71" name="Google Shape;771;p10"/>
          <p:cNvSpPr/>
          <p:nvPr/>
        </p:nvSpPr>
        <p:spPr>
          <a:xfrm>
            <a:off x="281026" y="3192282"/>
            <a:ext cx="324527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72" name="Google Shape;772;p10"/>
          <p:cNvSpPr/>
          <p:nvPr/>
        </p:nvSpPr>
        <p:spPr>
          <a:xfrm>
            <a:off x="304707" y="3300756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73" name="Google Shape;773;p10"/>
          <p:cNvSpPr/>
          <p:nvPr/>
        </p:nvSpPr>
        <p:spPr>
          <a:xfrm>
            <a:off x="605521" y="3246496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74" name="Google Shape;774;p10"/>
          <p:cNvSpPr/>
          <p:nvPr/>
        </p:nvSpPr>
        <p:spPr>
          <a:xfrm>
            <a:off x="282216" y="3207063"/>
            <a:ext cx="323337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75" name="Google Shape;775;p10"/>
          <p:cNvSpPr/>
          <p:nvPr/>
        </p:nvSpPr>
        <p:spPr>
          <a:xfrm>
            <a:off x="546318" y="3634440"/>
            <a:ext cx="7937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76" name="Google Shape;776;p10"/>
          <p:cNvSpPr/>
          <p:nvPr/>
        </p:nvSpPr>
        <p:spPr>
          <a:xfrm>
            <a:off x="281026" y="3668960"/>
            <a:ext cx="324527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77" name="Google Shape;777;p10"/>
          <p:cNvSpPr/>
          <p:nvPr/>
        </p:nvSpPr>
        <p:spPr>
          <a:xfrm>
            <a:off x="304707" y="3777433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78" name="Google Shape;778;p10"/>
          <p:cNvSpPr/>
          <p:nvPr/>
        </p:nvSpPr>
        <p:spPr>
          <a:xfrm>
            <a:off x="605521" y="3721565"/>
            <a:ext cx="3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79" name="Google Shape;779;p10"/>
          <p:cNvSpPr/>
          <p:nvPr/>
        </p:nvSpPr>
        <p:spPr>
          <a:xfrm>
            <a:off x="282216" y="3682089"/>
            <a:ext cx="323337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80" name="Google Shape;780;p10"/>
          <p:cNvSpPr/>
          <p:nvPr/>
        </p:nvSpPr>
        <p:spPr>
          <a:xfrm>
            <a:off x="546318" y="4111118"/>
            <a:ext cx="79378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81" name="Google Shape;781;p10"/>
          <p:cNvSpPr/>
          <p:nvPr/>
        </p:nvSpPr>
        <p:spPr>
          <a:xfrm>
            <a:off x="281026" y="4143986"/>
            <a:ext cx="324527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82" name="Google Shape;782;p10"/>
          <p:cNvSpPr/>
          <p:nvPr/>
        </p:nvSpPr>
        <p:spPr>
          <a:xfrm>
            <a:off x="304707" y="4252503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83" name="Google Shape;783;p10"/>
          <p:cNvSpPr/>
          <p:nvPr/>
        </p:nvSpPr>
        <p:spPr>
          <a:xfrm>
            <a:off x="605521" y="4198244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84" name="Google Shape;784;p10"/>
          <p:cNvSpPr/>
          <p:nvPr/>
        </p:nvSpPr>
        <p:spPr>
          <a:xfrm>
            <a:off x="282216" y="4158811"/>
            <a:ext cx="323337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85" name="Google Shape;785;p10"/>
          <p:cNvSpPr/>
          <p:nvPr/>
        </p:nvSpPr>
        <p:spPr>
          <a:xfrm>
            <a:off x="546318" y="4586188"/>
            <a:ext cx="7937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86" name="Google Shape;786;p10"/>
          <p:cNvSpPr/>
          <p:nvPr/>
        </p:nvSpPr>
        <p:spPr>
          <a:xfrm>
            <a:off x="281026" y="4620665"/>
            <a:ext cx="324527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87" name="Google Shape;787;p10"/>
          <p:cNvSpPr/>
          <p:nvPr/>
        </p:nvSpPr>
        <p:spPr>
          <a:xfrm>
            <a:off x="304707" y="4729181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88" name="Google Shape;788;p10"/>
          <p:cNvSpPr/>
          <p:nvPr/>
        </p:nvSpPr>
        <p:spPr>
          <a:xfrm>
            <a:off x="605521" y="4673271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89" name="Google Shape;789;p10"/>
          <p:cNvSpPr/>
          <p:nvPr/>
        </p:nvSpPr>
        <p:spPr>
          <a:xfrm>
            <a:off x="282216" y="4633837"/>
            <a:ext cx="323337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90" name="Google Shape;790;p10"/>
          <p:cNvSpPr/>
          <p:nvPr/>
        </p:nvSpPr>
        <p:spPr>
          <a:xfrm>
            <a:off x="546318" y="5061213"/>
            <a:ext cx="79378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91" name="Google Shape;791;p10"/>
          <p:cNvSpPr/>
          <p:nvPr/>
        </p:nvSpPr>
        <p:spPr>
          <a:xfrm>
            <a:off x="281026" y="5095734"/>
            <a:ext cx="324527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92" name="Google Shape;792;p10"/>
          <p:cNvSpPr/>
          <p:nvPr/>
        </p:nvSpPr>
        <p:spPr>
          <a:xfrm>
            <a:off x="304707" y="5204207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93" name="Google Shape;793;p10"/>
          <p:cNvSpPr/>
          <p:nvPr/>
        </p:nvSpPr>
        <p:spPr>
          <a:xfrm>
            <a:off x="605521" y="5149992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94" name="Google Shape;794;p10"/>
          <p:cNvSpPr/>
          <p:nvPr/>
        </p:nvSpPr>
        <p:spPr>
          <a:xfrm>
            <a:off x="282216" y="5110515"/>
            <a:ext cx="323337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95" name="Google Shape;795;p10"/>
          <p:cNvSpPr/>
          <p:nvPr/>
        </p:nvSpPr>
        <p:spPr>
          <a:xfrm>
            <a:off x="546318" y="5537892"/>
            <a:ext cx="79378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96" name="Google Shape;796;p10"/>
          <p:cNvSpPr/>
          <p:nvPr/>
        </p:nvSpPr>
        <p:spPr>
          <a:xfrm>
            <a:off x="281026" y="5570760"/>
            <a:ext cx="324527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97" name="Google Shape;797;p10"/>
          <p:cNvSpPr/>
          <p:nvPr/>
        </p:nvSpPr>
        <p:spPr>
          <a:xfrm>
            <a:off x="304707" y="5680885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98" name="Google Shape;798;p10"/>
          <p:cNvSpPr/>
          <p:nvPr/>
        </p:nvSpPr>
        <p:spPr>
          <a:xfrm>
            <a:off x="605521" y="5625017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99" name="Google Shape;799;p10"/>
          <p:cNvSpPr/>
          <p:nvPr/>
        </p:nvSpPr>
        <p:spPr>
          <a:xfrm>
            <a:off x="282216" y="5585584"/>
            <a:ext cx="323337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00" name="Google Shape;800;p10"/>
          <p:cNvSpPr/>
          <p:nvPr/>
        </p:nvSpPr>
        <p:spPr>
          <a:xfrm>
            <a:off x="282216" y="1303611"/>
            <a:ext cx="323337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58433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16"/>
          <p:cNvGrpSpPr/>
          <p:nvPr/>
        </p:nvGrpSpPr>
        <p:grpSpPr>
          <a:xfrm>
            <a:off x="395895" y="292693"/>
            <a:ext cx="8518865" cy="6384375"/>
            <a:chOff x="395894" y="219519"/>
            <a:chExt cx="8518865" cy="4788281"/>
          </a:xfrm>
        </p:grpSpPr>
        <p:sp>
          <p:nvSpPr>
            <p:cNvPr id="1187" name="Google Shape;1187;p1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188" name="Google Shape;1188;p1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189" name="Google Shape;1189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90" name="Google Shape;1190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91" name="Google Shape;1191;p1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192" name="Google Shape;1192;p1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93" name="Google Shape;1193;p1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94" name="Google Shape;1194;p1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195" name="Google Shape;1195;p1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96" name="Google Shape;1196;p1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97" name="Google Shape;1197;p1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198" name="Google Shape;1198;p1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99" name="Google Shape;1199;p1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00" name="Google Shape;1200;p1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01" name="Google Shape;1201;p1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02" name="Google Shape;1202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03" name="Google Shape;1203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04" name="Google Shape;1204;p1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05" name="Google Shape;1205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06" name="Google Shape;1206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207" name="Google Shape;1207;p1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08" name="Google Shape;1208;p1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09" name="Google Shape;1209;p16"/>
          <p:cNvSpPr/>
          <p:nvPr/>
        </p:nvSpPr>
        <p:spPr>
          <a:xfrm>
            <a:off x="546318" y="1255918"/>
            <a:ext cx="79378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10" name="Google Shape;1210;p16"/>
          <p:cNvSpPr/>
          <p:nvPr/>
        </p:nvSpPr>
        <p:spPr>
          <a:xfrm>
            <a:off x="281026" y="1288786"/>
            <a:ext cx="324527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11" name="Google Shape;1211;p16"/>
          <p:cNvSpPr/>
          <p:nvPr/>
        </p:nvSpPr>
        <p:spPr>
          <a:xfrm>
            <a:off x="304707" y="1398956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12" name="Google Shape;1212;p16"/>
          <p:cNvSpPr/>
          <p:nvPr/>
        </p:nvSpPr>
        <p:spPr>
          <a:xfrm>
            <a:off x="605521" y="1343044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13" name="Google Shape;1213;p16"/>
          <p:cNvSpPr/>
          <p:nvPr/>
        </p:nvSpPr>
        <p:spPr>
          <a:xfrm>
            <a:off x="546318" y="1730988"/>
            <a:ext cx="79378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14" name="Google Shape;1214;p16"/>
          <p:cNvSpPr/>
          <p:nvPr/>
        </p:nvSpPr>
        <p:spPr>
          <a:xfrm>
            <a:off x="281026" y="1765508"/>
            <a:ext cx="324527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15" name="Google Shape;1215;p16"/>
          <p:cNvSpPr/>
          <p:nvPr/>
        </p:nvSpPr>
        <p:spPr>
          <a:xfrm>
            <a:off x="304707" y="1873981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16" name="Google Shape;1216;p16"/>
          <p:cNvSpPr/>
          <p:nvPr/>
        </p:nvSpPr>
        <p:spPr>
          <a:xfrm>
            <a:off x="605521" y="1819723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17" name="Google Shape;1217;p16"/>
          <p:cNvSpPr/>
          <p:nvPr/>
        </p:nvSpPr>
        <p:spPr>
          <a:xfrm>
            <a:off x="282216" y="1780289"/>
            <a:ext cx="323337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18" name="Google Shape;1218;p16"/>
          <p:cNvSpPr/>
          <p:nvPr/>
        </p:nvSpPr>
        <p:spPr>
          <a:xfrm>
            <a:off x="546318" y="2207666"/>
            <a:ext cx="7937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19" name="Google Shape;1219;p16"/>
          <p:cNvSpPr/>
          <p:nvPr/>
        </p:nvSpPr>
        <p:spPr>
          <a:xfrm>
            <a:off x="281026" y="2240534"/>
            <a:ext cx="324527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20" name="Google Shape;1220;p16"/>
          <p:cNvSpPr/>
          <p:nvPr/>
        </p:nvSpPr>
        <p:spPr>
          <a:xfrm>
            <a:off x="304707" y="2349008"/>
            <a:ext cx="32014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21" name="Google Shape;1221;p16"/>
          <p:cNvSpPr/>
          <p:nvPr/>
        </p:nvSpPr>
        <p:spPr>
          <a:xfrm>
            <a:off x="605521" y="2294792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22" name="Google Shape;1222;p16"/>
          <p:cNvSpPr/>
          <p:nvPr/>
        </p:nvSpPr>
        <p:spPr>
          <a:xfrm>
            <a:off x="282216" y="2255316"/>
            <a:ext cx="323337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23" name="Google Shape;1223;p16"/>
          <p:cNvSpPr/>
          <p:nvPr/>
        </p:nvSpPr>
        <p:spPr>
          <a:xfrm>
            <a:off x="546318" y="2682692"/>
            <a:ext cx="79378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24" name="Google Shape;1224;p16"/>
          <p:cNvSpPr/>
          <p:nvPr/>
        </p:nvSpPr>
        <p:spPr>
          <a:xfrm>
            <a:off x="281026" y="2717213"/>
            <a:ext cx="324527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25" name="Google Shape;1225;p16"/>
          <p:cNvSpPr/>
          <p:nvPr/>
        </p:nvSpPr>
        <p:spPr>
          <a:xfrm>
            <a:off x="304707" y="2825729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26" name="Google Shape;1226;p16"/>
          <p:cNvSpPr/>
          <p:nvPr/>
        </p:nvSpPr>
        <p:spPr>
          <a:xfrm>
            <a:off x="605521" y="2769819"/>
            <a:ext cx="3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27" name="Google Shape;1227;p16"/>
          <p:cNvSpPr/>
          <p:nvPr/>
        </p:nvSpPr>
        <p:spPr>
          <a:xfrm>
            <a:off x="282216" y="2732037"/>
            <a:ext cx="323337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28" name="Google Shape;1228;p16"/>
          <p:cNvSpPr/>
          <p:nvPr/>
        </p:nvSpPr>
        <p:spPr>
          <a:xfrm>
            <a:off x="546318" y="3159414"/>
            <a:ext cx="7937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29" name="Google Shape;1229;p16"/>
          <p:cNvSpPr/>
          <p:nvPr/>
        </p:nvSpPr>
        <p:spPr>
          <a:xfrm>
            <a:off x="281026" y="3192282"/>
            <a:ext cx="324527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30" name="Google Shape;1230;p16"/>
          <p:cNvSpPr/>
          <p:nvPr/>
        </p:nvSpPr>
        <p:spPr>
          <a:xfrm>
            <a:off x="304707" y="3300756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31" name="Google Shape;1231;p16"/>
          <p:cNvSpPr/>
          <p:nvPr/>
        </p:nvSpPr>
        <p:spPr>
          <a:xfrm>
            <a:off x="605521" y="3246496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32" name="Google Shape;1232;p16"/>
          <p:cNvSpPr/>
          <p:nvPr/>
        </p:nvSpPr>
        <p:spPr>
          <a:xfrm>
            <a:off x="282216" y="3207063"/>
            <a:ext cx="323337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33" name="Google Shape;1233;p16"/>
          <p:cNvSpPr/>
          <p:nvPr/>
        </p:nvSpPr>
        <p:spPr>
          <a:xfrm>
            <a:off x="546318" y="3634440"/>
            <a:ext cx="7937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34" name="Google Shape;1234;p16"/>
          <p:cNvSpPr/>
          <p:nvPr/>
        </p:nvSpPr>
        <p:spPr>
          <a:xfrm>
            <a:off x="281026" y="3668960"/>
            <a:ext cx="324527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35" name="Google Shape;1235;p16"/>
          <p:cNvSpPr/>
          <p:nvPr/>
        </p:nvSpPr>
        <p:spPr>
          <a:xfrm>
            <a:off x="304707" y="3777433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36" name="Google Shape;1236;p16"/>
          <p:cNvSpPr/>
          <p:nvPr/>
        </p:nvSpPr>
        <p:spPr>
          <a:xfrm>
            <a:off x="605521" y="3721565"/>
            <a:ext cx="3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37" name="Google Shape;1237;p16"/>
          <p:cNvSpPr/>
          <p:nvPr/>
        </p:nvSpPr>
        <p:spPr>
          <a:xfrm>
            <a:off x="282216" y="3682089"/>
            <a:ext cx="323337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38" name="Google Shape;1238;p16"/>
          <p:cNvSpPr/>
          <p:nvPr/>
        </p:nvSpPr>
        <p:spPr>
          <a:xfrm>
            <a:off x="546318" y="4111118"/>
            <a:ext cx="79378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39" name="Google Shape;1239;p16"/>
          <p:cNvSpPr/>
          <p:nvPr/>
        </p:nvSpPr>
        <p:spPr>
          <a:xfrm>
            <a:off x="281026" y="4143986"/>
            <a:ext cx="324527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40" name="Google Shape;1240;p16"/>
          <p:cNvSpPr/>
          <p:nvPr/>
        </p:nvSpPr>
        <p:spPr>
          <a:xfrm>
            <a:off x="304707" y="4252503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41" name="Google Shape;1241;p16"/>
          <p:cNvSpPr/>
          <p:nvPr/>
        </p:nvSpPr>
        <p:spPr>
          <a:xfrm>
            <a:off x="605521" y="4198244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42" name="Google Shape;1242;p16"/>
          <p:cNvSpPr/>
          <p:nvPr/>
        </p:nvSpPr>
        <p:spPr>
          <a:xfrm>
            <a:off x="282216" y="4158811"/>
            <a:ext cx="323337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43" name="Google Shape;1243;p16"/>
          <p:cNvSpPr/>
          <p:nvPr/>
        </p:nvSpPr>
        <p:spPr>
          <a:xfrm>
            <a:off x="546318" y="4586188"/>
            <a:ext cx="7937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44" name="Google Shape;1244;p16"/>
          <p:cNvSpPr/>
          <p:nvPr/>
        </p:nvSpPr>
        <p:spPr>
          <a:xfrm>
            <a:off x="281026" y="4620665"/>
            <a:ext cx="324527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45" name="Google Shape;1245;p16"/>
          <p:cNvSpPr/>
          <p:nvPr/>
        </p:nvSpPr>
        <p:spPr>
          <a:xfrm>
            <a:off x="304707" y="4729181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46" name="Google Shape;1246;p16"/>
          <p:cNvSpPr/>
          <p:nvPr/>
        </p:nvSpPr>
        <p:spPr>
          <a:xfrm>
            <a:off x="605521" y="4673271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47" name="Google Shape;1247;p16"/>
          <p:cNvSpPr/>
          <p:nvPr/>
        </p:nvSpPr>
        <p:spPr>
          <a:xfrm>
            <a:off x="282216" y="4633837"/>
            <a:ext cx="323337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48" name="Google Shape;1248;p16"/>
          <p:cNvSpPr/>
          <p:nvPr/>
        </p:nvSpPr>
        <p:spPr>
          <a:xfrm>
            <a:off x="546318" y="5061213"/>
            <a:ext cx="79378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49" name="Google Shape;1249;p16"/>
          <p:cNvSpPr/>
          <p:nvPr/>
        </p:nvSpPr>
        <p:spPr>
          <a:xfrm>
            <a:off x="281026" y="5095734"/>
            <a:ext cx="324527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50" name="Google Shape;1250;p16"/>
          <p:cNvSpPr/>
          <p:nvPr/>
        </p:nvSpPr>
        <p:spPr>
          <a:xfrm>
            <a:off x="304707" y="5204207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51" name="Google Shape;1251;p16"/>
          <p:cNvSpPr/>
          <p:nvPr/>
        </p:nvSpPr>
        <p:spPr>
          <a:xfrm>
            <a:off x="605521" y="5149992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52" name="Google Shape;1252;p16"/>
          <p:cNvSpPr/>
          <p:nvPr/>
        </p:nvSpPr>
        <p:spPr>
          <a:xfrm>
            <a:off x="282216" y="5110515"/>
            <a:ext cx="323337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53" name="Google Shape;1253;p16"/>
          <p:cNvSpPr/>
          <p:nvPr/>
        </p:nvSpPr>
        <p:spPr>
          <a:xfrm>
            <a:off x="546318" y="5537892"/>
            <a:ext cx="79378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54" name="Google Shape;1254;p16"/>
          <p:cNvSpPr/>
          <p:nvPr/>
        </p:nvSpPr>
        <p:spPr>
          <a:xfrm>
            <a:off x="281026" y="5570760"/>
            <a:ext cx="324527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55" name="Google Shape;1255;p16"/>
          <p:cNvSpPr/>
          <p:nvPr/>
        </p:nvSpPr>
        <p:spPr>
          <a:xfrm>
            <a:off x="304707" y="5680885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56" name="Google Shape;1256;p16"/>
          <p:cNvSpPr/>
          <p:nvPr/>
        </p:nvSpPr>
        <p:spPr>
          <a:xfrm>
            <a:off x="605521" y="5625017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57" name="Google Shape;1257;p16"/>
          <p:cNvSpPr/>
          <p:nvPr/>
        </p:nvSpPr>
        <p:spPr>
          <a:xfrm>
            <a:off x="282216" y="5585584"/>
            <a:ext cx="323337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58" name="Google Shape;1258;p16"/>
          <p:cNvSpPr/>
          <p:nvPr/>
        </p:nvSpPr>
        <p:spPr>
          <a:xfrm>
            <a:off x="282216" y="1303611"/>
            <a:ext cx="323337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259" name="Google Shape;1259;p16"/>
          <p:cNvGrpSpPr/>
          <p:nvPr/>
        </p:nvGrpSpPr>
        <p:grpSpPr>
          <a:xfrm>
            <a:off x="726213" y="6000568"/>
            <a:ext cx="291375" cy="375167"/>
            <a:chOff x="3243875" y="2372825"/>
            <a:chExt cx="291375" cy="281375"/>
          </a:xfrm>
        </p:grpSpPr>
        <p:sp>
          <p:nvSpPr>
            <p:cNvPr id="1260" name="Google Shape;1260;p1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61" name="Google Shape;1261;p1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62" name="Google Shape;1262;p1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63" name="Google Shape;1263;p1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64" name="Google Shape;1264;p1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65" name="Google Shape;1265;p1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66" name="Google Shape;1266;p1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67" name="Google Shape;1267;p1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68" name="Google Shape;1268;p1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69" name="Google Shape;1269;p1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70" name="Google Shape;1270;p16"/>
          <p:cNvSpPr/>
          <p:nvPr/>
        </p:nvSpPr>
        <p:spPr>
          <a:xfrm>
            <a:off x="7335600" y="677434"/>
            <a:ext cx="87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271" name="Google Shape;1271;p16"/>
          <p:cNvGrpSpPr/>
          <p:nvPr/>
        </p:nvGrpSpPr>
        <p:grpSpPr>
          <a:xfrm>
            <a:off x="1514950" y="606334"/>
            <a:ext cx="166675" cy="224767"/>
            <a:chOff x="4954425" y="2036375"/>
            <a:chExt cx="166675" cy="168575"/>
          </a:xfrm>
        </p:grpSpPr>
        <p:sp>
          <p:nvSpPr>
            <p:cNvPr id="1272" name="Google Shape;1272;p1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73" name="Google Shape;1273;p1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74" name="Google Shape;1274;p16"/>
          <p:cNvSpPr/>
          <p:nvPr/>
        </p:nvSpPr>
        <p:spPr>
          <a:xfrm>
            <a:off x="1427950" y="6375718"/>
            <a:ext cx="87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622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B7B8C6-0D2B-47A8-A11C-F959A419C7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Google Shape;1276;p17"/>
          <p:cNvGrpSpPr/>
          <p:nvPr/>
        </p:nvGrpSpPr>
        <p:grpSpPr>
          <a:xfrm>
            <a:off x="395895" y="292693"/>
            <a:ext cx="8518865" cy="6384375"/>
            <a:chOff x="395894" y="219519"/>
            <a:chExt cx="8518865" cy="4788281"/>
          </a:xfrm>
        </p:grpSpPr>
        <p:sp>
          <p:nvSpPr>
            <p:cNvPr id="1277" name="Google Shape;1277;p1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278" name="Google Shape;1278;p1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279" name="Google Shape;1279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80" name="Google Shape;1280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281" name="Google Shape;1281;p1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282" name="Google Shape;1282;p1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283" name="Google Shape;1283;p1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84" name="Google Shape;1284;p1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85" name="Google Shape;1285;p1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286" name="Google Shape;1286;p1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87" name="Google Shape;1287;p1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88" name="Google Shape;1288;p1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289" name="Google Shape;1289;p1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90" name="Google Shape;1290;p1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91" name="Google Shape;1291;p1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92" name="Google Shape;1292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93" name="Google Shape;1293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94" name="Google Shape;1294;p1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95" name="Google Shape;1295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96" name="Google Shape;1296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297" name="Google Shape;1297;p1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99" name="Google Shape;1299;p17"/>
          <p:cNvSpPr/>
          <p:nvPr/>
        </p:nvSpPr>
        <p:spPr>
          <a:xfrm>
            <a:off x="546318" y="1255918"/>
            <a:ext cx="79378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00" name="Google Shape;1300;p17"/>
          <p:cNvSpPr/>
          <p:nvPr/>
        </p:nvSpPr>
        <p:spPr>
          <a:xfrm>
            <a:off x="281026" y="1288786"/>
            <a:ext cx="324527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01" name="Google Shape;1301;p17"/>
          <p:cNvSpPr/>
          <p:nvPr/>
        </p:nvSpPr>
        <p:spPr>
          <a:xfrm>
            <a:off x="304707" y="1398956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02" name="Google Shape;1302;p17"/>
          <p:cNvSpPr/>
          <p:nvPr/>
        </p:nvSpPr>
        <p:spPr>
          <a:xfrm>
            <a:off x="605521" y="1343044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03" name="Google Shape;1303;p17"/>
          <p:cNvSpPr/>
          <p:nvPr/>
        </p:nvSpPr>
        <p:spPr>
          <a:xfrm>
            <a:off x="546318" y="1730988"/>
            <a:ext cx="79378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04" name="Google Shape;1304;p17"/>
          <p:cNvSpPr/>
          <p:nvPr/>
        </p:nvSpPr>
        <p:spPr>
          <a:xfrm>
            <a:off x="281026" y="1765508"/>
            <a:ext cx="324527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05" name="Google Shape;1305;p17"/>
          <p:cNvSpPr/>
          <p:nvPr/>
        </p:nvSpPr>
        <p:spPr>
          <a:xfrm>
            <a:off x="304707" y="1873981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06" name="Google Shape;1306;p17"/>
          <p:cNvSpPr/>
          <p:nvPr/>
        </p:nvSpPr>
        <p:spPr>
          <a:xfrm>
            <a:off x="605521" y="1819723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07" name="Google Shape;1307;p17"/>
          <p:cNvSpPr/>
          <p:nvPr/>
        </p:nvSpPr>
        <p:spPr>
          <a:xfrm>
            <a:off x="282216" y="1780289"/>
            <a:ext cx="323337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08" name="Google Shape;1308;p17"/>
          <p:cNvSpPr/>
          <p:nvPr/>
        </p:nvSpPr>
        <p:spPr>
          <a:xfrm>
            <a:off x="546318" y="2207666"/>
            <a:ext cx="7937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09" name="Google Shape;1309;p17"/>
          <p:cNvSpPr/>
          <p:nvPr/>
        </p:nvSpPr>
        <p:spPr>
          <a:xfrm>
            <a:off x="281026" y="2240534"/>
            <a:ext cx="324527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10" name="Google Shape;1310;p17"/>
          <p:cNvSpPr/>
          <p:nvPr/>
        </p:nvSpPr>
        <p:spPr>
          <a:xfrm>
            <a:off x="304707" y="2349008"/>
            <a:ext cx="32014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11" name="Google Shape;1311;p17"/>
          <p:cNvSpPr/>
          <p:nvPr/>
        </p:nvSpPr>
        <p:spPr>
          <a:xfrm>
            <a:off x="605521" y="2294792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12" name="Google Shape;1312;p17"/>
          <p:cNvSpPr/>
          <p:nvPr/>
        </p:nvSpPr>
        <p:spPr>
          <a:xfrm>
            <a:off x="282216" y="2255316"/>
            <a:ext cx="323337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13" name="Google Shape;1313;p17"/>
          <p:cNvSpPr/>
          <p:nvPr/>
        </p:nvSpPr>
        <p:spPr>
          <a:xfrm>
            <a:off x="546318" y="2682692"/>
            <a:ext cx="79378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14" name="Google Shape;1314;p17"/>
          <p:cNvSpPr/>
          <p:nvPr/>
        </p:nvSpPr>
        <p:spPr>
          <a:xfrm>
            <a:off x="281026" y="2717213"/>
            <a:ext cx="324527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15" name="Google Shape;1315;p17"/>
          <p:cNvSpPr/>
          <p:nvPr/>
        </p:nvSpPr>
        <p:spPr>
          <a:xfrm>
            <a:off x="304707" y="2825729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16" name="Google Shape;1316;p17"/>
          <p:cNvSpPr/>
          <p:nvPr/>
        </p:nvSpPr>
        <p:spPr>
          <a:xfrm>
            <a:off x="605521" y="2769819"/>
            <a:ext cx="3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17" name="Google Shape;1317;p17"/>
          <p:cNvSpPr/>
          <p:nvPr/>
        </p:nvSpPr>
        <p:spPr>
          <a:xfrm>
            <a:off x="282216" y="2732037"/>
            <a:ext cx="323337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18" name="Google Shape;1318;p17"/>
          <p:cNvSpPr/>
          <p:nvPr/>
        </p:nvSpPr>
        <p:spPr>
          <a:xfrm>
            <a:off x="546318" y="3159414"/>
            <a:ext cx="7937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19" name="Google Shape;1319;p17"/>
          <p:cNvSpPr/>
          <p:nvPr/>
        </p:nvSpPr>
        <p:spPr>
          <a:xfrm>
            <a:off x="281026" y="3192282"/>
            <a:ext cx="324527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20" name="Google Shape;1320;p17"/>
          <p:cNvSpPr/>
          <p:nvPr/>
        </p:nvSpPr>
        <p:spPr>
          <a:xfrm>
            <a:off x="304707" y="3300756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21" name="Google Shape;1321;p17"/>
          <p:cNvSpPr/>
          <p:nvPr/>
        </p:nvSpPr>
        <p:spPr>
          <a:xfrm>
            <a:off x="605521" y="3246496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22" name="Google Shape;1322;p17"/>
          <p:cNvSpPr/>
          <p:nvPr/>
        </p:nvSpPr>
        <p:spPr>
          <a:xfrm>
            <a:off x="282216" y="3207063"/>
            <a:ext cx="323337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23" name="Google Shape;1323;p17"/>
          <p:cNvSpPr/>
          <p:nvPr/>
        </p:nvSpPr>
        <p:spPr>
          <a:xfrm>
            <a:off x="546318" y="3634440"/>
            <a:ext cx="7937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24" name="Google Shape;1324;p17"/>
          <p:cNvSpPr/>
          <p:nvPr/>
        </p:nvSpPr>
        <p:spPr>
          <a:xfrm>
            <a:off x="281026" y="3668960"/>
            <a:ext cx="324527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25" name="Google Shape;1325;p17"/>
          <p:cNvSpPr/>
          <p:nvPr/>
        </p:nvSpPr>
        <p:spPr>
          <a:xfrm>
            <a:off x="304707" y="3777433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26" name="Google Shape;1326;p17"/>
          <p:cNvSpPr/>
          <p:nvPr/>
        </p:nvSpPr>
        <p:spPr>
          <a:xfrm>
            <a:off x="605521" y="3721565"/>
            <a:ext cx="3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27" name="Google Shape;1327;p17"/>
          <p:cNvSpPr/>
          <p:nvPr/>
        </p:nvSpPr>
        <p:spPr>
          <a:xfrm>
            <a:off x="282216" y="3682089"/>
            <a:ext cx="323337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28" name="Google Shape;1328;p17"/>
          <p:cNvSpPr/>
          <p:nvPr/>
        </p:nvSpPr>
        <p:spPr>
          <a:xfrm>
            <a:off x="546318" y="4111118"/>
            <a:ext cx="79378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29" name="Google Shape;1329;p17"/>
          <p:cNvSpPr/>
          <p:nvPr/>
        </p:nvSpPr>
        <p:spPr>
          <a:xfrm>
            <a:off x="281026" y="4143986"/>
            <a:ext cx="324527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0" name="Google Shape;1330;p17"/>
          <p:cNvSpPr/>
          <p:nvPr/>
        </p:nvSpPr>
        <p:spPr>
          <a:xfrm>
            <a:off x="304707" y="4252503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" name="Google Shape;1331;p17"/>
          <p:cNvSpPr/>
          <p:nvPr/>
        </p:nvSpPr>
        <p:spPr>
          <a:xfrm>
            <a:off x="605521" y="4198244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2" name="Google Shape;1332;p17"/>
          <p:cNvSpPr/>
          <p:nvPr/>
        </p:nvSpPr>
        <p:spPr>
          <a:xfrm>
            <a:off x="282216" y="4158811"/>
            <a:ext cx="323337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3" name="Google Shape;1333;p17"/>
          <p:cNvSpPr/>
          <p:nvPr/>
        </p:nvSpPr>
        <p:spPr>
          <a:xfrm>
            <a:off x="546318" y="4586188"/>
            <a:ext cx="7937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4" name="Google Shape;1334;p17"/>
          <p:cNvSpPr/>
          <p:nvPr/>
        </p:nvSpPr>
        <p:spPr>
          <a:xfrm>
            <a:off x="281026" y="4620665"/>
            <a:ext cx="324527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5" name="Google Shape;1335;p17"/>
          <p:cNvSpPr/>
          <p:nvPr/>
        </p:nvSpPr>
        <p:spPr>
          <a:xfrm>
            <a:off x="304707" y="4729181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6" name="Google Shape;1336;p17"/>
          <p:cNvSpPr/>
          <p:nvPr/>
        </p:nvSpPr>
        <p:spPr>
          <a:xfrm>
            <a:off x="605521" y="4673271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7" name="Google Shape;1337;p17"/>
          <p:cNvSpPr/>
          <p:nvPr/>
        </p:nvSpPr>
        <p:spPr>
          <a:xfrm>
            <a:off x="282216" y="4633837"/>
            <a:ext cx="323337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8" name="Google Shape;1338;p17"/>
          <p:cNvSpPr/>
          <p:nvPr/>
        </p:nvSpPr>
        <p:spPr>
          <a:xfrm>
            <a:off x="546318" y="5061213"/>
            <a:ext cx="79378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9" name="Google Shape;1339;p17"/>
          <p:cNvSpPr/>
          <p:nvPr/>
        </p:nvSpPr>
        <p:spPr>
          <a:xfrm>
            <a:off x="281026" y="5095734"/>
            <a:ext cx="324527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40" name="Google Shape;1340;p17"/>
          <p:cNvSpPr/>
          <p:nvPr/>
        </p:nvSpPr>
        <p:spPr>
          <a:xfrm>
            <a:off x="304707" y="5204207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41" name="Google Shape;1341;p17"/>
          <p:cNvSpPr/>
          <p:nvPr/>
        </p:nvSpPr>
        <p:spPr>
          <a:xfrm>
            <a:off x="605521" y="5149992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42" name="Google Shape;1342;p17"/>
          <p:cNvSpPr/>
          <p:nvPr/>
        </p:nvSpPr>
        <p:spPr>
          <a:xfrm>
            <a:off x="282216" y="5110515"/>
            <a:ext cx="323337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43" name="Google Shape;1343;p17"/>
          <p:cNvSpPr/>
          <p:nvPr/>
        </p:nvSpPr>
        <p:spPr>
          <a:xfrm>
            <a:off x="546318" y="5537892"/>
            <a:ext cx="79378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44" name="Google Shape;1344;p17"/>
          <p:cNvSpPr/>
          <p:nvPr/>
        </p:nvSpPr>
        <p:spPr>
          <a:xfrm>
            <a:off x="281026" y="5570760"/>
            <a:ext cx="324527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45" name="Google Shape;1345;p17"/>
          <p:cNvSpPr/>
          <p:nvPr/>
        </p:nvSpPr>
        <p:spPr>
          <a:xfrm>
            <a:off x="304707" y="5680885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46" name="Google Shape;1346;p17"/>
          <p:cNvSpPr/>
          <p:nvPr/>
        </p:nvSpPr>
        <p:spPr>
          <a:xfrm>
            <a:off x="605521" y="5625017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47" name="Google Shape;1347;p17"/>
          <p:cNvSpPr/>
          <p:nvPr/>
        </p:nvSpPr>
        <p:spPr>
          <a:xfrm>
            <a:off x="282216" y="5585584"/>
            <a:ext cx="323337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48" name="Google Shape;1348;p17"/>
          <p:cNvSpPr/>
          <p:nvPr/>
        </p:nvSpPr>
        <p:spPr>
          <a:xfrm>
            <a:off x="282216" y="1303611"/>
            <a:ext cx="323337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49" name="Google Shape;1349;p17"/>
          <p:cNvGrpSpPr/>
          <p:nvPr/>
        </p:nvGrpSpPr>
        <p:grpSpPr>
          <a:xfrm>
            <a:off x="504088" y="425434"/>
            <a:ext cx="444275" cy="531367"/>
            <a:chOff x="2495125" y="2142250"/>
            <a:chExt cx="444275" cy="398525"/>
          </a:xfrm>
        </p:grpSpPr>
        <p:sp>
          <p:nvSpPr>
            <p:cNvPr id="1350" name="Google Shape;1350;p1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51" name="Google Shape;1351;p1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52" name="Google Shape;1352;p17"/>
          <p:cNvGrpSpPr/>
          <p:nvPr/>
        </p:nvGrpSpPr>
        <p:grpSpPr>
          <a:xfrm>
            <a:off x="7942288" y="5951685"/>
            <a:ext cx="291375" cy="375167"/>
            <a:chOff x="3243875" y="2372825"/>
            <a:chExt cx="291375" cy="281375"/>
          </a:xfrm>
        </p:grpSpPr>
        <p:sp>
          <p:nvSpPr>
            <p:cNvPr id="1353" name="Google Shape;1353;p1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54" name="Google Shape;1354;p1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55" name="Google Shape;1355;p1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56" name="Google Shape;1356;p1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57" name="Google Shape;1357;p1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58" name="Google Shape;1358;p1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59" name="Google Shape;1359;p1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60" name="Google Shape;1360;p1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61" name="Google Shape;1361;p1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62" name="Google Shape;1362;p1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63" name="Google Shape;1363;p17"/>
          <p:cNvGrpSpPr/>
          <p:nvPr/>
        </p:nvGrpSpPr>
        <p:grpSpPr>
          <a:xfrm>
            <a:off x="1236250" y="425418"/>
            <a:ext cx="166675" cy="224767"/>
            <a:chOff x="4954425" y="2036375"/>
            <a:chExt cx="166675" cy="168575"/>
          </a:xfrm>
        </p:grpSpPr>
        <p:sp>
          <p:nvSpPr>
            <p:cNvPr id="1364" name="Google Shape;1364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65" name="Google Shape;1365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366" name="Google Shape;1366;p17"/>
          <p:cNvSpPr/>
          <p:nvPr/>
        </p:nvSpPr>
        <p:spPr>
          <a:xfrm>
            <a:off x="8028426" y="483685"/>
            <a:ext cx="119125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67" name="Google Shape;1367;p17"/>
          <p:cNvSpPr/>
          <p:nvPr/>
        </p:nvSpPr>
        <p:spPr>
          <a:xfrm>
            <a:off x="8149363" y="5591968"/>
            <a:ext cx="87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68" name="Google Shape;1368;p17"/>
          <p:cNvGrpSpPr/>
          <p:nvPr/>
        </p:nvGrpSpPr>
        <p:grpSpPr>
          <a:xfrm>
            <a:off x="7442275" y="6202168"/>
            <a:ext cx="166675" cy="224767"/>
            <a:chOff x="4954425" y="2036375"/>
            <a:chExt cx="166675" cy="168575"/>
          </a:xfrm>
        </p:grpSpPr>
        <p:sp>
          <p:nvSpPr>
            <p:cNvPr id="1369" name="Google Shape;1369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70" name="Google Shape;1370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967359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" name="Google Shape;1372;p18"/>
          <p:cNvGrpSpPr/>
          <p:nvPr/>
        </p:nvGrpSpPr>
        <p:grpSpPr>
          <a:xfrm>
            <a:off x="395895" y="292693"/>
            <a:ext cx="8518865" cy="6384375"/>
            <a:chOff x="395894" y="219519"/>
            <a:chExt cx="8518865" cy="4788281"/>
          </a:xfrm>
        </p:grpSpPr>
        <p:sp>
          <p:nvSpPr>
            <p:cNvPr id="1373" name="Google Shape;1373;p1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374" name="Google Shape;1374;p1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75" name="Google Shape;1375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76" name="Google Shape;1376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377" name="Google Shape;1377;p1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378" name="Google Shape;1378;p1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79" name="Google Shape;1379;p1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80" name="Google Shape;1380;p1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81" name="Google Shape;1381;p1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82" name="Google Shape;1382;p1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83" name="Google Shape;1383;p1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84" name="Google Shape;1384;p1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85" name="Google Shape;1385;p1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86" name="Google Shape;1386;p1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87" name="Google Shape;1387;p1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88" name="Google Shape;1388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89" name="Google Shape;1389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90" name="Google Shape;1390;p1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91" name="Google Shape;1391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92" name="Google Shape;1392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393" name="Google Shape;1393;p1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94" name="Google Shape;1394;p1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395" name="Google Shape;1395;p18"/>
          <p:cNvSpPr/>
          <p:nvPr/>
        </p:nvSpPr>
        <p:spPr>
          <a:xfrm>
            <a:off x="546318" y="1255918"/>
            <a:ext cx="79378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96" name="Google Shape;1396;p18"/>
          <p:cNvSpPr/>
          <p:nvPr/>
        </p:nvSpPr>
        <p:spPr>
          <a:xfrm>
            <a:off x="281026" y="1288786"/>
            <a:ext cx="324527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97" name="Google Shape;1397;p18"/>
          <p:cNvSpPr/>
          <p:nvPr/>
        </p:nvSpPr>
        <p:spPr>
          <a:xfrm>
            <a:off x="304707" y="1398956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98" name="Google Shape;1398;p18"/>
          <p:cNvSpPr/>
          <p:nvPr/>
        </p:nvSpPr>
        <p:spPr>
          <a:xfrm>
            <a:off x="605521" y="1343044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99" name="Google Shape;1399;p18"/>
          <p:cNvSpPr/>
          <p:nvPr/>
        </p:nvSpPr>
        <p:spPr>
          <a:xfrm>
            <a:off x="546318" y="1730988"/>
            <a:ext cx="79378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00" name="Google Shape;1400;p18"/>
          <p:cNvSpPr/>
          <p:nvPr/>
        </p:nvSpPr>
        <p:spPr>
          <a:xfrm>
            <a:off x="281026" y="1765508"/>
            <a:ext cx="324527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01" name="Google Shape;1401;p18"/>
          <p:cNvSpPr/>
          <p:nvPr/>
        </p:nvSpPr>
        <p:spPr>
          <a:xfrm>
            <a:off x="304707" y="1873981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02" name="Google Shape;1402;p18"/>
          <p:cNvSpPr/>
          <p:nvPr/>
        </p:nvSpPr>
        <p:spPr>
          <a:xfrm>
            <a:off x="605521" y="1819723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03" name="Google Shape;1403;p18"/>
          <p:cNvSpPr/>
          <p:nvPr/>
        </p:nvSpPr>
        <p:spPr>
          <a:xfrm>
            <a:off x="282216" y="1780289"/>
            <a:ext cx="323337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04" name="Google Shape;1404;p18"/>
          <p:cNvSpPr/>
          <p:nvPr/>
        </p:nvSpPr>
        <p:spPr>
          <a:xfrm>
            <a:off x="546318" y="2207666"/>
            <a:ext cx="7937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05" name="Google Shape;1405;p18"/>
          <p:cNvSpPr/>
          <p:nvPr/>
        </p:nvSpPr>
        <p:spPr>
          <a:xfrm>
            <a:off x="281026" y="2240534"/>
            <a:ext cx="324527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06" name="Google Shape;1406;p18"/>
          <p:cNvSpPr/>
          <p:nvPr/>
        </p:nvSpPr>
        <p:spPr>
          <a:xfrm>
            <a:off x="304707" y="2349008"/>
            <a:ext cx="32014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07" name="Google Shape;1407;p18"/>
          <p:cNvSpPr/>
          <p:nvPr/>
        </p:nvSpPr>
        <p:spPr>
          <a:xfrm>
            <a:off x="605521" y="2294792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08" name="Google Shape;1408;p18"/>
          <p:cNvSpPr/>
          <p:nvPr/>
        </p:nvSpPr>
        <p:spPr>
          <a:xfrm>
            <a:off x="282216" y="2255316"/>
            <a:ext cx="323337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09" name="Google Shape;1409;p18"/>
          <p:cNvSpPr/>
          <p:nvPr/>
        </p:nvSpPr>
        <p:spPr>
          <a:xfrm>
            <a:off x="546318" y="2682692"/>
            <a:ext cx="79378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10" name="Google Shape;1410;p18"/>
          <p:cNvSpPr/>
          <p:nvPr/>
        </p:nvSpPr>
        <p:spPr>
          <a:xfrm>
            <a:off x="281026" y="2717213"/>
            <a:ext cx="324527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11" name="Google Shape;1411;p18"/>
          <p:cNvSpPr/>
          <p:nvPr/>
        </p:nvSpPr>
        <p:spPr>
          <a:xfrm>
            <a:off x="304707" y="2825729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12" name="Google Shape;1412;p18"/>
          <p:cNvSpPr/>
          <p:nvPr/>
        </p:nvSpPr>
        <p:spPr>
          <a:xfrm>
            <a:off x="605521" y="2769819"/>
            <a:ext cx="3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13" name="Google Shape;1413;p18"/>
          <p:cNvSpPr/>
          <p:nvPr/>
        </p:nvSpPr>
        <p:spPr>
          <a:xfrm>
            <a:off x="282216" y="2732037"/>
            <a:ext cx="323337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14" name="Google Shape;1414;p18"/>
          <p:cNvSpPr/>
          <p:nvPr/>
        </p:nvSpPr>
        <p:spPr>
          <a:xfrm>
            <a:off x="546318" y="3159414"/>
            <a:ext cx="7937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15" name="Google Shape;1415;p18"/>
          <p:cNvSpPr/>
          <p:nvPr/>
        </p:nvSpPr>
        <p:spPr>
          <a:xfrm>
            <a:off x="281026" y="3192282"/>
            <a:ext cx="324527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16" name="Google Shape;1416;p18"/>
          <p:cNvSpPr/>
          <p:nvPr/>
        </p:nvSpPr>
        <p:spPr>
          <a:xfrm>
            <a:off x="304707" y="3300756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17" name="Google Shape;1417;p18"/>
          <p:cNvSpPr/>
          <p:nvPr/>
        </p:nvSpPr>
        <p:spPr>
          <a:xfrm>
            <a:off x="605521" y="3246496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18" name="Google Shape;1418;p18"/>
          <p:cNvSpPr/>
          <p:nvPr/>
        </p:nvSpPr>
        <p:spPr>
          <a:xfrm>
            <a:off x="282216" y="3207063"/>
            <a:ext cx="323337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19" name="Google Shape;1419;p18"/>
          <p:cNvSpPr/>
          <p:nvPr/>
        </p:nvSpPr>
        <p:spPr>
          <a:xfrm>
            <a:off x="546318" y="3634440"/>
            <a:ext cx="7937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20" name="Google Shape;1420;p18"/>
          <p:cNvSpPr/>
          <p:nvPr/>
        </p:nvSpPr>
        <p:spPr>
          <a:xfrm>
            <a:off x="281026" y="3668960"/>
            <a:ext cx="324527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21" name="Google Shape;1421;p18"/>
          <p:cNvSpPr/>
          <p:nvPr/>
        </p:nvSpPr>
        <p:spPr>
          <a:xfrm>
            <a:off x="304707" y="3777433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22" name="Google Shape;1422;p18"/>
          <p:cNvSpPr/>
          <p:nvPr/>
        </p:nvSpPr>
        <p:spPr>
          <a:xfrm>
            <a:off x="605521" y="3721565"/>
            <a:ext cx="3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23" name="Google Shape;1423;p18"/>
          <p:cNvSpPr/>
          <p:nvPr/>
        </p:nvSpPr>
        <p:spPr>
          <a:xfrm>
            <a:off x="282216" y="3682089"/>
            <a:ext cx="323337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24" name="Google Shape;1424;p18"/>
          <p:cNvSpPr/>
          <p:nvPr/>
        </p:nvSpPr>
        <p:spPr>
          <a:xfrm>
            <a:off x="546318" y="4111118"/>
            <a:ext cx="79378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25" name="Google Shape;1425;p18"/>
          <p:cNvSpPr/>
          <p:nvPr/>
        </p:nvSpPr>
        <p:spPr>
          <a:xfrm>
            <a:off x="281026" y="4143986"/>
            <a:ext cx="324527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26" name="Google Shape;1426;p18"/>
          <p:cNvSpPr/>
          <p:nvPr/>
        </p:nvSpPr>
        <p:spPr>
          <a:xfrm>
            <a:off x="304707" y="4252503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27" name="Google Shape;1427;p18"/>
          <p:cNvSpPr/>
          <p:nvPr/>
        </p:nvSpPr>
        <p:spPr>
          <a:xfrm>
            <a:off x="605521" y="4198244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28" name="Google Shape;1428;p18"/>
          <p:cNvSpPr/>
          <p:nvPr/>
        </p:nvSpPr>
        <p:spPr>
          <a:xfrm>
            <a:off x="282216" y="4158811"/>
            <a:ext cx="323337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29" name="Google Shape;1429;p18"/>
          <p:cNvSpPr/>
          <p:nvPr/>
        </p:nvSpPr>
        <p:spPr>
          <a:xfrm>
            <a:off x="546318" y="4586188"/>
            <a:ext cx="7937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30" name="Google Shape;1430;p18"/>
          <p:cNvSpPr/>
          <p:nvPr/>
        </p:nvSpPr>
        <p:spPr>
          <a:xfrm>
            <a:off x="281026" y="4620665"/>
            <a:ext cx="324527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31" name="Google Shape;1431;p18"/>
          <p:cNvSpPr/>
          <p:nvPr/>
        </p:nvSpPr>
        <p:spPr>
          <a:xfrm>
            <a:off x="304707" y="4729181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32" name="Google Shape;1432;p18"/>
          <p:cNvSpPr/>
          <p:nvPr/>
        </p:nvSpPr>
        <p:spPr>
          <a:xfrm>
            <a:off x="605521" y="4673271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33" name="Google Shape;1433;p18"/>
          <p:cNvSpPr/>
          <p:nvPr/>
        </p:nvSpPr>
        <p:spPr>
          <a:xfrm>
            <a:off x="282216" y="4633837"/>
            <a:ext cx="323337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34" name="Google Shape;1434;p18"/>
          <p:cNvSpPr/>
          <p:nvPr/>
        </p:nvSpPr>
        <p:spPr>
          <a:xfrm>
            <a:off x="546318" y="5061213"/>
            <a:ext cx="79378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35" name="Google Shape;1435;p18"/>
          <p:cNvSpPr/>
          <p:nvPr/>
        </p:nvSpPr>
        <p:spPr>
          <a:xfrm>
            <a:off x="281026" y="5095734"/>
            <a:ext cx="324527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36" name="Google Shape;1436;p18"/>
          <p:cNvSpPr/>
          <p:nvPr/>
        </p:nvSpPr>
        <p:spPr>
          <a:xfrm>
            <a:off x="304707" y="5204207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37" name="Google Shape;1437;p18"/>
          <p:cNvSpPr/>
          <p:nvPr/>
        </p:nvSpPr>
        <p:spPr>
          <a:xfrm>
            <a:off x="605521" y="5149992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38" name="Google Shape;1438;p18"/>
          <p:cNvSpPr/>
          <p:nvPr/>
        </p:nvSpPr>
        <p:spPr>
          <a:xfrm>
            <a:off x="282216" y="5110515"/>
            <a:ext cx="323337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39" name="Google Shape;1439;p18"/>
          <p:cNvSpPr/>
          <p:nvPr/>
        </p:nvSpPr>
        <p:spPr>
          <a:xfrm>
            <a:off x="546318" y="5537892"/>
            <a:ext cx="79378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40" name="Google Shape;1440;p18"/>
          <p:cNvSpPr/>
          <p:nvPr/>
        </p:nvSpPr>
        <p:spPr>
          <a:xfrm>
            <a:off x="281026" y="5570760"/>
            <a:ext cx="324527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41" name="Google Shape;1441;p18"/>
          <p:cNvSpPr/>
          <p:nvPr/>
        </p:nvSpPr>
        <p:spPr>
          <a:xfrm>
            <a:off x="304707" y="5680885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42" name="Google Shape;1442;p18"/>
          <p:cNvSpPr/>
          <p:nvPr/>
        </p:nvSpPr>
        <p:spPr>
          <a:xfrm>
            <a:off x="605521" y="5625017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43" name="Google Shape;1443;p18"/>
          <p:cNvSpPr/>
          <p:nvPr/>
        </p:nvSpPr>
        <p:spPr>
          <a:xfrm>
            <a:off x="282216" y="5585584"/>
            <a:ext cx="323337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44" name="Google Shape;1444;p18"/>
          <p:cNvSpPr/>
          <p:nvPr/>
        </p:nvSpPr>
        <p:spPr>
          <a:xfrm>
            <a:off x="282216" y="1303611"/>
            <a:ext cx="323337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45" name="Google Shape;1445;p18"/>
          <p:cNvSpPr/>
          <p:nvPr/>
        </p:nvSpPr>
        <p:spPr>
          <a:xfrm>
            <a:off x="228900" y="180914"/>
            <a:ext cx="794715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446" name="Google Shape;1446;p18"/>
          <p:cNvGrpSpPr/>
          <p:nvPr/>
        </p:nvGrpSpPr>
        <p:grpSpPr>
          <a:xfrm>
            <a:off x="1063251" y="1108234"/>
            <a:ext cx="444275" cy="531367"/>
            <a:chOff x="2495125" y="2142250"/>
            <a:chExt cx="444275" cy="398525"/>
          </a:xfrm>
        </p:grpSpPr>
        <p:sp>
          <p:nvSpPr>
            <p:cNvPr id="1447" name="Google Shape;1447;p1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48" name="Google Shape;1448;p1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49" name="Google Shape;1449;p18"/>
          <p:cNvGrpSpPr/>
          <p:nvPr/>
        </p:nvGrpSpPr>
        <p:grpSpPr>
          <a:xfrm>
            <a:off x="7814250" y="5951668"/>
            <a:ext cx="291375" cy="375167"/>
            <a:chOff x="3243875" y="2372825"/>
            <a:chExt cx="291375" cy="281375"/>
          </a:xfrm>
        </p:grpSpPr>
        <p:sp>
          <p:nvSpPr>
            <p:cNvPr id="1450" name="Google Shape;1450;p1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51" name="Google Shape;1451;p1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52" name="Google Shape;1452;p1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53" name="Google Shape;1453;p1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54" name="Google Shape;1454;p1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55" name="Google Shape;1455;p1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56" name="Google Shape;1456;p1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57" name="Google Shape;1457;p1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58" name="Google Shape;1458;p1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59" name="Google Shape;1459;p1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60" name="Google Shape;1460;p18"/>
          <p:cNvGrpSpPr/>
          <p:nvPr/>
        </p:nvGrpSpPr>
        <p:grpSpPr>
          <a:xfrm>
            <a:off x="7553550" y="934468"/>
            <a:ext cx="166675" cy="224767"/>
            <a:chOff x="4954425" y="2036375"/>
            <a:chExt cx="166675" cy="168575"/>
          </a:xfrm>
        </p:grpSpPr>
        <p:sp>
          <p:nvSpPr>
            <p:cNvPr id="1461" name="Google Shape;1461;p1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62" name="Google Shape;1462;p1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63" name="Google Shape;1463;p18"/>
          <p:cNvSpPr/>
          <p:nvPr/>
        </p:nvSpPr>
        <p:spPr>
          <a:xfrm>
            <a:off x="1877550" y="718734"/>
            <a:ext cx="119125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64" name="Google Shape;1464;p18"/>
          <p:cNvSpPr/>
          <p:nvPr/>
        </p:nvSpPr>
        <p:spPr>
          <a:xfrm>
            <a:off x="8218500" y="5420001"/>
            <a:ext cx="87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4433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6" name="Google Shape;1466;p19"/>
          <p:cNvGrpSpPr/>
          <p:nvPr/>
        </p:nvGrpSpPr>
        <p:grpSpPr>
          <a:xfrm>
            <a:off x="395895" y="292693"/>
            <a:ext cx="8518865" cy="6384375"/>
            <a:chOff x="395894" y="219519"/>
            <a:chExt cx="8518865" cy="4788281"/>
          </a:xfrm>
        </p:grpSpPr>
        <p:sp>
          <p:nvSpPr>
            <p:cNvPr id="1467" name="Google Shape;1467;p1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468" name="Google Shape;1468;p1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469" name="Google Shape;1469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70" name="Google Shape;1470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471" name="Google Shape;1471;p1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1472" name="Google Shape;1472;p1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73" name="Google Shape;1473;p1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74" name="Google Shape;1474;p1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475" name="Google Shape;1475;p1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76" name="Google Shape;1476;p1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77" name="Google Shape;1477;p1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478" name="Google Shape;1478;p1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79" name="Google Shape;1479;p1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80" name="Google Shape;1480;p1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481" name="Google Shape;1481;p1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482" name="Google Shape;1482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83" name="Google Shape;1483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484" name="Google Shape;1484;p1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485" name="Google Shape;1485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86" name="Google Shape;1486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487" name="Google Shape;1487;p1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88" name="Google Shape;1488;p1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89" name="Google Shape;1489;p19"/>
          <p:cNvSpPr/>
          <p:nvPr/>
        </p:nvSpPr>
        <p:spPr>
          <a:xfrm>
            <a:off x="546318" y="1255918"/>
            <a:ext cx="79378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90" name="Google Shape;1490;p19"/>
          <p:cNvSpPr/>
          <p:nvPr/>
        </p:nvSpPr>
        <p:spPr>
          <a:xfrm>
            <a:off x="281026" y="1288786"/>
            <a:ext cx="324527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91" name="Google Shape;1491;p19"/>
          <p:cNvSpPr/>
          <p:nvPr/>
        </p:nvSpPr>
        <p:spPr>
          <a:xfrm>
            <a:off x="304707" y="1398956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92" name="Google Shape;1492;p19"/>
          <p:cNvSpPr/>
          <p:nvPr/>
        </p:nvSpPr>
        <p:spPr>
          <a:xfrm>
            <a:off x="605521" y="1343044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93" name="Google Shape;1493;p19"/>
          <p:cNvSpPr/>
          <p:nvPr/>
        </p:nvSpPr>
        <p:spPr>
          <a:xfrm>
            <a:off x="546318" y="1730988"/>
            <a:ext cx="79378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94" name="Google Shape;1494;p19"/>
          <p:cNvSpPr/>
          <p:nvPr/>
        </p:nvSpPr>
        <p:spPr>
          <a:xfrm>
            <a:off x="281026" y="1765508"/>
            <a:ext cx="324527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95" name="Google Shape;1495;p19"/>
          <p:cNvSpPr/>
          <p:nvPr/>
        </p:nvSpPr>
        <p:spPr>
          <a:xfrm>
            <a:off x="304707" y="1873981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96" name="Google Shape;1496;p19"/>
          <p:cNvSpPr/>
          <p:nvPr/>
        </p:nvSpPr>
        <p:spPr>
          <a:xfrm>
            <a:off x="605521" y="1819723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97" name="Google Shape;1497;p19"/>
          <p:cNvSpPr/>
          <p:nvPr/>
        </p:nvSpPr>
        <p:spPr>
          <a:xfrm>
            <a:off x="282216" y="1780289"/>
            <a:ext cx="323337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98" name="Google Shape;1498;p19"/>
          <p:cNvSpPr/>
          <p:nvPr/>
        </p:nvSpPr>
        <p:spPr>
          <a:xfrm>
            <a:off x="546318" y="2207666"/>
            <a:ext cx="7937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99" name="Google Shape;1499;p19"/>
          <p:cNvSpPr/>
          <p:nvPr/>
        </p:nvSpPr>
        <p:spPr>
          <a:xfrm>
            <a:off x="281026" y="2240534"/>
            <a:ext cx="324527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00" name="Google Shape;1500;p19"/>
          <p:cNvSpPr/>
          <p:nvPr/>
        </p:nvSpPr>
        <p:spPr>
          <a:xfrm>
            <a:off x="304707" y="2349008"/>
            <a:ext cx="32014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01" name="Google Shape;1501;p19"/>
          <p:cNvSpPr/>
          <p:nvPr/>
        </p:nvSpPr>
        <p:spPr>
          <a:xfrm>
            <a:off x="605521" y="2294792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02" name="Google Shape;1502;p19"/>
          <p:cNvSpPr/>
          <p:nvPr/>
        </p:nvSpPr>
        <p:spPr>
          <a:xfrm>
            <a:off x="282216" y="2255316"/>
            <a:ext cx="323337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03" name="Google Shape;1503;p19"/>
          <p:cNvSpPr/>
          <p:nvPr/>
        </p:nvSpPr>
        <p:spPr>
          <a:xfrm>
            <a:off x="546318" y="2682692"/>
            <a:ext cx="79378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04" name="Google Shape;1504;p19"/>
          <p:cNvSpPr/>
          <p:nvPr/>
        </p:nvSpPr>
        <p:spPr>
          <a:xfrm>
            <a:off x="281026" y="2717213"/>
            <a:ext cx="324527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05" name="Google Shape;1505;p19"/>
          <p:cNvSpPr/>
          <p:nvPr/>
        </p:nvSpPr>
        <p:spPr>
          <a:xfrm>
            <a:off x="304707" y="2825729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06" name="Google Shape;1506;p19"/>
          <p:cNvSpPr/>
          <p:nvPr/>
        </p:nvSpPr>
        <p:spPr>
          <a:xfrm>
            <a:off x="605521" y="2769819"/>
            <a:ext cx="3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07" name="Google Shape;1507;p19"/>
          <p:cNvSpPr/>
          <p:nvPr/>
        </p:nvSpPr>
        <p:spPr>
          <a:xfrm>
            <a:off x="282216" y="2732037"/>
            <a:ext cx="323337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08" name="Google Shape;1508;p19"/>
          <p:cNvSpPr/>
          <p:nvPr/>
        </p:nvSpPr>
        <p:spPr>
          <a:xfrm>
            <a:off x="546318" y="3159414"/>
            <a:ext cx="7937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09" name="Google Shape;1509;p19"/>
          <p:cNvSpPr/>
          <p:nvPr/>
        </p:nvSpPr>
        <p:spPr>
          <a:xfrm>
            <a:off x="281026" y="3192282"/>
            <a:ext cx="324527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10" name="Google Shape;1510;p19"/>
          <p:cNvSpPr/>
          <p:nvPr/>
        </p:nvSpPr>
        <p:spPr>
          <a:xfrm>
            <a:off x="304707" y="3300756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11" name="Google Shape;1511;p19"/>
          <p:cNvSpPr/>
          <p:nvPr/>
        </p:nvSpPr>
        <p:spPr>
          <a:xfrm>
            <a:off x="605521" y="3246496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12" name="Google Shape;1512;p19"/>
          <p:cNvSpPr/>
          <p:nvPr/>
        </p:nvSpPr>
        <p:spPr>
          <a:xfrm>
            <a:off x="282216" y="3207063"/>
            <a:ext cx="323337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13" name="Google Shape;1513;p19"/>
          <p:cNvSpPr/>
          <p:nvPr/>
        </p:nvSpPr>
        <p:spPr>
          <a:xfrm>
            <a:off x="546318" y="3634440"/>
            <a:ext cx="7937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14" name="Google Shape;1514;p19"/>
          <p:cNvSpPr/>
          <p:nvPr/>
        </p:nvSpPr>
        <p:spPr>
          <a:xfrm>
            <a:off x="281026" y="3668960"/>
            <a:ext cx="324527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15" name="Google Shape;1515;p19"/>
          <p:cNvSpPr/>
          <p:nvPr/>
        </p:nvSpPr>
        <p:spPr>
          <a:xfrm>
            <a:off x="304707" y="3777433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16" name="Google Shape;1516;p19"/>
          <p:cNvSpPr/>
          <p:nvPr/>
        </p:nvSpPr>
        <p:spPr>
          <a:xfrm>
            <a:off x="605521" y="3721565"/>
            <a:ext cx="3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17" name="Google Shape;1517;p19"/>
          <p:cNvSpPr/>
          <p:nvPr/>
        </p:nvSpPr>
        <p:spPr>
          <a:xfrm>
            <a:off x="282216" y="3682089"/>
            <a:ext cx="323337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18" name="Google Shape;1518;p19"/>
          <p:cNvSpPr/>
          <p:nvPr/>
        </p:nvSpPr>
        <p:spPr>
          <a:xfrm>
            <a:off x="546318" y="4111118"/>
            <a:ext cx="79378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19" name="Google Shape;1519;p19"/>
          <p:cNvSpPr/>
          <p:nvPr/>
        </p:nvSpPr>
        <p:spPr>
          <a:xfrm>
            <a:off x="281026" y="4143986"/>
            <a:ext cx="324527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20" name="Google Shape;1520;p19"/>
          <p:cNvSpPr/>
          <p:nvPr/>
        </p:nvSpPr>
        <p:spPr>
          <a:xfrm>
            <a:off x="304707" y="4252503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21" name="Google Shape;1521;p19"/>
          <p:cNvSpPr/>
          <p:nvPr/>
        </p:nvSpPr>
        <p:spPr>
          <a:xfrm>
            <a:off x="605521" y="4198244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22" name="Google Shape;1522;p19"/>
          <p:cNvSpPr/>
          <p:nvPr/>
        </p:nvSpPr>
        <p:spPr>
          <a:xfrm>
            <a:off x="282216" y="4158811"/>
            <a:ext cx="323337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23" name="Google Shape;1523;p19"/>
          <p:cNvSpPr/>
          <p:nvPr/>
        </p:nvSpPr>
        <p:spPr>
          <a:xfrm>
            <a:off x="546318" y="4586188"/>
            <a:ext cx="7937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24" name="Google Shape;1524;p19"/>
          <p:cNvSpPr/>
          <p:nvPr/>
        </p:nvSpPr>
        <p:spPr>
          <a:xfrm>
            <a:off x="281026" y="4620665"/>
            <a:ext cx="324527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25" name="Google Shape;1525;p19"/>
          <p:cNvSpPr/>
          <p:nvPr/>
        </p:nvSpPr>
        <p:spPr>
          <a:xfrm>
            <a:off x="304707" y="4729181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26" name="Google Shape;1526;p19"/>
          <p:cNvSpPr/>
          <p:nvPr/>
        </p:nvSpPr>
        <p:spPr>
          <a:xfrm>
            <a:off x="605521" y="4673271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27" name="Google Shape;1527;p19"/>
          <p:cNvSpPr/>
          <p:nvPr/>
        </p:nvSpPr>
        <p:spPr>
          <a:xfrm>
            <a:off x="282216" y="4633837"/>
            <a:ext cx="323337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28" name="Google Shape;1528;p19"/>
          <p:cNvSpPr/>
          <p:nvPr/>
        </p:nvSpPr>
        <p:spPr>
          <a:xfrm>
            <a:off x="546318" y="5061213"/>
            <a:ext cx="79378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29" name="Google Shape;1529;p19"/>
          <p:cNvSpPr/>
          <p:nvPr/>
        </p:nvSpPr>
        <p:spPr>
          <a:xfrm>
            <a:off x="281026" y="5095734"/>
            <a:ext cx="324527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30" name="Google Shape;1530;p19"/>
          <p:cNvSpPr/>
          <p:nvPr/>
        </p:nvSpPr>
        <p:spPr>
          <a:xfrm>
            <a:off x="304707" y="5204207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31" name="Google Shape;1531;p19"/>
          <p:cNvSpPr/>
          <p:nvPr/>
        </p:nvSpPr>
        <p:spPr>
          <a:xfrm>
            <a:off x="605521" y="5149992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32" name="Google Shape;1532;p19"/>
          <p:cNvSpPr/>
          <p:nvPr/>
        </p:nvSpPr>
        <p:spPr>
          <a:xfrm>
            <a:off x="282216" y="5110515"/>
            <a:ext cx="323337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33" name="Google Shape;1533;p19"/>
          <p:cNvSpPr/>
          <p:nvPr/>
        </p:nvSpPr>
        <p:spPr>
          <a:xfrm>
            <a:off x="546318" y="5537892"/>
            <a:ext cx="79378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34" name="Google Shape;1534;p19"/>
          <p:cNvSpPr/>
          <p:nvPr/>
        </p:nvSpPr>
        <p:spPr>
          <a:xfrm>
            <a:off x="281026" y="5570760"/>
            <a:ext cx="324527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35" name="Google Shape;1535;p19"/>
          <p:cNvSpPr/>
          <p:nvPr/>
        </p:nvSpPr>
        <p:spPr>
          <a:xfrm>
            <a:off x="304707" y="5680885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36" name="Google Shape;1536;p19"/>
          <p:cNvSpPr/>
          <p:nvPr/>
        </p:nvSpPr>
        <p:spPr>
          <a:xfrm>
            <a:off x="605521" y="5625017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37" name="Google Shape;1537;p19"/>
          <p:cNvSpPr/>
          <p:nvPr/>
        </p:nvSpPr>
        <p:spPr>
          <a:xfrm>
            <a:off x="282216" y="5585584"/>
            <a:ext cx="323337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38" name="Google Shape;1538;p19"/>
          <p:cNvSpPr/>
          <p:nvPr/>
        </p:nvSpPr>
        <p:spPr>
          <a:xfrm>
            <a:off x="282216" y="1303611"/>
            <a:ext cx="323337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539" name="Google Shape;1539;p19"/>
          <p:cNvGrpSpPr/>
          <p:nvPr/>
        </p:nvGrpSpPr>
        <p:grpSpPr>
          <a:xfrm>
            <a:off x="7658901" y="3932585"/>
            <a:ext cx="444275" cy="531367"/>
            <a:chOff x="2495125" y="2142250"/>
            <a:chExt cx="444275" cy="398525"/>
          </a:xfrm>
        </p:grpSpPr>
        <p:sp>
          <p:nvSpPr>
            <p:cNvPr id="1540" name="Google Shape;154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41" name="Google Shape;154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542" name="Google Shape;1542;p19"/>
          <p:cNvGrpSpPr/>
          <p:nvPr/>
        </p:nvGrpSpPr>
        <p:grpSpPr>
          <a:xfrm>
            <a:off x="1018050" y="2009301"/>
            <a:ext cx="291375" cy="375167"/>
            <a:chOff x="3243875" y="2372825"/>
            <a:chExt cx="291375" cy="281375"/>
          </a:xfrm>
        </p:grpSpPr>
        <p:sp>
          <p:nvSpPr>
            <p:cNvPr id="1543" name="Google Shape;1543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44" name="Google Shape;1544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45" name="Google Shape;1545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46" name="Google Shape;1546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47" name="Google Shape;1547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48" name="Google Shape;1548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49" name="Google Shape;1549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50" name="Google Shape;1550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51" name="Google Shape;1551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52" name="Google Shape;1552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553" name="Google Shape;1553;p19"/>
          <p:cNvGrpSpPr/>
          <p:nvPr/>
        </p:nvGrpSpPr>
        <p:grpSpPr>
          <a:xfrm>
            <a:off x="2071476" y="821285"/>
            <a:ext cx="166675" cy="224767"/>
            <a:chOff x="4954425" y="2036375"/>
            <a:chExt cx="166675" cy="168575"/>
          </a:xfrm>
        </p:grpSpPr>
        <p:sp>
          <p:nvSpPr>
            <p:cNvPr id="1554" name="Google Shape;1554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55" name="Google Shape;1555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556" name="Google Shape;1556;p19"/>
          <p:cNvSpPr/>
          <p:nvPr/>
        </p:nvSpPr>
        <p:spPr>
          <a:xfrm>
            <a:off x="7006975" y="879534"/>
            <a:ext cx="119125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57" name="Google Shape;1557;p19"/>
          <p:cNvSpPr/>
          <p:nvPr/>
        </p:nvSpPr>
        <p:spPr>
          <a:xfrm>
            <a:off x="1821126" y="1712834"/>
            <a:ext cx="119125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58" name="Google Shape;1558;p19"/>
          <p:cNvSpPr/>
          <p:nvPr/>
        </p:nvSpPr>
        <p:spPr>
          <a:xfrm>
            <a:off x="1018050" y="1334201"/>
            <a:ext cx="87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59" name="Google Shape;1559;p19"/>
          <p:cNvSpPr/>
          <p:nvPr/>
        </p:nvSpPr>
        <p:spPr>
          <a:xfrm>
            <a:off x="7527700" y="5575885"/>
            <a:ext cx="87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60" name="Google Shape;1560;p19"/>
          <p:cNvSpPr/>
          <p:nvPr/>
        </p:nvSpPr>
        <p:spPr>
          <a:xfrm>
            <a:off x="1104175" y="4945434"/>
            <a:ext cx="119125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561" name="Google Shape;1561;p19"/>
          <p:cNvGrpSpPr/>
          <p:nvPr/>
        </p:nvGrpSpPr>
        <p:grpSpPr>
          <a:xfrm>
            <a:off x="1529750" y="5713834"/>
            <a:ext cx="291375" cy="375167"/>
            <a:chOff x="3243875" y="2372825"/>
            <a:chExt cx="291375" cy="281375"/>
          </a:xfrm>
        </p:grpSpPr>
        <p:sp>
          <p:nvSpPr>
            <p:cNvPr id="1562" name="Google Shape;1562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63" name="Google Shape;1563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64" name="Google Shape;1564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65" name="Google Shape;1565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66" name="Google Shape;1566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67" name="Google Shape;1567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68" name="Google Shape;1568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69" name="Google Shape;1569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70" name="Google Shape;1570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71" name="Google Shape;1571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572" name="Google Shape;1572;p19"/>
          <p:cNvGrpSpPr/>
          <p:nvPr/>
        </p:nvGrpSpPr>
        <p:grpSpPr>
          <a:xfrm>
            <a:off x="1254238" y="3456701"/>
            <a:ext cx="444275" cy="531367"/>
            <a:chOff x="2495125" y="2142250"/>
            <a:chExt cx="444275" cy="398525"/>
          </a:xfrm>
        </p:grpSpPr>
        <p:sp>
          <p:nvSpPr>
            <p:cNvPr id="1573" name="Google Shape;1573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74" name="Google Shape;1574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575" name="Google Shape;1575;p19"/>
          <p:cNvGrpSpPr/>
          <p:nvPr/>
        </p:nvGrpSpPr>
        <p:grpSpPr>
          <a:xfrm>
            <a:off x="6975800" y="5825268"/>
            <a:ext cx="291375" cy="375167"/>
            <a:chOff x="3243875" y="2372825"/>
            <a:chExt cx="291375" cy="281375"/>
          </a:xfrm>
        </p:grpSpPr>
        <p:sp>
          <p:nvSpPr>
            <p:cNvPr id="1576" name="Google Shape;1576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77" name="Google Shape;1577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78" name="Google Shape;1578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79" name="Google Shape;1579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80" name="Google Shape;1580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81" name="Google Shape;1581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82" name="Google Shape;1582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83" name="Google Shape;1583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84" name="Google Shape;1584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85" name="Google Shape;1585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586" name="Google Shape;1586;p19"/>
          <p:cNvGrpSpPr/>
          <p:nvPr/>
        </p:nvGrpSpPr>
        <p:grpSpPr>
          <a:xfrm>
            <a:off x="7185250" y="2936201"/>
            <a:ext cx="166675" cy="224767"/>
            <a:chOff x="4954425" y="2036375"/>
            <a:chExt cx="166675" cy="168575"/>
          </a:xfrm>
        </p:grpSpPr>
        <p:sp>
          <p:nvSpPr>
            <p:cNvPr id="1587" name="Google Shape;1587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88" name="Google Shape;1588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589" name="Google Shape;1589;p19"/>
          <p:cNvGrpSpPr/>
          <p:nvPr/>
        </p:nvGrpSpPr>
        <p:grpSpPr>
          <a:xfrm>
            <a:off x="7658889" y="1501285"/>
            <a:ext cx="444275" cy="531367"/>
            <a:chOff x="2495125" y="2142250"/>
            <a:chExt cx="444275" cy="398525"/>
          </a:xfrm>
        </p:grpSpPr>
        <p:sp>
          <p:nvSpPr>
            <p:cNvPr id="1590" name="Google Shape;159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91" name="Google Shape;159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27505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4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矩形 7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/>
          <p:cNvSpPr/>
          <p:nvPr userDrawn="1"/>
        </p:nvSpPr>
        <p:spPr>
          <a:xfrm>
            <a:off x="155176" y="201779"/>
            <a:ext cx="8833648" cy="645444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75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任意多边形 115" descr="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"/>
          <p:cNvSpPr/>
          <p:nvPr userDrawn="1"/>
        </p:nvSpPr>
        <p:spPr>
          <a:xfrm>
            <a:off x="1059652" y="-9991"/>
            <a:ext cx="7024697" cy="6877982"/>
          </a:xfrm>
          <a:custGeom>
            <a:avLst/>
            <a:gdLst>
              <a:gd name="connsiteX0" fmla="*/ 1376638 w 9343606"/>
              <a:gd name="connsiteY0" fmla="*/ 0 h 6861345"/>
              <a:gd name="connsiteX1" fmla="*/ 7966969 w 9343606"/>
              <a:gd name="connsiteY1" fmla="*/ 0 h 6861345"/>
              <a:gd name="connsiteX2" fmla="*/ 7975267 w 9343606"/>
              <a:gd name="connsiteY2" fmla="*/ 8202 h 6861345"/>
              <a:gd name="connsiteX3" fmla="*/ 9343606 w 9343606"/>
              <a:gd name="connsiteY3" fmla="*/ 3432876 h 6861345"/>
              <a:gd name="connsiteX4" fmla="*/ 7975267 w 9343606"/>
              <a:gd name="connsiteY4" fmla="*/ 6857551 h 6861345"/>
              <a:gd name="connsiteX5" fmla="*/ 7971428 w 9343606"/>
              <a:gd name="connsiteY5" fmla="*/ 6861345 h 6861345"/>
              <a:gd name="connsiteX6" fmla="*/ 1372179 w 9343606"/>
              <a:gd name="connsiteY6" fmla="*/ 6861345 h 6861345"/>
              <a:gd name="connsiteX7" fmla="*/ 1368340 w 9343606"/>
              <a:gd name="connsiteY7" fmla="*/ 6857551 h 6861345"/>
              <a:gd name="connsiteX8" fmla="*/ 0 w 9343606"/>
              <a:gd name="connsiteY8" fmla="*/ 3432876 h 6861345"/>
              <a:gd name="connsiteX9" fmla="*/ 1368340 w 9343606"/>
              <a:gd name="connsiteY9" fmla="*/ 8202 h 686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43606" h="6861345">
                <a:moveTo>
                  <a:pt x="1376638" y="0"/>
                </a:moveTo>
                <a:lnTo>
                  <a:pt x="7966969" y="0"/>
                </a:lnTo>
                <a:lnTo>
                  <a:pt x="7975267" y="8202"/>
                </a:lnTo>
                <a:cubicBezTo>
                  <a:pt x="8820697" y="884653"/>
                  <a:pt x="9343606" y="2095458"/>
                  <a:pt x="9343606" y="3432876"/>
                </a:cubicBezTo>
                <a:cubicBezTo>
                  <a:pt x="9343606" y="4770295"/>
                  <a:pt x="8820697" y="5981100"/>
                  <a:pt x="7975267" y="6857551"/>
                </a:cubicBezTo>
                <a:lnTo>
                  <a:pt x="7971428" y="6861345"/>
                </a:lnTo>
                <a:lnTo>
                  <a:pt x="1372179" y="6861345"/>
                </a:lnTo>
                <a:lnTo>
                  <a:pt x="1368340" y="6857551"/>
                </a:lnTo>
                <a:cubicBezTo>
                  <a:pt x="522910" y="5981100"/>
                  <a:pt x="0" y="4770295"/>
                  <a:pt x="0" y="3432876"/>
                </a:cubicBezTo>
                <a:cubicBezTo>
                  <a:pt x="0" y="2095458"/>
                  <a:pt x="522910" y="884653"/>
                  <a:pt x="1368340" y="820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53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>
            <a:fillRect/>
          </a:stretch>
        </p:blipFill>
        <p:spPr>
          <a:xfrm>
            <a:off x="0" y="1"/>
            <a:ext cx="3121890" cy="216130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>
            <a:fillRect/>
          </a:stretch>
        </p:blipFill>
        <p:spPr>
          <a:xfrm flipH="1">
            <a:off x="6013311" y="-3047"/>
            <a:ext cx="3130690" cy="2167401"/>
          </a:xfrm>
          <a:prstGeom prst="rect">
            <a:avLst/>
          </a:prstGeom>
        </p:spPr>
      </p:pic>
      <p:grpSp>
        <p:nvGrpSpPr>
          <p:cNvPr id="8" name="组合 12"/>
          <p:cNvGrpSpPr/>
          <p:nvPr userDrawn="1"/>
        </p:nvGrpSpPr>
        <p:grpSpPr>
          <a:xfrm>
            <a:off x="0" y="4874896"/>
            <a:ext cx="9144000" cy="1983105"/>
            <a:chOff x="0" y="3812345"/>
            <a:chExt cx="12192000" cy="3045655"/>
          </a:xfrm>
        </p:grpSpPr>
        <p:pic>
          <p:nvPicPr>
            <p:cNvPr id="12" name="图片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brightnessContrast bright="10000" contrast="25000"/>
                      </a14:imgEffect>
                      <a14:imgEffect>
                        <a14:saturation sat="6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>
              <a:fillRect/>
            </a:stretch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19" name="图片 20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brightnessContrast bright="10000" contrast="25000"/>
                      </a14:imgEffect>
                      <a14:imgEffect>
                        <a14:saturation sat="6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>
              <a:fillRect/>
            </a:stretch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736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B361EC6-CEF7-4AB0-B188-5248CFDC1A1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C98DC46-BB54-4822-9C75-95A4D5172AEB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55046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B361EC6-CEF7-4AB0-B188-5248CFDC1A1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C98DC46-BB54-4822-9C75-95A4D5172AEB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27559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B361EC6-CEF7-4AB0-B188-5248CFDC1A1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C98DC46-BB54-4822-9C75-95A4D5172AEB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53105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6D61E-27AC-43EF-A474-A799E45928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B361EC6-CEF7-4AB0-B188-5248CFDC1A1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C98DC46-BB54-4822-9C75-95A4D5172AEB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98918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B361EC6-CEF7-4AB0-B188-5248CFDC1A1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C98DC46-BB54-4822-9C75-95A4D5172AEB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70949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B361EC6-CEF7-4AB0-B188-5248CFDC1A1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C98DC46-BB54-4822-9C75-95A4D5172AEB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12561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B361EC6-CEF7-4AB0-B188-5248CFDC1A1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C98DC46-BB54-4822-9C75-95A4D5172AEB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66341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395895" y="292693"/>
            <a:ext cx="8518865" cy="6384375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sp>
        <p:nvSpPr>
          <p:cNvPr id="355" name="Google Shape;355;p5"/>
          <p:cNvSpPr/>
          <p:nvPr/>
        </p:nvSpPr>
        <p:spPr>
          <a:xfrm>
            <a:off x="546318" y="1255918"/>
            <a:ext cx="79378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56" name="Google Shape;356;p5"/>
          <p:cNvSpPr/>
          <p:nvPr/>
        </p:nvSpPr>
        <p:spPr>
          <a:xfrm>
            <a:off x="281026" y="1288786"/>
            <a:ext cx="324527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57" name="Google Shape;357;p5"/>
          <p:cNvSpPr/>
          <p:nvPr/>
        </p:nvSpPr>
        <p:spPr>
          <a:xfrm>
            <a:off x="304707" y="1398956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58" name="Google Shape;358;p5"/>
          <p:cNvSpPr/>
          <p:nvPr/>
        </p:nvSpPr>
        <p:spPr>
          <a:xfrm>
            <a:off x="605521" y="1343044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59" name="Google Shape;359;p5"/>
          <p:cNvSpPr/>
          <p:nvPr/>
        </p:nvSpPr>
        <p:spPr>
          <a:xfrm>
            <a:off x="546318" y="1730988"/>
            <a:ext cx="79378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60" name="Google Shape;360;p5"/>
          <p:cNvSpPr/>
          <p:nvPr/>
        </p:nvSpPr>
        <p:spPr>
          <a:xfrm>
            <a:off x="281026" y="1765508"/>
            <a:ext cx="324527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61" name="Google Shape;361;p5"/>
          <p:cNvSpPr/>
          <p:nvPr/>
        </p:nvSpPr>
        <p:spPr>
          <a:xfrm>
            <a:off x="304707" y="1873981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62" name="Google Shape;362;p5"/>
          <p:cNvSpPr/>
          <p:nvPr/>
        </p:nvSpPr>
        <p:spPr>
          <a:xfrm>
            <a:off x="605521" y="1819723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63" name="Google Shape;363;p5"/>
          <p:cNvSpPr/>
          <p:nvPr/>
        </p:nvSpPr>
        <p:spPr>
          <a:xfrm>
            <a:off x="282216" y="1780289"/>
            <a:ext cx="323337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64" name="Google Shape;364;p5"/>
          <p:cNvSpPr/>
          <p:nvPr/>
        </p:nvSpPr>
        <p:spPr>
          <a:xfrm>
            <a:off x="546318" y="2207666"/>
            <a:ext cx="7937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65" name="Google Shape;365;p5"/>
          <p:cNvSpPr/>
          <p:nvPr/>
        </p:nvSpPr>
        <p:spPr>
          <a:xfrm>
            <a:off x="281026" y="2240534"/>
            <a:ext cx="324527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66" name="Google Shape;366;p5"/>
          <p:cNvSpPr/>
          <p:nvPr/>
        </p:nvSpPr>
        <p:spPr>
          <a:xfrm>
            <a:off x="304707" y="2349008"/>
            <a:ext cx="32014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67" name="Google Shape;367;p5"/>
          <p:cNvSpPr/>
          <p:nvPr/>
        </p:nvSpPr>
        <p:spPr>
          <a:xfrm>
            <a:off x="605521" y="2294792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68" name="Google Shape;368;p5"/>
          <p:cNvSpPr/>
          <p:nvPr/>
        </p:nvSpPr>
        <p:spPr>
          <a:xfrm>
            <a:off x="282216" y="2255316"/>
            <a:ext cx="323337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69" name="Google Shape;369;p5"/>
          <p:cNvSpPr/>
          <p:nvPr/>
        </p:nvSpPr>
        <p:spPr>
          <a:xfrm>
            <a:off x="546318" y="2682692"/>
            <a:ext cx="79378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70" name="Google Shape;370;p5"/>
          <p:cNvSpPr/>
          <p:nvPr/>
        </p:nvSpPr>
        <p:spPr>
          <a:xfrm>
            <a:off x="281026" y="2717213"/>
            <a:ext cx="324527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71" name="Google Shape;371;p5"/>
          <p:cNvSpPr/>
          <p:nvPr/>
        </p:nvSpPr>
        <p:spPr>
          <a:xfrm>
            <a:off x="304707" y="2825729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72" name="Google Shape;372;p5"/>
          <p:cNvSpPr/>
          <p:nvPr/>
        </p:nvSpPr>
        <p:spPr>
          <a:xfrm>
            <a:off x="605521" y="2769819"/>
            <a:ext cx="3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73" name="Google Shape;373;p5"/>
          <p:cNvSpPr/>
          <p:nvPr/>
        </p:nvSpPr>
        <p:spPr>
          <a:xfrm>
            <a:off x="282216" y="2732037"/>
            <a:ext cx="323337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74" name="Google Shape;374;p5"/>
          <p:cNvSpPr/>
          <p:nvPr/>
        </p:nvSpPr>
        <p:spPr>
          <a:xfrm>
            <a:off x="546318" y="3159414"/>
            <a:ext cx="7937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75" name="Google Shape;375;p5"/>
          <p:cNvSpPr/>
          <p:nvPr/>
        </p:nvSpPr>
        <p:spPr>
          <a:xfrm>
            <a:off x="281026" y="3192282"/>
            <a:ext cx="324527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76" name="Google Shape;376;p5"/>
          <p:cNvSpPr/>
          <p:nvPr/>
        </p:nvSpPr>
        <p:spPr>
          <a:xfrm>
            <a:off x="304707" y="3300756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77" name="Google Shape;377;p5"/>
          <p:cNvSpPr/>
          <p:nvPr/>
        </p:nvSpPr>
        <p:spPr>
          <a:xfrm>
            <a:off x="605521" y="3246496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78" name="Google Shape;378;p5"/>
          <p:cNvSpPr/>
          <p:nvPr/>
        </p:nvSpPr>
        <p:spPr>
          <a:xfrm>
            <a:off x="282216" y="3207063"/>
            <a:ext cx="323337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79" name="Google Shape;379;p5"/>
          <p:cNvSpPr/>
          <p:nvPr/>
        </p:nvSpPr>
        <p:spPr>
          <a:xfrm>
            <a:off x="546318" y="3634440"/>
            <a:ext cx="7937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80" name="Google Shape;380;p5"/>
          <p:cNvSpPr/>
          <p:nvPr/>
        </p:nvSpPr>
        <p:spPr>
          <a:xfrm>
            <a:off x="281026" y="3668960"/>
            <a:ext cx="324527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81" name="Google Shape;381;p5"/>
          <p:cNvSpPr/>
          <p:nvPr/>
        </p:nvSpPr>
        <p:spPr>
          <a:xfrm>
            <a:off x="304707" y="3777433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82" name="Google Shape;382;p5"/>
          <p:cNvSpPr/>
          <p:nvPr/>
        </p:nvSpPr>
        <p:spPr>
          <a:xfrm>
            <a:off x="605521" y="3721565"/>
            <a:ext cx="3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83" name="Google Shape;383;p5"/>
          <p:cNvSpPr/>
          <p:nvPr/>
        </p:nvSpPr>
        <p:spPr>
          <a:xfrm>
            <a:off x="282216" y="3682089"/>
            <a:ext cx="323337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84" name="Google Shape;384;p5"/>
          <p:cNvSpPr/>
          <p:nvPr/>
        </p:nvSpPr>
        <p:spPr>
          <a:xfrm>
            <a:off x="546318" y="4111118"/>
            <a:ext cx="79378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85" name="Google Shape;385;p5"/>
          <p:cNvSpPr/>
          <p:nvPr/>
        </p:nvSpPr>
        <p:spPr>
          <a:xfrm>
            <a:off x="281026" y="4143986"/>
            <a:ext cx="324527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86" name="Google Shape;386;p5"/>
          <p:cNvSpPr/>
          <p:nvPr/>
        </p:nvSpPr>
        <p:spPr>
          <a:xfrm>
            <a:off x="304707" y="4252503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87" name="Google Shape;387;p5"/>
          <p:cNvSpPr/>
          <p:nvPr/>
        </p:nvSpPr>
        <p:spPr>
          <a:xfrm>
            <a:off x="605521" y="4198244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88" name="Google Shape;388;p5"/>
          <p:cNvSpPr/>
          <p:nvPr/>
        </p:nvSpPr>
        <p:spPr>
          <a:xfrm>
            <a:off x="282216" y="4158811"/>
            <a:ext cx="323337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89" name="Google Shape;389;p5"/>
          <p:cNvSpPr/>
          <p:nvPr/>
        </p:nvSpPr>
        <p:spPr>
          <a:xfrm>
            <a:off x="546318" y="4586188"/>
            <a:ext cx="7937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90" name="Google Shape;390;p5"/>
          <p:cNvSpPr/>
          <p:nvPr/>
        </p:nvSpPr>
        <p:spPr>
          <a:xfrm>
            <a:off x="281026" y="4620665"/>
            <a:ext cx="324527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91" name="Google Shape;391;p5"/>
          <p:cNvSpPr/>
          <p:nvPr/>
        </p:nvSpPr>
        <p:spPr>
          <a:xfrm>
            <a:off x="304707" y="4729181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92" name="Google Shape;392;p5"/>
          <p:cNvSpPr/>
          <p:nvPr/>
        </p:nvSpPr>
        <p:spPr>
          <a:xfrm>
            <a:off x="605521" y="4673271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93" name="Google Shape;393;p5"/>
          <p:cNvSpPr/>
          <p:nvPr/>
        </p:nvSpPr>
        <p:spPr>
          <a:xfrm>
            <a:off x="282216" y="4633837"/>
            <a:ext cx="323337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94" name="Google Shape;394;p5"/>
          <p:cNvSpPr/>
          <p:nvPr/>
        </p:nvSpPr>
        <p:spPr>
          <a:xfrm>
            <a:off x="546318" y="5061213"/>
            <a:ext cx="79378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95" name="Google Shape;395;p5"/>
          <p:cNvSpPr/>
          <p:nvPr/>
        </p:nvSpPr>
        <p:spPr>
          <a:xfrm>
            <a:off x="281026" y="5095734"/>
            <a:ext cx="324527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96" name="Google Shape;396;p5"/>
          <p:cNvSpPr/>
          <p:nvPr/>
        </p:nvSpPr>
        <p:spPr>
          <a:xfrm>
            <a:off x="304707" y="5204207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97" name="Google Shape;397;p5"/>
          <p:cNvSpPr/>
          <p:nvPr/>
        </p:nvSpPr>
        <p:spPr>
          <a:xfrm>
            <a:off x="605521" y="5149992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98" name="Google Shape;398;p5"/>
          <p:cNvSpPr/>
          <p:nvPr/>
        </p:nvSpPr>
        <p:spPr>
          <a:xfrm>
            <a:off x="282216" y="5110515"/>
            <a:ext cx="323337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99" name="Google Shape;399;p5"/>
          <p:cNvSpPr/>
          <p:nvPr/>
        </p:nvSpPr>
        <p:spPr>
          <a:xfrm>
            <a:off x="546318" y="5537892"/>
            <a:ext cx="79378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00" name="Google Shape;400;p5"/>
          <p:cNvSpPr/>
          <p:nvPr/>
        </p:nvSpPr>
        <p:spPr>
          <a:xfrm>
            <a:off x="281026" y="5570760"/>
            <a:ext cx="324527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01" name="Google Shape;401;p5"/>
          <p:cNvSpPr/>
          <p:nvPr/>
        </p:nvSpPr>
        <p:spPr>
          <a:xfrm>
            <a:off x="304707" y="5680885"/>
            <a:ext cx="32014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02" name="Google Shape;402;p5"/>
          <p:cNvSpPr/>
          <p:nvPr/>
        </p:nvSpPr>
        <p:spPr>
          <a:xfrm>
            <a:off x="605521" y="5625017"/>
            <a:ext cx="3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03" name="Google Shape;403;p5"/>
          <p:cNvSpPr/>
          <p:nvPr/>
        </p:nvSpPr>
        <p:spPr>
          <a:xfrm>
            <a:off x="282216" y="5585584"/>
            <a:ext cx="323337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04" name="Google Shape;404;p5"/>
          <p:cNvSpPr/>
          <p:nvPr/>
        </p:nvSpPr>
        <p:spPr>
          <a:xfrm>
            <a:off x="282216" y="1303611"/>
            <a:ext cx="323337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87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685F7FA6-D00E-43C0-8EA8-FE8465830FDD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  <a:latin typeface="zihun7hao-wennuantongzhit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2021/11/11</a:t>
            </a:fld>
            <a:endParaRPr lang="zh-CN" altLang="en-US">
              <a:solidFill>
                <a:srgbClr val="000000">
                  <a:tint val="75000"/>
                </a:srgbClr>
              </a:solidFill>
              <a:latin typeface="zihun7hao-wennuantongzhiti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rgbClr val="000000">
                  <a:tint val="75000"/>
                </a:srgbClr>
              </a:solidFill>
              <a:latin typeface="zihun7hao-wennuantongzhiti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47A3D6BA-292A-4106-86C4-0D0E1CAA5B2B}" type="slidenum">
              <a:rPr lang="zh-CN" altLang="en-US" smtClean="0">
                <a:solidFill>
                  <a:srgbClr val="000000">
                    <a:tint val="75000"/>
                  </a:srgbClr>
                </a:solidFill>
                <a:latin typeface="zihun7hao-wennuantongzhit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  <a:latin typeface="zihun7hao-wennuantongzhiti"/>
            </a:endParaRPr>
          </a:p>
        </p:txBody>
      </p:sp>
    </p:spTree>
    <p:extLst>
      <p:ext uri="{BB962C8B-B14F-4D97-AF65-F5344CB8AC3E}">
        <p14:creationId xmlns:p14="http://schemas.microsoft.com/office/powerpoint/2010/main" val="31503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685F7FA6-D00E-43C0-8EA8-FE8465830FDD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  <a:latin typeface="zihun7hao-wennuantongzhit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2021/11/11</a:t>
            </a:fld>
            <a:endParaRPr lang="zh-CN" altLang="en-US">
              <a:solidFill>
                <a:srgbClr val="000000">
                  <a:tint val="75000"/>
                </a:srgbClr>
              </a:solidFill>
              <a:latin typeface="zihun7hao-wennuantongzhiti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rgbClr val="000000">
                  <a:tint val="75000"/>
                </a:srgbClr>
              </a:solidFill>
              <a:latin typeface="zihun7hao-wennuantongzhiti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47A3D6BA-292A-4106-86C4-0D0E1CAA5B2B}" type="slidenum">
              <a:rPr lang="zh-CN" altLang="en-US" smtClean="0">
                <a:solidFill>
                  <a:srgbClr val="000000">
                    <a:tint val="75000"/>
                  </a:srgbClr>
                </a:solidFill>
                <a:latin typeface="zihun7hao-wennuantongzhit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  <a:latin typeface="zihun7hao-wennuantongzhiti"/>
            </a:endParaRPr>
          </a:p>
        </p:txBody>
      </p:sp>
    </p:spTree>
    <p:extLst>
      <p:ext uri="{BB962C8B-B14F-4D97-AF65-F5344CB8AC3E}">
        <p14:creationId xmlns:p14="http://schemas.microsoft.com/office/powerpoint/2010/main" val="402200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685F7FA6-D00E-43C0-8EA8-FE8465830FDD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  <a:latin typeface="zihun7hao-wennuantongzhit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2021/11/11</a:t>
            </a:fld>
            <a:endParaRPr lang="zh-CN" altLang="en-US">
              <a:solidFill>
                <a:srgbClr val="000000">
                  <a:tint val="75000"/>
                </a:srgbClr>
              </a:solidFill>
              <a:latin typeface="zihun7hao-wennuantongzhiti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rgbClr val="000000">
                  <a:tint val="75000"/>
                </a:srgbClr>
              </a:solidFill>
              <a:latin typeface="zihun7hao-wennuantongzhiti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47A3D6BA-292A-4106-86C4-0D0E1CAA5B2B}" type="slidenum">
              <a:rPr lang="zh-CN" altLang="en-US" smtClean="0">
                <a:solidFill>
                  <a:srgbClr val="000000">
                    <a:tint val="75000"/>
                  </a:srgbClr>
                </a:solidFill>
                <a:latin typeface="zihun7hao-wennuantongzhit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  <a:latin typeface="zihun7hao-wennuantongzhiti"/>
            </a:endParaRPr>
          </a:p>
        </p:txBody>
      </p:sp>
    </p:spTree>
    <p:extLst>
      <p:ext uri="{BB962C8B-B14F-4D97-AF65-F5344CB8AC3E}">
        <p14:creationId xmlns:p14="http://schemas.microsoft.com/office/powerpoint/2010/main" val="3189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685F7FA6-D00E-43C0-8EA8-FE8465830FDD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  <a:latin typeface="zihun7hao-wennuantongzhit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2021/11/11</a:t>
            </a:fld>
            <a:endParaRPr lang="zh-CN" altLang="en-US">
              <a:solidFill>
                <a:srgbClr val="000000">
                  <a:tint val="75000"/>
                </a:srgbClr>
              </a:solidFill>
              <a:latin typeface="zihun7hao-wennuantongzhiti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rgbClr val="000000">
                  <a:tint val="75000"/>
                </a:srgbClr>
              </a:solidFill>
              <a:latin typeface="zihun7hao-wennuantongzhiti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47A3D6BA-292A-4106-86C4-0D0E1CAA5B2B}" type="slidenum">
              <a:rPr lang="zh-CN" altLang="en-US" smtClean="0">
                <a:solidFill>
                  <a:srgbClr val="000000">
                    <a:tint val="75000"/>
                  </a:srgbClr>
                </a:solidFill>
                <a:latin typeface="zihun7hao-wennuantongzhit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  <a:latin typeface="zihun7hao-wennuantongzhiti"/>
            </a:endParaRPr>
          </a:p>
        </p:txBody>
      </p:sp>
    </p:spTree>
    <p:extLst>
      <p:ext uri="{BB962C8B-B14F-4D97-AF65-F5344CB8AC3E}">
        <p14:creationId xmlns:p14="http://schemas.microsoft.com/office/powerpoint/2010/main" val="186333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685F7FA6-D00E-43C0-8EA8-FE8465830FDD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  <a:latin typeface="zihun7hao-wennuantongzhit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2021/11/11</a:t>
            </a:fld>
            <a:endParaRPr lang="zh-CN" altLang="en-US">
              <a:solidFill>
                <a:srgbClr val="000000">
                  <a:tint val="75000"/>
                </a:srgbClr>
              </a:solidFill>
              <a:latin typeface="zihun7hao-wennuantongzhiti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rgbClr val="000000">
                  <a:tint val="75000"/>
                </a:srgbClr>
              </a:solidFill>
              <a:latin typeface="zihun7hao-wennuantongzhiti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47A3D6BA-292A-4106-86C4-0D0E1CAA5B2B}" type="slidenum">
              <a:rPr lang="zh-CN" altLang="en-US" smtClean="0">
                <a:solidFill>
                  <a:srgbClr val="000000">
                    <a:tint val="75000"/>
                  </a:srgbClr>
                </a:solidFill>
                <a:latin typeface="zihun7hao-wennuantongzhit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  <a:latin typeface="zihun7hao-wennuantongzhiti"/>
            </a:endParaRPr>
          </a:p>
        </p:txBody>
      </p:sp>
    </p:spTree>
    <p:extLst>
      <p:ext uri="{BB962C8B-B14F-4D97-AF65-F5344CB8AC3E}">
        <p14:creationId xmlns:p14="http://schemas.microsoft.com/office/powerpoint/2010/main" val="91388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BCA173-DE32-465C-945C-96BC06D8E3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685F7FA6-D00E-43C0-8EA8-FE8465830FDD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  <a:latin typeface="zihun7hao-wennuantongzhit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2021/11/11</a:t>
            </a:fld>
            <a:endParaRPr lang="zh-CN" altLang="en-US">
              <a:solidFill>
                <a:srgbClr val="000000">
                  <a:tint val="75000"/>
                </a:srgbClr>
              </a:solidFill>
              <a:latin typeface="zihun7hao-wennuantongzhiti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rgbClr val="000000">
                  <a:tint val="75000"/>
                </a:srgbClr>
              </a:solidFill>
              <a:latin typeface="zihun7hao-wennuantongzhiti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47A3D6BA-292A-4106-86C4-0D0E1CAA5B2B}" type="slidenum">
              <a:rPr lang="zh-CN" altLang="en-US" smtClean="0">
                <a:solidFill>
                  <a:srgbClr val="000000">
                    <a:tint val="75000"/>
                  </a:srgbClr>
                </a:solidFill>
                <a:latin typeface="zihun7hao-wennuantongzhit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  <a:latin typeface="zihun7hao-wennuantongzhiti"/>
            </a:endParaRPr>
          </a:p>
        </p:txBody>
      </p:sp>
    </p:spTree>
    <p:extLst>
      <p:ext uri="{BB962C8B-B14F-4D97-AF65-F5344CB8AC3E}">
        <p14:creationId xmlns:p14="http://schemas.microsoft.com/office/powerpoint/2010/main" val="237577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685F7FA6-D00E-43C0-8EA8-FE8465830FDD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  <a:latin typeface="zihun7hao-wennuantongzhit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2021/11/11</a:t>
            </a:fld>
            <a:endParaRPr lang="zh-CN" altLang="en-US">
              <a:solidFill>
                <a:srgbClr val="000000">
                  <a:tint val="75000"/>
                </a:srgbClr>
              </a:solidFill>
              <a:latin typeface="zihun7hao-wennuantongzhiti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rgbClr val="000000">
                  <a:tint val="75000"/>
                </a:srgbClr>
              </a:solidFill>
              <a:latin typeface="zihun7hao-wennuantongzhiti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47A3D6BA-292A-4106-86C4-0D0E1CAA5B2B}" type="slidenum">
              <a:rPr lang="zh-CN" altLang="en-US" smtClean="0">
                <a:solidFill>
                  <a:srgbClr val="000000">
                    <a:tint val="75000"/>
                  </a:srgbClr>
                </a:solidFill>
                <a:latin typeface="zihun7hao-wennuantongzhit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  <a:latin typeface="zihun7hao-wennuantongzhiti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brightnessContrast bright="10000" contrast="25000"/>
                    </a14:imgEffect>
                    <a14:imgEffect>
                      <a14:saturation sat="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590" b="17332"/>
          <a:stretch>
            <a:fillRect/>
          </a:stretch>
        </p:blipFill>
        <p:spPr>
          <a:xfrm>
            <a:off x="0" y="5001066"/>
            <a:ext cx="5143500" cy="1856935"/>
          </a:xfrm>
          <a:prstGeom prst="round1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brightnessContrast bright="10000" contrast="25000"/>
                    </a14:imgEffect>
                    <a14:imgEffect>
                      <a14:saturation sat="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55589" b="17333"/>
          <a:stretch>
            <a:fillRect/>
          </a:stretch>
        </p:blipFill>
        <p:spPr>
          <a:xfrm flipH="1">
            <a:off x="5143500" y="5001066"/>
            <a:ext cx="4000500" cy="1856935"/>
          </a:xfrm>
          <a:prstGeom prst="round1Rect">
            <a:avLst/>
          </a:prstGeom>
        </p:spPr>
      </p:pic>
    </p:spTree>
    <p:extLst>
      <p:ext uri="{BB962C8B-B14F-4D97-AF65-F5344CB8AC3E}">
        <p14:creationId xmlns:p14="http://schemas.microsoft.com/office/powerpoint/2010/main" val="417640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685F7FA6-D00E-43C0-8EA8-FE8465830FDD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  <a:latin typeface="zihun7hao-wennuantongzhit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2021/11/11</a:t>
            </a:fld>
            <a:endParaRPr lang="zh-CN" altLang="en-US">
              <a:solidFill>
                <a:srgbClr val="000000">
                  <a:tint val="75000"/>
                </a:srgbClr>
              </a:solidFill>
              <a:latin typeface="zihun7hao-wennuantongzhiti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rgbClr val="000000">
                  <a:tint val="75000"/>
                </a:srgbClr>
              </a:solidFill>
              <a:latin typeface="zihun7hao-wennuantongzhiti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47A3D6BA-292A-4106-86C4-0D0E1CAA5B2B}" type="slidenum">
              <a:rPr lang="zh-CN" altLang="en-US" smtClean="0">
                <a:solidFill>
                  <a:srgbClr val="000000">
                    <a:tint val="75000"/>
                  </a:srgbClr>
                </a:solidFill>
                <a:latin typeface="zihun7hao-wennuantongzhit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  <a:latin typeface="zihun7hao-wennuantongzhiti"/>
            </a:endParaRPr>
          </a:p>
        </p:txBody>
      </p:sp>
    </p:spTree>
    <p:extLst>
      <p:ext uri="{BB962C8B-B14F-4D97-AF65-F5344CB8AC3E}">
        <p14:creationId xmlns:p14="http://schemas.microsoft.com/office/powerpoint/2010/main" val="36595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685F7FA6-D00E-43C0-8EA8-FE8465830FDD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  <a:latin typeface="zihun7hao-wennuantongzhit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2021/11/11</a:t>
            </a:fld>
            <a:endParaRPr lang="zh-CN" altLang="en-US">
              <a:solidFill>
                <a:srgbClr val="000000">
                  <a:tint val="75000"/>
                </a:srgbClr>
              </a:solidFill>
              <a:latin typeface="zihun7hao-wennuantongzhiti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rgbClr val="000000">
                  <a:tint val="75000"/>
                </a:srgbClr>
              </a:solidFill>
              <a:latin typeface="zihun7hao-wennuantongzhiti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47A3D6BA-292A-4106-86C4-0D0E1CAA5B2B}" type="slidenum">
              <a:rPr lang="zh-CN" altLang="en-US" smtClean="0">
                <a:solidFill>
                  <a:srgbClr val="000000">
                    <a:tint val="75000"/>
                  </a:srgbClr>
                </a:solidFill>
                <a:latin typeface="zihun7hao-wennuantongzhit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  <a:latin typeface="zihun7hao-wennuantongzhiti"/>
            </a:endParaRPr>
          </a:p>
        </p:txBody>
      </p:sp>
    </p:spTree>
    <p:extLst>
      <p:ext uri="{BB962C8B-B14F-4D97-AF65-F5344CB8AC3E}">
        <p14:creationId xmlns:p14="http://schemas.microsoft.com/office/powerpoint/2010/main" val="357137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685F7FA6-D00E-43C0-8EA8-FE8465830FDD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  <a:latin typeface="zihun7hao-wennuantongzhit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2021/11/11</a:t>
            </a:fld>
            <a:endParaRPr lang="zh-CN" altLang="en-US">
              <a:solidFill>
                <a:srgbClr val="000000">
                  <a:tint val="75000"/>
                </a:srgbClr>
              </a:solidFill>
              <a:latin typeface="zihun7hao-wennuantongzhiti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rgbClr val="000000">
                  <a:tint val="75000"/>
                </a:srgbClr>
              </a:solidFill>
              <a:latin typeface="zihun7hao-wennuantongzhiti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47A3D6BA-292A-4106-86C4-0D0E1CAA5B2B}" type="slidenum">
              <a:rPr lang="zh-CN" altLang="en-US" smtClean="0">
                <a:solidFill>
                  <a:srgbClr val="000000">
                    <a:tint val="75000"/>
                  </a:srgbClr>
                </a:solidFill>
                <a:latin typeface="zihun7hao-wennuantongzhit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  <a:latin typeface="zihun7hao-wennuantongzhiti"/>
            </a:endParaRPr>
          </a:p>
        </p:txBody>
      </p:sp>
    </p:spTree>
    <p:extLst>
      <p:ext uri="{BB962C8B-B14F-4D97-AF65-F5344CB8AC3E}">
        <p14:creationId xmlns:p14="http://schemas.microsoft.com/office/powerpoint/2010/main" val="138267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685F7FA6-D00E-43C0-8EA8-FE8465830FDD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  <a:latin typeface="zihun7hao-wennuantongzhit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2021/11/11</a:t>
            </a:fld>
            <a:endParaRPr lang="zh-CN" altLang="en-US">
              <a:solidFill>
                <a:srgbClr val="000000">
                  <a:tint val="75000"/>
                </a:srgbClr>
              </a:solidFill>
              <a:latin typeface="zihun7hao-wennuantongzhiti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rgbClr val="000000">
                  <a:tint val="75000"/>
                </a:srgbClr>
              </a:solidFill>
              <a:latin typeface="zihun7hao-wennuantongzhiti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47A3D6BA-292A-4106-86C4-0D0E1CAA5B2B}" type="slidenum">
              <a:rPr lang="zh-CN" altLang="en-US" smtClean="0">
                <a:solidFill>
                  <a:srgbClr val="000000">
                    <a:tint val="75000"/>
                  </a:srgbClr>
                </a:solidFill>
                <a:latin typeface="zihun7hao-wennuantongzhit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  <a:latin typeface="zihun7hao-wennuantongzhiti"/>
            </a:endParaRPr>
          </a:p>
        </p:txBody>
      </p:sp>
    </p:spTree>
    <p:extLst>
      <p:ext uri="{BB962C8B-B14F-4D97-AF65-F5344CB8AC3E}">
        <p14:creationId xmlns:p14="http://schemas.microsoft.com/office/powerpoint/2010/main" val="314454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048000" y="441961"/>
            <a:ext cx="32766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966029" y="3801452"/>
            <a:ext cx="338397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15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966029" y="4385251"/>
            <a:ext cx="338397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981376" y="4817825"/>
            <a:ext cx="336602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359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D2266938-F5D6-4F8B-A6A0-7DBF3F6263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432EC60-9B9F-46BE-856F-F8A48293837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5714A579-297E-4639-A07B-EFC95B281B9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A15988-7BE7-4663-90A1-D8250BB0E3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2AB754C-3F8B-4415-B301-B0B214F2A8E9}" type="datetimeFigureOut">
              <a:rPr lang="en-US"/>
              <a:pPr>
                <a:defRPr/>
              </a:pPr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52D1B-D049-4B4C-9194-14C86317D7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BBA88-C8ED-4FDE-9842-2BF913EF6A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87A84C09-C952-4310-B9C3-4F10092674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5333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1C158333-DA42-415C-A6C6-6A74DC918C6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9068F321-CA5C-464B-BD7B-7BB3E39F5FD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F236B-688E-414F-A981-CBD1E7501E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E680B277-20D8-4A9B-82EE-AB99882E262C}" type="datetimeFigureOut">
              <a:rPr lang="en-US"/>
              <a:pPr>
                <a:defRPr/>
              </a:pPr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F989C4-4549-435A-8300-C71BAC5392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1BD7B2-5B8C-4C51-80E3-670CC66BDA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6258EA3-E81A-4E5C-9199-A859BD02A2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2070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E8B8F8A-D1C3-4A3F-9752-7439FDF7E2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86B6123-95BC-4D57-9795-424323D022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4996" name="Rectangle 4">
            <a:extLst>
              <a:ext uri="{FF2B5EF4-FFF2-40B4-BE49-F238E27FC236}">
                <a16:creationId xmlns:a16="http://schemas.microsoft.com/office/drawing/2014/main" id="{7CEEF12C-FD0D-4341-BE87-62271F94236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84997" name="Rectangle 5">
            <a:extLst>
              <a:ext uri="{FF2B5EF4-FFF2-40B4-BE49-F238E27FC236}">
                <a16:creationId xmlns:a16="http://schemas.microsoft.com/office/drawing/2014/main" id="{3A2011C5-63B1-4660-9174-9269D5E74B7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84998" name="Rectangle 6">
            <a:extLst>
              <a:ext uri="{FF2B5EF4-FFF2-40B4-BE49-F238E27FC236}">
                <a16:creationId xmlns:a16="http://schemas.microsoft.com/office/drawing/2014/main" id="{DD318592-1453-4F6C-9A2B-05A73A0204A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8C18957-3293-4BA1-ABD8-32D62EC2BA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6122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11/11/2021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71921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6225" y="588467"/>
            <a:ext cx="7691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 charset="-127"/>
              <a:buNone/>
              <a:defRPr sz="3735" b="1">
                <a:solidFill>
                  <a:schemeClr val="accent6"/>
                </a:solidFill>
                <a:latin typeface="Jua" charset="-127"/>
                <a:ea typeface="Jua" charset="-127"/>
                <a:cs typeface="Jua" charset="-127"/>
                <a:sym typeface="Jua" charset="-127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 charset="-127"/>
              <a:buNone/>
              <a:defRPr sz="3735" b="1">
                <a:solidFill>
                  <a:schemeClr val="accent6"/>
                </a:solidFill>
                <a:latin typeface="Jua" charset="-127"/>
                <a:ea typeface="Jua" charset="-127"/>
                <a:cs typeface="Jua" charset="-127"/>
                <a:sym typeface="Jua" charset="-127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 charset="-127"/>
              <a:buNone/>
              <a:defRPr sz="3735" b="1">
                <a:solidFill>
                  <a:schemeClr val="accent6"/>
                </a:solidFill>
                <a:latin typeface="Jua" charset="-127"/>
                <a:ea typeface="Jua" charset="-127"/>
                <a:cs typeface="Jua" charset="-127"/>
                <a:sym typeface="Jua" charset="-127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 charset="-127"/>
              <a:buNone/>
              <a:defRPr sz="3735" b="1">
                <a:solidFill>
                  <a:schemeClr val="accent6"/>
                </a:solidFill>
                <a:latin typeface="Jua" charset="-127"/>
                <a:ea typeface="Jua" charset="-127"/>
                <a:cs typeface="Jua" charset="-127"/>
                <a:sym typeface="Jua" charset="-127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 charset="-127"/>
              <a:buNone/>
              <a:defRPr sz="3735" b="1">
                <a:solidFill>
                  <a:schemeClr val="accent6"/>
                </a:solidFill>
                <a:latin typeface="Jua" charset="-127"/>
                <a:ea typeface="Jua" charset="-127"/>
                <a:cs typeface="Jua" charset="-127"/>
                <a:sym typeface="Jua" charset="-127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 charset="-127"/>
              <a:buNone/>
              <a:defRPr sz="3735" b="1">
                <a:solidFill>
                  <a:schemeClr val="accent6"/>
                </a:solidFill>
                <a:latin typeface="Jua" charset="-127"/>
                <a:ea typeface="Jua" charset="-127"/>
                <a:cs typeface="Jua" charset="-127"/>
                <a:sym typeface="Jua" charset="-127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 charset="-127"/>
              <a:buNone/>
              <a:defRPr sz="3735" b="1">
                <a:solidFill>
                  <a:schemeClr val="accent6"/>
                </a:solidFill>
                <a:latin typeface="Jua" charset="-127"/>
                <a:ea typeface="Jua" charset="-127"/>
                <a:cs typeface="Jua" charset="-127"/>
                <a:sym typeface="Jua" charset="-127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 charset="-127"/>
              <a:buNone/>
              <a:defRPr sz="3735" b="1">
                <a:solidFill>
                  <a:schemeClr val="accent6"/>
                </a:solidFill>
                <a:latin typeface="Jua" charset="-127"/>
                <a:ea typeface="Jua" charset="-127"/>
                <a:cs typeface="Jua" charset="-127"/>
                <a:sym typeface="Jua" charset="-127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 charset="-127"/>
              <a:buNone/>
              <a:defRPr sz="3735" b="1">
                <a:solidFill>
                  <a:schemeClr val="accent6"/>
                </a:solidFill>
                <a:latin typeface="Jua" charset="-127"/>
                <a:ea typeface="Jua" charset="-127"/>
                <a:cs typeface="Jua" charset="-127"/>
                <a:sym typeface="Jua" charset="-127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2135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1219200" lvl="1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2135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828800" lvl="2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2135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2438400" lvl="3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2135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3048000" lvl="4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2135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3657600" lvl="5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2135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4267200" lvl="6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2135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4876800" lvl="7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2135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5486400" lvl="8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2135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pic>
        <p:nvPicPr>
          <p:cNvPr id="2" name="Picture 1" descr="Picture5"/>
          <p:cNvPicPr>
            <a:picLocks noChangeAspect="1"/>
          </p:cNvPicPr>
          <p:nvPr userDrawn="1"/>
        </p:nvPicPr>
        <p:blipFill>
          <a:blip r:embed="rId12">
            <a:clrChange>
              <a:clrFrom>
                <a:srgbClr val="FFFDE8">
                  <a:alpha val="100000"/>
                </a:srgbClr>
              </a:clrFrom>
              <a:clrTo>
                <a:srgbClr val="FFFDE8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771650" y="-157480"/>
            <a:ext cx="1132046" cy="150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6533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B361EC6-CEF7-4AB0-B188-5248CFDC1A1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2021/11/11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EC98DC46-BB54-4822-9C75-95A4D5172AEB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859056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685F7FA6-D00E-43C0-8EA8-FE8465830FDD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  <a:latin typeface="zihun7hao-wennuantongzhit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2021/11/11</a:t>
            </a:fld>
            <a:endParaRPr lang="zh-CN" altLang="en-US">
              <a:solidFill>
                <a:srgbClr val="000000">
                  <a:tint val="75000"/>
                </a:srgbClr>
              </a:solidFill>
              <a:latin typeface="zihun7hao-wennuantongzhiti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rgbClr val="000000">
                  <a:tint val="75000"/>
                </a:srgbClr>
              </a:solidFill>
              <a:latin typeface="zihun7hao-wennuantongzhiti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47A3D6BA-292A-4106-86C4-0D0E1CAA5B2B}" type="slidenum">
              <a:rPr lang="zh-CN" altLang="en-US" smtClean="0">
                <a:solidFill>
                  <a:srgbClr val="000000">
                    <a:tint val="75000"/>
                  </a:srgbClr>
                </a:solidFill>
                <a:latin typeface="zihun7hao-wennuantongzhit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  <a:latin typeface="zihun7hao-wennuantongzhiti"/>
            </a:endParaRPr>
          </a:p>
        </p:txBody>
      </p:sp>
    </p:spTree>
    <p:extLst>
      <p:ext uri="{BB962C8B-B14F-4D97-AF65-F5344CB8AC3E}">
        <p14:creationId xmlns:p14="http://schemas.microsoft.com/office/powerpoint/2010/main" val="4280067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2.png"/><Relationship Id="rId11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5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5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438346" y="-346100"/>
            <a:ext cx="9758575" cy="6667579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-111561" y="3970374"/>
            <a:ext cx="9255561" cy="29245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5029200" y="-346100"/>
            <a:ext cx="3289079" cy="203475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30716" y="3375176"/>
            <a:ext cx="860491" cy="1651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9292" y="102767"/>
            <a:ext cx="1516955" cy="164983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8066523" y="314290"/>
            <a:ext cx="1099804" cy="191903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7895518" y="717870"/>
            <a:ext cx="681389" cy="11311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225" y="4593061"/>
            <a:ext cx="2409647" cy="2315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257" y="2100964"/>
            <a:ext cx="1046943" cy="1232101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616182" y="1862824"/>
            <a:ext cx="8077195" cy="4027719"/>
          </a:xfrm>
          <a:prstGeom prst="rect">
            <a:avLst/>
          </a:prstGeom>
        </p:spPr>
        <p:txBody>
          <a:bodyPr spcFirstLastPara="1" wrap="none" lIns="82139" tIns="41121" rIns="82139" bIns="4112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marL="0" marR="0" lvl="0" indent="0" algn="ctr" defTabSz="1094371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896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CHÀO MỪNG CÁC THẦY, CÔ GIÁO VÀ CÁC EM </a:t>
            </a:r>
          </a:p>
          <a:p>
            <a:pPr marL="0" marR="0" lvl="0" indent="0" algn="ctr" defTabSz="1094371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896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1834764" y="3128702"/>
            <a:ext cx="5430927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71" tIns="54735" rIns="109471" bIns="54735" anchor="ctr"/>
          <a:lstStyle/>
          <a:p>
            <a:pPr marL="0" marR="0" lvl="0" indent="0" algn="ctr" defTabSz="145935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TẬP ĐỌC – LỚP 3A2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WordArt 7">
            <a:extLst>
              <a:ext uri="{FF2B5EF4-FFF2-40B4-BE49-F238E27FC236}">
                <a16:creationId xmlns:a16="http://schemas.microsoft.com/office/drawing/2014/main" id="{4D9DC698-3D4A-462A-B267-ED7CCE6D576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73900" y="3429000"/>
            <a:ext cx="4988900" cy="16806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25"/>
              </a:avLst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0" cap="none" spc="0" normalizeH="0" baseline="0" noProof="0" dirty="0">
              <a:ln w="22225">
                <a:solidFill>
                  <a:srgbClr val="008000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 dirty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700" b="0" i="0" u="none" strike="noStrike" kern="10" cap="none" spc="0" normalizeH="0" baseline="0" noProof="0" dirty="0" err="1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Bài</a:t>
            </a:r>
            <a:r>
              <a:rPr kumimoji="0" lang="en-US" sz="2700" b="0" i="0" u="none" strike="noStrike" kern="10" cap="none" spc="0" normalizeH="0" baseline="0" noProof="0" dirty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: </a:t>
            </a:r>
            <a:r>
              <a:rPr kumimoji="0" lang="en-US" sz="2700" b="0" i="0" u="none" strike="noStrike" kern="10" cap="none" spc="0" normalizeH="0" baseline="0" noProof="0" dirty="0" err="1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Cảnh</a:t>
            </a:r>
            <a:r>
              <a:rPr kumimoji="0" lang="en-US" sz="2700" b="0" i="0" u="none" strike="noStrike" kern="10" cap="none" spc="0" normalizeH="0" baseline="0" noProof="0" dirty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đẹp son sông </a:t>
            </a:r>
            <a:endParaRPr kumimoji="0" lang="vi-VN" sz="2700" b="0" i="0" u="none" strike="noStrike" kern="10" cap="none" spc="0" normalizeH="0" baseline="0" noProof="0" dirty="0">
              <a:ln w="22225">
                <a:solidFill>
                  <a:srgbClr val="008000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0" cap="none" spc="0" normalizeH="0" baseline="0" noProof="0" dirty="0">
              <a:ln w="22225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02CA00-99B4-4251-B77F-9A61252B3C55}"/>
              </a:ext>
            </a:extLst>
          </p:cNvPr>
          <p:cNvSpPr txBox="1"/>
          <p:nvPr/>
        </p:nvSpPr>
        <p:spPr>
          <a:xfrm>
            <a:off x="2219728" y="4888564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Giáo viên: Lê Thị Hồng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41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978"/>
    </mc:Choice>
    <mc:Fallback xmlns="">
      <p:transition advTm="6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bldLvl="0" animBg="1"/>
      <p:bldP spid="16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0" y="3716509"/>
            <a:ext cx="9144000" cy="3293891"/>
            <a:chOff x="0" y="3812345"/>
            <a:chExt cx="12192000" cy="304565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brightnessContrast bright="10000" contrast="25000"/>
                      </a14:imgEffect>
                      <a14:imgEffect>
                        <a14:saturation sat="6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>
              <a:fillRect/>
            </a:stretch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201" name="图片 20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brightnessContrast bright="10000" contrast="25000"/>
                      </a14:imgEffect>
                      <a14:imgEffect>
                        <a14:saturation sat="6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>
              <a:fillRect/>
            </a:stretch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  <p:sp>
        <p:nvSpPr>
          <p:cNvPr id="190" name="îṩ1iďê"/>
          <p:cNvSpPr/>
          <p:nvPr/>
        </p:nvSpPr>
        <p:spPr bwMode="auto">
          <a:xfrm>
            <a:off x="6903619" y="3064172"/>
            <a:ext cx="1539479" cy="590550"/>
          </a:xfrm>
          <a:custGeom>
            <a:avLst/>
            <a:gdLst>
              <a:gd name="T0" fmla="*/ 36 w 622"/>
              <a:gd name="T1" fmla="*/ 187 h 239"/>
              <a:gd name="T2" fmla="*/ 40 w 622"/>
              <a:gd name="T3" fmla="*/ 187 h 239"/>
              <a:gd name="T4" fmla="*/ 40 w 622"/>
              <a:gd name="T5" fmla="*/ 182 h 239"/>
              <a:gd name="T6" fmla="*/ 71 w 622"/>
              <a:gd name="T7" fmla="*/ 150 h 239"/>
              <a:gd name="T8" fmla="*/ 94 w 622"/>
              <a:gd name="T9" fmla="*/ 159 h 239"/>
              <a:gd name="T10" fmla="*/ 121 w 622"/>
              <a:gd name="T11" fmla="*/ 145 h 239"/>
              <a:gd name="T12" fmla="*/ 148 w 622"/>
              <a:gd name="T13" fmla="*/ 158 h 239"/>
              <a:gd name="T14" fmla="*/ 163 w 622"/>
              <a:gd name="T15" fmla="*/ 152 h 239"/>
              <a:gd name="T16" fmla="*/ 164 w 622"/>
              <a:gd name="T17" fmla="*/ 152 h 239"/>
              <a:gd name="T18" fmla="*/ 163 w 622"/>
              <a:gd name="T19" fmla="*/ 149 h 239"/>
              <a:gd name="T20" fmla="*/ 196 w 622"/>
              <a:gd name="T21" fmla="*/ 116 h 239"/>
              <a:gd name="T22" fmla="*/ 216 w 622"/>
              <a:gd name="T23" fmla="*/ 123 h 239"/>
              <a:gd name="T24" fmla="*/ 242 w 622"/>
              <a:gd name="T25" fmla="*/ 102 h 239"/>
              <a:gd name="T26" fmla="*/ 255 w 622"/>
              <a:gd name="T27" fmla="*/ 105 h 239"/>
              <a:gd name="T28" fmla="*/ 255 w 622"/>
              <a:gd name="T29" fmla="*/ 100 h 239"/>
              <a:gd name="T30" fmla="*/ 306 w 622"/>
              <a:gd name="T31" fmla="*/ 49 h 239"/>
              <a:gd name="T32" fmla="*/ 328 w 622"/>
              <a:gd name="T33" fmla="*/ 54 h 239"/>
              <a:gd name="T34" fmla="*/ 388 w 622"/>
              <a:gd name="T35" fmla="*/ 0 h 239"/>
              <a:gd name="T36" fmla="*/ 448 w 622"/>
              <a:gd name="T37" fmla="*/ 59 h 239"/>
              <a:gd name="T38" fmla="*/ 452 w 622"/>
              <a:gd name="T39" fmla="*/ 59 h 239"/>
              <a:gd name="T40" fmla="*/ 498 w 622"/>
              <a:gd name="T41" fmla="*/ 91 h 239"/>
              <a:gd name="T42" fmla="*/ 531 w 622"/>
              <a:gd name="T43" fmla="*/ 126 h 239"/>
              <a:gd name="T44" fmla="*/ 530 w 622"/>
              <a:gd name="T45" fmla="*/ 136 h 239"/>
              <a:gd name="T46" fmla="*/ 542 w 622"/>
              <a:gd name="T47" fmla="*/ 134 h 239"/>
              <a:gd name="T48" fmla="*/ 582 w 622"/>
              <a:gd name="T49" fmla="*/ 174 h 239"/>
              <a:gd name="T50" fmla="*/ 579 w 622"/>
              <a:gd name="T51" fmla="*/ 188 h 239"/>
              <a:gd name="T52" fmla="*/ 586 w 622"/>
              <a:gd name="T53" fmla="*/ 187 h 239"/>
              <a:gd name="T54" fmla="*/ 622 w 622"/>
              <a:gd name="T55" fmla="*/ 213 h 239"/>
              <a:gd name="T56" fmla="*/ 592 w 622"/>
              <a:gd name="T57" fmla="*/ 239 h 239"/>
              <a:gd name="T58" fmla="*/ 592 w 622"/>
              <a:gd name="T59" fmla="*/ 239 h 239"/>
              <a:gd name="T60" fmla="*/ 36 w 622"/>
              <a:gd name="T61" fmla="*/ 239 h 239"/>
              <a:gd name="T62" fmla="*/ 0 w 622"/>
              <a:gd name="T63" fmla="*/ 213 h 239"/>
              <a:gd name="T64" fmla="*/ 36 w 622"/>
              <a:gd name="T65" fmla="*/ 187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22" h="239">
                <a:moveTo>
                  <a:pt x="36" y="187"/>
                </a:moveTo>
                <a:cubicBezTo>
                  <a:pt x="38" y="187"/>
                  <a:pt x="39" y="187"/>
                  <a:pt x="40" y="187"/>
                </a:cubicBezTo>
                <a:cubicBezTo>
                  <a:pt x="40" y="186"/>
                  <a:pt x="40" y="184"/>
                  <a:pt x="40" y="182"/>
                </a:cubicBezTo>
                <a:cubicBezTo>
                  <a:pt x="40" y="164"/>
                  <a:pt x="54" y="150"/>
                  <a:pt x="71" y="150"/>
                </a:cubicBezTo>
                <a:cubicBezTo>
                  <a:pt x="80" y="150"/>
                  <a:pt x="88" y="154"/>
                  <a:pt x="94" y="159"/>
                </a:cubicBezTo>
                <a:cubicBezTo>
                  <a:pt x="100" y="151"/>
                  <a:pt x="110" y="145"/>
                  <a:pt x="121" y="145"/>
                </a:cubicBezTo>
                <a:cubicBezTo>
                  <a:pt x="132" y="145"/>
                  <a:pt x="142" y="150"/>
                  <a:pt x="148" y="158"/>
                </a:cubicBezTo>
                <a:cubicBezTo>
                  <a:pt x="152" y="155"/>
                  <a:pt x="157" y="152"/>
                  <a:pt x="163" y="152"/>
                </a:cubicBezTo>
                <a:cubicBezTo>
                  <a:pt x="163" y="152"/>
                  <a:pt x="163" y="152"/>
                  <a:pt x="164" y="152"/>
                </a:cubicBezTo>
                <a:cubicBezTo>
                  <a:pt x="164" y="151"/>
                  <a:pt x="163" y="150"/>
                  <a:pt x="163" y="149"/>
                </a:cubicBezTo>
                <a:cubicBezTo>
                  <a:pt x="163" y="131"/>
                  <a:pt x="178" y="116"/>
                  <a:pt x="196" y="116"/>
                </a:cubicBezTo>
                <a:cubicBezTo>
                  <a:pt x="203" y="116"/>
                  <a:pt x="210" y="119"/>
                  <a:pt x="216" y="123"/>
                </a:cubicBezTo>
                <a:cubicBezTo>
                  <a:pt x="219" y="111"/>
                  <a:pt x="229" y="102"/>
                  <a:pt x="242" y="102"/>
                </a:cubicBezTo>
                <a:cubicBezTo>
                  <a:pt x="247" y="102"/>
                  <a:pt x="251" y="103"/>
                  <a:pt x="255" y="105"/>
                </a:cubicBezTo>
                <a:cubicBezTo>
                  <a:pt x="255" y="103"/>
                  <a:pt x="255" y="101"/>
                  <a:pt x="255" y="100"/>
                </a:cubicBezTo>
                <a:cubicBezTo>
                  <a:pt x="255" y="71"/>
                  <a:pt x="277" y="49"/>
                  <a:pt x="306" y="49"/>
                </a:cubicBezTo>
                <a:cubicBezTo>
                  <a:pt x="314" y="49"/>
                  <a:pt x="321" y="51"/>
                  <a:pt x="328" y="54"/>
                </a:cubicBezTo>
                <a:cubicBezTo>
                  <a:pt x="331" y="24"/>
                  <a:pt x="357" y="0"/>
                  <a:pt x="388" y="0"/>
                </a:cubicBezTo>
                <a:cubicBezTo>
                  <a:pt x="421" y="0"/>
                  <a:pt x="448" y="27"/>
                  <a:pt x="448" y="59"/>
                </a:cubicBezTo>
                <a:cubicBezTo>
                  <a:pt x="450" y="59"/>
                  <a:pt x="451" y="59"/>
                  <a:pt x="452" y="59"/>
                </a:cubicBezTo>
                <a:cubicBezTo>
                  <a:pt x="473" y="59"/>
                  <a:pt x="491" y="72"/>
                  <a:pt x="498" y="91"/>
                </a:cubicBezTo>
                <a:cubicBezTo>
                  <a:pt x="516" y="92"/>
                  <a:pt x="531" y="107"/>
                  <a:pt x="531" y="126"/>
                </a:cubicBezTo>
                <a:cubicBezTo>
                  <a:pt x="531" y="129"/>
                  <a:pt x="530" y="133"/>
                  <a:pt x="530" y="136"/>
                </a:cubicBezTo>
                <a:cubicBezTo>
                  <a:pt x="534" y="135"/>
                  <a:pt x="538" y="134"/>
                  <a:pt x="542" y="134"/>
                </a:cubicBezTo>
                <a:cubicBezTo>
                  <a:pt x="564" y="134"/>
                  <a:pt x="582" y="152"/>
                  <a:pt x="582" y="174"/>
                </a:cubicBezTo>
                <a:cubicBezTo>
                  <a:pt x="582" y="179"/>
                  <a:pt x="581" y="183"/>
                  <a:pt x="579" y="188"/>
                </a:cubicBezTo>
                <a:cubicBezTo>
                  <a:pt x="581" y="187"/>
                  <a:pt x="584" y="187"/>
                  <a:pt x="586" y="187"/>
                </a:cubicBezTo>
                <a:cubicBezTo>
                  <a:pt x="606" y="187"/>
                  <a:pt x="622" y="199"/>
                  <a:pt x="622" y="213"/>
                </a:cubicBezTo>
                <a:cubicBezTo>
                  <a:pt x="622" y="226"/>
                  <a:pt x="609" y="237"/>
                  <a:pt x="592" y="239"/>
                </a:cubicBezTo>
                <a:cubicBezTo>
                  <a:pt x="592" y="239"/>
                  <a:pt x="592" y="239"/>
                  <a:pt x="592" y="239"/>
                </a:cubicBezTo>
                <a:cubicBezTo>
                  <a:pt x="36" y="239"/>
                  <a:pt x="36" y="239"/>
                  <a:pt x="36" y="239"/>
                </a:cubicBezTo>
                <a:cubicBezTo>
                  <a:pt x="16" y="239"/>
                  <a:pt x="0" y="228"/>
                  <a:pt x="0" y="213"/>
                </a:cubicBezTo>
                <a:cubicBezTo>
                  <a:pt x="0" y="199"/>
                  <a:pt x="16" y="187"/>
                  <a:pt x="36" y="1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srgbClr val="000000"/>
              </a:solidFill>
              <a:latin typeface="zihun7hao-wennuantongzhiti"/>
            </a:endParaRPr>
          </a:p>
        </p:txBody>
      </p:sp>
      <p:sp>
        <p:nvSpPr>
          <p:cNvPr id="191" name="íşļîďe"/>
          <p:cNvSpPr/>
          <p:nvPr/>
        </p:nvSpPr>
        <p:spPr bwMode="auto">
          <a:xfrm>
            <a:off x="5975746" y="1963934"/>
            <a:ext cx="854822" cy="327638"/>
          </a:xfrm>
          <a:custGeom>
            <a:avLst/>
            <a:gdLst>
              <a:gd name="T0" fmla="*/ 445 w 472"/>
              <a:gd name="T1" fmla="*/ 142 h 181"/>
              <a:gd name="T2" fmla="*/ 442 w 472"/>
              <a:gd name="T3" fmla="*/ 142 h 181"/>
              <a:gd name="T4" fmla="*/ 442 w 472"/>
              <a:gd name="T5" fmla="*/ 138 h 181"/>
              <a:gd name="T6" fmla="*/ 418 w 472"/>
              <a:gd name="T7" fmla="*/ 114 h 181"/>
              <a:gd name="T8" fmla="*/ 401 w 472"/>
              <a:gd name="T9" fmla="*/ 120 h 181"/>
              <a:gd name="T10" fmla="*/ 380 w 472"/>
              <a:gd name="T11" fmla="*/ 110 h 181"/>
              <a:gd name="T12" fmla="*/ 360 w 472"/>
              <a:gd name="T13" fmla="*/ 120 h 181"/>
              <a:gd name="T14" fmla="*/ 349 w 472"/>
              <a:gd name="T15" fmla="*/ 115 h 181"/>
              <a:gd name="T16" fmla="*/ 348 w 472"/>
              <a:gd name="T17" fmla="*/ 115 h 181"/>
              <a:gd name="T18" fmla="*/ 348 w 472"/>
              <a:gd name="T19" fmla="*/ 112 h 181"/>
              <a:gd name="T20" fmla="*/ 324 w 472"/>
              <a:gd name="T21" fmla="*/ 88 h 181"/>
              <a:gd name="T22" fmla="*/ 308 w 472"/>
              <a:gd name="T23" fmla="*/ 93 h 181"/>
              <a:gd name="T24" fmla="*/ 288 w 472"/>
              <a:gd name="T25" fmla="*/ 77 h 181"/>
              <a:gd name="T26" fmla="*/ 279 w 472"/>
              <a:gd name="T27" fmla="*/ 79 h 181"/>
              <a:gd name="T28" fmla="*/ 279 w 472"/>
              <a:gd name="T29" fmla="*/ 75 h 181"/>
              <a:gd name="T30" fmla="*/ 240 w 472"/>
              <a:gd name="T31" fmla="*/ 36 h 181"/>
              <a:gd name="T32" fmla="*/ 223 w 472"/>
              <a:gd name="T33" fmla="*/ 40 h 181"/>
              <a:gd name="T34" fmla="*/ 178 w 472"/>
              <a:gd name="T35" fmla="*/ 0 h 181"/>
              <a:gd name="T36" fmla="*/ 132 w 472"/>
              <a:gd name="T37" fmla="*/ 45 h 181"/>
              <a:gd name="T38" fmla="*/ 129 w 472"/>
              <a:gd name="T39" fmla="*/ 44 h 181"/>
              <a:gd name="T40" fmla="*/ 94 w 472"/>
              <a:gd name="T41" fmla="*/ 69 h 181"/>
              <a:gd name="T42" fmla="*/ 69 w 472"/>
              <a:gd name="T43" fmla="*/ 95 h 181"/>
              <a:gd name="T44" fmla="*/ 70 w 472"/>
              <a:gd name="T45" fmla="*/ 103 h 181"/>
              <a:gd name="T46" fmla="*/ 61 w 472"/>
              <a:gd name="T47" fmla="*/ 101 h 181"/>
              <a:gd name="T48" fmla="*/ 30 w 472"/>
              <a:gd name="T49" fmla="*/ 131 h 181"/>
              <a:gd name="T50" fmla="*/ 32 w 472"/>
              <a:gd name="T51" fmla="*/ 142 h 181"/>
              <a:gd name="T52" fmla="*/ 27 w 472"/>
              <a:gd name="T53" fmla="*/ 142 h 181"/>
              <a:gd name="T54" fmla="*/ 0 w 472"/>
              <a:gd name="T55" fmla="*/ 162 h 181"/>
              <a:gd name="T56" fmla="*/ 22 w 472"/>
              <a:gd name="T57" fmla="*/ 181 h 181"/>
              <a:gd name="T58" fmla="*/ 22 w 472"/>
              <a:gd name="T59" fmla="*/ 181 h 181"/>
              <a:gd name="T60" fmla="*/ 445 w 472"/>
              <a:gd name="T61" fmla="*/ 181 h 181"/>
              <a:gd name="T62" fmla="*/ 472 w 472"/>
              <a:gd name="T63" fmla="*/ 162 h 181"/>
              <a:gd name="T64" fmla="*/ 445 w 472"/>
              <a:gd name="T65" fmla="*/ 142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72" h="181">
                <a:moveTo>
                  <a:pt x="445" y="142"/>
                </a:moveTo>
                <a:cubicBezTo>
                  <a:pt x="444" y="142"/>
                  <a:pt x="443" y="142"/>
                  <a:pt x="442" y="142"/>
                </a:cubicBezTo>
                <a:cubicBezTo>
                  <a:pt x="442" y="140"/>
                  <a:pt x="442" y="139"/>
                  <a:pt x="442" y="138"/>
                </a:cubicBezTo>
                <a:cubicBezTo>
                  <a:pt x="442" y="124"/>
                  <a:pt x="432" y="114"/>
                  <a:pt x="418" y="114"/>
                </a:cubicBezTo>
                <a:cubicBezTo>
                  <a:pt x="412" y="114"/>
                  <a:pt x="406" y="116"/>
                  <a:pt x="401" y="120"/>
                </a:cubicBezTo>
                <a:cubicBezTo>
                  <a:pt x="397" y="114"/>
                  <a:pt x="389" y="110"/>
                  <a:pt x="380" y="110"/>
                </a:cubicBezTo>
                <a:cubicBezTo>
                  <a:pt x="372" y="110"/>
                  <a:pt x="364" y="114"/>
                  <a:pt x="360" y="120"/>
                </a:cubicBezTo>
                <a:cubicBezTo>
                  <a:pt x="357" y="117"/>
                  <a:pt x="353" y="115"/>
                  <a:pt x="349" y="115"/>
                </a:cubicBezTo>
                <a:cubicBezTo>
                  <a:pt x="348" y="115"/>
                  <a:pt x="348" y="115"/>
                  <a:pt x="348" y="115"/>
                </a:cubicBezTo>
                <a:cubicBezTo>
                  <a:pt x="348" y="114"/>
                  <a:pt x="348" y="113"/>
                  <a:pt x="348" y="112"/>
                </a:cubicBezTo>
                <a:cubicBezTo>
                  <a:pt x="348" y="99"/>
                  <a:pt x="337" y="88"/>
                  <a:pt x="324" y="88"/>
                </a:cubicBezTo>
                <a:cubicBezTo>
                  <a:pt x="318" y="88"/>
                  <a:pt x="313" y="90"/>
                  <a:pt x="308" y="93"/>
                </a:cubicBezTo>
                <a:cubicBezTo>
                  <a:pt x="306" y="84"/>
                  <a:pt x="298" y="77"/>
                  <a:pt x="288" y="77"/>
                </a:cubicBezTo>
                <a:cubicBezTo>
                  <a:pt x="285" y="77"/>
                  <a:pt x="282" y="78"/>
                  <a:pt x="279" y="79"/>
                </a:cubicBezTo>
                <a:cubicBezTo>
                  <a:pt x="279" y="78"/>
                  <a:pt x="279" y="77"/>
                  <a:pt x="279" y="75"/>
                </a:cubicBezTo>
                <a:cubicBezTo>
                  <a:pt x="279" y="54"/>
                  <a:pt x="262" y="36"/>
                  <a:pt x="240" y="36"/>
                </a:cubicBezTo>
                <a:cubicBezTo>
                  <a:pt x="234" y="36"/>
                  <a:pt x="228" y="38"/>
                  <a:pt x="223" y="40"/>
                </a:cubicBezTo>
                <a:cubicBezTo>
                  <a:pt x="221" y="18"/>
                  <a:pt x="201" y="0"/>
                  <a:pt x="178" y="0"/>
                </a:cubicBezTo>
                <a:cubicBezTo>
                  <a:pt x="153" y="0"/>
                  <a:pt x="132" y="20"/>
                  <a:pt x="132" y="45"/>
                </a:cubicBezTo>
                <a:cubicBezTo>
                  <a:pt x="131" y="45"/>
                  <a:pt x="130" y="44"/>
                  <a:pt x="129" y="44"/>
                </a:cubicBezTo>
                <a:cubicBezTo>
                  <a:pt x="113" y="44"/>
                  <a:pt x="99" y="54"/>
                  <a:pt x="94" y="69"/>
                </a:cubicBezTo>
                <a:cubicBezTo>
                  <a:pt x="80" y="69"/>
                  <a:pt x="69" y="81"/>
                  <a:pt x="69" y="95"/>
                </a:cubicBezTo>
                <a:cubicBezTo>
                  <a:pt x="69" y="98"/>
                  <a:pt x="69" y="100"/>
                  <a:pt x="70" y="103"/>
                </a:cubicBezTo>
                <a:cubicBezTo>
                  <a:pt x="67" y="102"/>
                  <a:pt x="64" y="101"/>
                  <a:pt x="61" y="101"/>
                </a:cubicBezTo>
                <a:cubicBezTo>
                  <a:pt x="44" y="101"/>
                  <a:pt x="30" y="115"/>
                  <a:pt x="30" y="131"/>
                </a:cubicBezTo>
                <a:cubicBezTo>
                  <a:pt x="30" y="135"/>
                  <a:pt x="31" y="139"/>
                  <a:pt x="32" y="142"/>
                </a:cubicBezTo>
                <a:cubicBezTo>
                  <a:pt x="31" y="142"/>
                  <a:pt x="29" y="142"/>
                  <a:pt x="27" y="142"/>
                </a:cubicBezTo>
                <a:cubicBezTo>
                  <a:pt x="12" y="142"/>
                  <a:pt x="0" y="151"/>
                  <a:pt x="0" y="162"/>
                </a:cubicBezTo>
                <a:cubicBezTo>
                  <a:pt x="0" y="171"/>
                  <a:pt x="10" y="179"/>
                  <a:pt x="22" y="181"/>
                </a:cubicBezTo>
                <a:cubicBezTo>
                  <a:pt x="22" y="181"/>
                  <a:pt x="22" y="181"/>
                  <a:pt x="22" y="181"/>
                </a:cubicBezTo>
                <a:cubicBezTo>
                  <a:pt x="445" y="181"/>
                  <a:pt x="445" y="181"/>
                  <a:pt x="445" y="181"/>
                </a:cubicBezTo>
                <a:cubicBezTo>
                  <a:pt x="460" y="181"/>
                  <a:pt x="472" y="172"/>
                  <a:pt x="472" y="162"/>
                </a:cubicBezTo>
                <a:cubicBezTo>
                  <a:pt x="472" y="151"/>
                  <a:pt x="460" y="142"/>
                  <a:pt x="445" y="1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srgbClr val="000000"/>
              </a:solidFill>
              <a:latin typeface="zihun7hao-wennuantongzhiti"/>
            </a:endParaRPr>
          </a:p>
        </p:txBody>
      </p:sp>
      <p:sp>
        <p:nvSpPr>
          <p:cNvPr id="194" name="îSḷide"/>
          <p:cNvSpPr/>
          <p:nvPr/>
        </p:nvSpPr>
        <p:spPr bwMode="auto">
          <a:xfrm>
            <a:off x="2586038" y="1536502"/>
            <a:ext cx="369094" cy="284560"/>
          </a:xfrm>
          <a:custGeom>
            <a:avLst/>
            <a:gdLst>
              <a:gd name="T0" fmla="*/ 142 w 149"/>
              <a:gd name="T1" fmla="*/ 113 h 115"/>
              <a:gd name="T2" fmla="*/ 53 w 149"/>
              <a:gd name="T3" fmla="*/ 77 h 115"/>
              <a:gd name="T4" fmla="*/ 35 w 149"/>
              <a:gd name="T5" fmla="*/ 12 h 115"/>
              <a:gd name="T6" fmla="*/ 148 w 149"/>
              <a:gd name="T7" fmla="*/ 108 h 115"/>
              <a:gd name="T8" fmla="*/ 142 w 149"/>
              <a:gd name="T9" fmla="*/ 113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9" h="115">
                <a:moveTo>
                  <a:pt x="142" y="113"/>
                </a:moveTo>
                <a:cubicBezTo>
                  <a:pt x="128" y="104"/>
                  <a:pt x="101" y="89"/>
                  <a:pt x="53" y="77"/>
                </a:cubicBezTo>
                <a:cubicBezTo>
                  <a:pt x="0" y="60"/>
                  <a:pt x="14" y="21"/>
                  <a:pt x="35" y="12"/>
                </a:cubicBezTo>
                <a:cubicBezTo>
                  <a:pt x="62" y="0"/>
                  <a:pt x="127" y="33"/>
                  <a:pt x="148" y="108"/>
                </a:cubicBezTo>
                <a:cubicBezTo>
                  <a:pt x="149" y="112"/>
                  <a:pt x="145" y="115"/>
                  <a:pt x="142" y="113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srgbClr val="000000"/>
              </a:solidFill>
              <a:latin typeface="zihun7hao-wennuantongzhiti"/>
            </a:endParaRPr>
          </a:p>
        </p:txBody>
      </p:sp>
      <p:sp>
        <p:nvSpPr>
          <p:cNvPr id="195" name="íśḻîḋe"/>
          <p:cNvSpPr/>
          <p:nvPr/>
        </p:nvSpPr>
        <p:spPr bwMode="auto">
          <a:xfrm>
            <a:off x="2571750" y="1798440"/>
            <a:ext cx="257175" cy="155972"/>
          </a:xfrm>
          <a:custGeom>
            <a:avLst/>
            <a:gdLst>
              <a:gd name="T0" fmla="*/ 101 w 104"/>
              <a:gd name="T1" fmla="*/ 34 h 63"/>
              <a:gd name="T2" fmla="*/ 42 w 104"/>
              <a:gd name="T3" fmla="*/ 51 h 63"/>
              <a:gd name="T4" fmla="*/ 7 w 104"/>
              <a:gd name="T5" fmla="*/ 25 h 63"/>
              <a:gd name="T6" fmla="*/ 102 w 104"/>
              <a:gd name="T7" fmla="*/ 29 h 63"/>
              <a:gd name="T8" fmla="*/ 101 w 104"/>
              <a:gd name="T9" fmla="*/ 34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" h="63">
                <a:moveTo>
                  <a:pt x="101" y="34"/>
                </a:moveTo>
                <a:cubicBezTo>
                  <a:pt x="91" y="35"/>
                  <a:pt x="71" y="38"/>
                  <a:pt x="42" y="51"/>
                </a:cubicBezTo>
                <a:cubicBezTo>
                  <a:pt x="9" y="63"/>
                  <a:pt x="0" y="38"/>
                  <a:pt x="7" y="25"/>
                </a:cubicBezTo>
                <a:cubicBezTo>
                  <a:pt x="16" y="8"/>
                  <a:pt x="62" y="0"/>
                  <a:pt x="102" y="29"/>
                </a:cubicBezTo>
                <a:cubicBezTo>
                  <a:pt x="104" y="31"/>
                  <a:pt x="103" y="34"/>
                  <a:pt x="101" y="34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srgbClr val="000000"/>
              </a:solidFill>
              <a:latin typeface="zihun7hao-wennuantongzhiti"/>
            </a:endParaRPr>
          </a:p>
        </p:txBody>
      </p:sp>
      <p:sp>
        <p:nvSpPr>
          <p:cNvPr id="196" name="is1ïḑe"/>
          <p:cNvSpPr/>
          <p:nvPr/>
        </p:nvSpPr>
        <p:spPr bwMode="auto">
          <a:xfrm>
            <a:off x="5625703" y="3729633"/>
            <a:ext cx="348854" cy="311944"/>
          </a:xfrm>
          <a:custGeom>
            <a:avLst/>
            <a:gdLst>
              <a:gd name="T0" fmla="*/ 8 w 141"/>
              <a:gd name="T1" fmla="*/ 3 h 126"/>
              <a:gd name="T2" fmla="*/ 91 w 141"/>
              <a:gd name="T3" fmla="*/ 51 h 126"/>
              <a:gd name="T4" fmla="*/ 98 w 141"/>
              <a:gd name="T5" fmla="*/ 118 h 126"/>
              <a:gd name="T6" fmla="*/ 1 w 141"/>
              <a:gd name="T7" fmla="*/ 7 h 126"/>
              <a:gd name="T8" fmla="*/ 8 w 141"/>
              <a:gd name="T9" fmla="*/ 3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" h="126">
                <a:moveTo>
                  <a:pt x="8" y="3"/>
                </a:moveTo>
                <a:cubicBezTo>
                  <a:pt x="20" y="13"/>
                  <a:pt x="45" y="33"/>
                  <a:pt x="91" y="51"/>
                </a:cubicBezTo>
                <a:cubicBezTo>
                  <a:pt x="141" y="75"/>
                  <a:pt x="121" y="112"/>
                  <a:pt x="98" y="118"/>
                </a:cubicBezTo>
                <a:cubicBezTo>
                  <a:pt x="70" y="126"/>
                  <a:pt x="11" y="83"/>
                  <a:pt x="1" y="7"/>
                </a:cubicBezTo>
                <a:cubicBezTo>
                  <a:pt x="0" y="2"/>
                  <a:pt x="5" y="0"/>
                  <a:pt x="8" y="3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srgbClr val="000000"/>
              </a:solidFill>
              <a:latin typeface="zihun7hao-wennuantongzhiti"/>
            </a:endParaRPr>
          </a:p>
        </p:txBody>
      </p:sp>
      <p:sp>
        <p:nvSpPr>
          <p:cNvPr id="197" name="îSḷîḑe"/>
          <p:cNvSpPr/>
          <p:nvPr/>
        </p:nvSpPr>
        <p:spPr bwMode="auto">
          <a:xfrm>
            <a:off x="5759054" y="3647480"/>
            <a:ext cx="257175" cy="136922"/>
          </a:xfrm>
          <a:custGeom>
            <a:avLst/>
            <a:gdLst>
              <a:gd name="T0" fmla="*/ 4 w 104"/>
              <a:gd name="T1" fmla="*/ 15 h 55"/>
              <a:gd name="T2" fmla="*/ 65 w 104"/>
              <a:gd name="T3" fmla="*/ 7 h 55"/>
              <a:gd name="T4" fmla="*/ 95 w 104"/>
              <a:gd name="T5" fmla="*/ 38 h 55"/>
              <a:gd name="T6" fmla="*/ 2 w 104"/>
              <a:gd name="T7" fmla="*/ 20 h 55"/>
              <a:gd name="T8" fmla="*/ 4 w 104"/>
              <a:gd name="T9" fmla="*/ 1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" h="55">
                <a:moveTo>
                  <a:pt x="4" y="15"/>
                </a:moveTo>
                <a:cubicBezTo>
                  <a:pt x="15" y="16"/>
                  <a:pt x="35" y="16"/>
                  <a:pt x="65" y="7"/>
                </a:cubicBezTo>
                <a:cubicBezTo>
                  <a:pt x="100" y="0"/>
                  <a:pt x="104" y="26"/>
                  <a:pt x="95" y="38"/>
                </a:cubicBezTo>
                <a:cubicBezTo>
                  <a:pt x="84" y="54"/>
                  <a:pt x="37" y="55"/>
                  <a:pt x="2" y="20"/>
                </a:cubicBezTo>
                <a:cubicBezTo>
                  <a:pt x="0" y="18"/>
                  <a:pt x="2" y="15"/>
                  <a:pt x="4" y="15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srgbClr val="000000"/>
              </a:solidFill>
              <a:latin typeface="zihun7hao-wennuantongzhiti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586037" y="2161699"/>
            <a:ext cx="4647248" cy="2395538"/>
            <a:chOff x="3860800" y="935831"/>
            <a:chExt cx="4537075" cy="3194050"/>
          </a:xfrm>
          <a:solidFill>
            <a:srgbClr val="FFC000"/>
          </a:solidFill>
        </p:grpSpPr>
        <p:sp>
          <p:nvSpPr>
            <p:cNvPr id="193" name="íslîḋê"/>
            <p:cNvSpPr/>
            <p:nvPr/>
          </p:nvSpPr>
          <p:spPr bwMode="auto">
            <a:xfrm>
              <a:off x="3860800" y="935831"/>
              <a:ext cx="4537075" cy="3194050"/>
            </a:xfrm>
            <a:custGeom>
              <a:avLst/>
              <a:gdLst>
                <a:gd name="T0" fmla="*/ 1292 w 1375"/>
                <a:gd name="T1" fmla="*/ 63 h 969"/>
                <a:gd name="T2" fmla="*/ 75 w 1375"/>
                <a:gd name="T3" fmla="*/ 106 h 969"/>
                <a:gd name="T4" fmla="*/ 17 w 1375"/>
                <a:gd name="T5" fmla="*/ 212 h 969"/>
                <a:gd name="T6" fmla="*/ 238 w 1375"/>
                <a:gd name="T7" fmla="*/ 803 h 969"/>
                <a:gd name="T8" fmla="*/ 313 w 1375"/>
                <a:gd name="T9" fmla="*/ 855 h 969"/>
                <a:gd name="T10" fmla="*/ 600 w 1375"/>
                <a:gd name="T11" fmla="*/ 855 h 969"/>
                <a:gd name="T12" fmla="*/ 582 w 1375"/>
                <a:gd name="T13" fmla="*/ 945 h 969"/>
                <a:gd name="T14" fmla="*/ 594 w 1375"/>
                <a:gd name="T15" fmla="*/ 968 h 969"/>
                <a:gd name="T16" fmla="*/ 780 w 1375"/>
                <a:gd name="T17" fmla="*/ 855 h 969"/>
                <a:gd name="T18" fmla="*/ 1076 w 1375"/>
                <a:gd name="T19" fmla="*/ 855 h 969"/>
                <a:gd name="T20" fmla="*/ 1152 w 1375"/>
                <a:gd name="T21" fmla="*/ 800 h 969"/>
                <a:gd name="T22" fmla="*/ 1359 w 1375"/>
                <a:gd name="T23" fmla="*/ 167 h 969"/>
                <a:gd name="T24" fmla="*/ 1292 w 1375"/>
                <a:gd name="T25" fmla="*/ 63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969">
                  <a:moveTo>
                    <a:pt x="1292" y="63"/>
                  </a:moveTo>
                  <a:cubicBezTo>
                    <a:pt x="1079" y="40"/>
                    <a:pt x="554" y="0"/>
                    <a:pt x="75" y="106"/>
                  </a:cubicBezTo>
                  <a:cubicBezTo>
                    <a:pt x="27" y="116"/>
                    <a:pt x="0" y="166"/>
                    <a:pt x="17" y="212"/>
                  </a:cubicBezTo>
                  <a:cubicBezTo>
                    <a:pt x="238" y="803"/>
                    <a:pt x="238" y="803"/>
                    <a:pt x="238" y="803"/>
                  </a:cubicBezTo>
                  <a:cubicBezTo>
                    <a:pt x="250" y="835"/>
                    <a:pt x="280" y="855"/>
                    <a:pt x="313" y="855"/>
                  </a:cubicBezTo>
                  <a:cubicBezTo>
                    <a:pt x="600" y="855"/>
                    <a:pt x="600" y="855"/>
                    <a:pt x="600" y="855"/>
                  </a:cubicBezTo>
                  <a:cubicBezTo>
                    <a:pt x="600" y="855"/>
                    <a:pt x="628" y="892"/>
                    <a:pt x="582" y="945"/>
                  </a:cubicBezTo>
                  <a:cubicBezTo>
                    <a:pt x="574" y="955"/>
                    <a:pt x="582" y="969"/>
                    <a:pt x="594" y="968"/>
                  </a:cubicBezTo>
                  <a:cubicBezTo>
                    <a:pt x="636" y="965"/>
                    <a:pt x="713" y="946"/>
                    <a:pt x="780" y="855"/>
                  </a:cubicBezTo>
                  <a:cubicBezTo>
                    <a:pt x="1076" y="855"/>
                    <a:pt x="1076" y="855"/>
                    <a:pt x="1076" y="855"/>
                  </a:cubicBezTo>
                  <a:cubicBezTo>
                    <a:pt x="1110" y="855"/>
                    <a:pt x="1141" y="833"/>
                    <a:pt x="1152" y="800"/>
                  </a:cubicBezTo>
                  <a:cubicBezTo>
                    <a:pt x="1359" y="167"/>
                    <a:pt x="1359" y="167"/>
                    <a:pt x="1359" y="167"/>
                  </a:cubicBezTo>
                  <a:cubicBezTo>
                    <a:pt x="1375" y="119"/>
                    <a:pt x="1343" y="69"/>
                    <a:pt x="1292" y="6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sz="1350">
                <a:solidFill>
                  <a:srgbClr val="000000"/>
                </a:solidFill>
                <a:latin typeface="zihun7hao-wennuantongzhiti"/>
              </a:endParaRPr>
            </a:p>
          </p:txBody>
        </p:sp>
        <p:sp>
          <p:nvSpPr>
            <p:cNvPr id="198" name="íslîḋê"/>
            <p:cNvSpPr/>
            <p:nvPr/>
          </p:nvSpPr>
          <p:spPr bwMode="auto">
            <a:xfrm>
              <a:off x="4069047" y="1027842"/>
              <a:ext cx="4120580" cy="2975643"/>
            </a:xfrm>
            <a:custGeom>
              <a:avLst/>
              <a:gdLst>
                <a:gd name="T0" fmla="*/ 1292 w 1375"/>
                <a:gd name="T1" fmla="*/ 63 h 969"/>
                <a:gd name="T2" fmla="*/ 75 w 1375"/>
                <a:gd name="T3" fmla="*/ 106 h 969"/>
                <a:gd name="T4" fmla="*/ 17 w 1375"/>
                <a:gd name="T5" fmla="*/ 212 h 969"/>
                <a:gd name="T6" fmla="*/ 238 w 1375"/>
                <a:gd name="T7" fmla="*/ 803 h 969"/>
                <a:gd name="T8" fmla="*/ 313 w 1375"/>
                <a:gd name="T9" fmla="*/ 855 h 969"/>
                <a:gd name="T10" fmla="*/ 600 w 1375"/>
                <a:gd name="T11" fmla="*/ 855 h 969"/>
                <a:gd name="T12" fmla="*/ 582 w 1375"/>
                <a:gd name="T13" fmla="*/ 945 h 969"/>
                <a:gd name="T14" fmla="*/ 594 w 1375"/>
                <a:gd name="T15" fmla="*/ 968 h 969"/>
                <a:gd name="T16" fmla="*/ 780 w 1375"/>
                <a:gd name="T17" fmla="*/ 855 h 969"/>
                <a:gd name="T18" fmla="*/ 1076 w 1375"/>
                <a:gd name="T19" fmla="*/ 855 h 969"/>
                <a:gd name="T20" fmla="*/ 1152 w 1375"/>
                <a:gd name="T21" fmla="*/ 800 h 969"/>
                <a:gd name="T22" fmla="*/ 1359 w 1375"/>
                <a:gd name="T23" fmla="*/ 167 h 969"/>
                <a:gd name="T24" fmla="*/ 1292 w 1375"/>
                <a:gd name="T25" fmla="*/ 63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969">
                  <a:moveTo>
                    <a:pt x="1292" y="63"/>
                  </a:moveTo>
                  <a:cubicBezTo>
                    <a:pt x="1079" y="40"/>
                    <a:pt x="554" y="0"/>
                    <a:pt x="75" y="106"/>
                  </a:cubicBezTo>
                  <a:cubicBezTo>
                    <a:pt x="27" y="116"/>
                    <a:pt x="0" y="166"/>
                    <a:pt x="17" y="212"/>
                  </a:cubicBezTo>
                  <a:cubicBezTo>
                    <a:pt x="238" y="803"/>
                    <a:pt x="238" y="803"/>
                    <a:pt x="238" y="803"/>
                  </a:cubicBezTo>
                  <a:cubicBezTo>
                    <a:pt x="250" y="835"/>
                    <a:pt x="280" y="855"/>
                    <a:pt x="313" y="855"/>
                  </a:cubicBezTo>
                  <a:cubicBezTo>
                    <a:pt x="600" y="855"/>
                    <a:pt x="600" y="855"/>
                    <a:pt x="600" y="855"/>
                  </a:cubicBezTo>
                  <a:cubicBezTo>
                    <a:pt x="600" y="855"/>
                    <a:pt x="628" y="892"/>
                    <a:pt x="582" y="945"/>
                  </a:cubicBezTo>
                  <a:cubicBezTo>
                    <a:pt x="574" y="955"/>
                    <a:pt x="582" y="969"/>
                    <a:pt x="594" y="968"/>
                  </a:cubicBezTo>
                  <a:cubicBezTo>
                    <a:pt x="636" y="965"/>
                    <a:pt x="713" y="946"/>
                    <a:pt x="780" y="855"/>
                  </a:cubicBezTo>
                  <a:cubicBezTo>
                    <a:pt x="1076" y="855"/>
                    <a:pt x="1076" y="855"/>
                    <a:pt x="1076" y="855"/>
                  </a:cubicBezTo>
                  <a:cubicBezTo>
                    <a:pt x="1110" y="855"/>
                    <a:pt x="1141" y="833"/>
                    <a:pt x="1152" y="800"/>
                  </a:cubicBezTo>
                  <a:cubicBezTo>
                    <a:pt x="1359" y="167"/>
                    <a:pt x="1359" y="167"/>
                    <a:pt x="1359" y="167"/>
                  </a:cubicBezTo>
                  <a:cubicBezTo>
                    <a:pt x="1375" y="119"/>
                    <a:pt x="1343" y="69"/>
                    <a:pt x="1292" y="63"/>
                  </a:cubicBez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prstDash val="lgDash"/>
            </a:ln>
          </p:spPr>
          <p:txBody>
            <a:bodyPr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sz="1350">
                <a:solidFill>
                  <a:srgbClr val="000000"/>
                </a:solidFill>
                <a:latin typeface="zihun7hao-wennuantongzhiti"/>
              </a:endParaRPr>
            </a:p>
          </p:txBody>
        </p:sp>
      </p:grpSp>
      <p:sp>
        <p:nvSpPr>
          <p:cNvPr id="192" name="íṩlïḑê"/>
          <p:cNvSpPr/>
          <p:nvPr/>
        </p:nvSpPr>
        <p:spPr bwMode="auto">
          <a:xfrm>
            <a:off x="2391252" y="3729514"/>
            <a:ext cx="1400651" cy="628650"/>
          </a:xfrm>
          <a:custGeom>
            <a:avLst/>
            <a:gdLst>
              <a:gd name="T0" fmla="*/ 249 w 264"/>
              <a:gd name="T1" fmla="*/ 79 h 101"/>
              <a:gd name="T2" fmla="*/ 247 w 264"/>
              <a:gd name="T3" fmla="*/ 79 h 101"/>
              <a:gd name="T4" fmla="*/ 248 w 264"/>
              <a:gd name="T5" fmla="*/ 77 h 101"/>
              <a:gd name="T6" fmla="*/ 234 w 264"/>
              <a:gd name="T7" fmla="*/ 63 h 101"/>
              <a:gd name="T8" fmla="*/ 225 w 264"/>
              <a:gd name="T9" fmla="*/ 67 h 101"/>
              <a:gd name="T10" fmla="*/ 213 w 264"/>
              <a:gd name="T11" fmla="*/ 61 h 101"/>
              <a:gd name="T12" fmla="*/ 202 w 264"/>
              <a:gd name="T13" fmla="*/ 67 h 101"/>
              <a:gd name="T14" fmla="*/ 195 w 264"/>
              <a:gd name="T15" fmla="*/ 64 h 101"/>
              <a:gd name="T16" fmla="*/ 195 w 264"/>
              <a:gd name="T17" fmla="*/ 64 h 101"/>
              <a:gd name="T18" fmla="*/ 195 w 264"/>
              <a:gd name="T19" fmla="*/ 63 h 101"/>
              <a:gd name="T20" fmla="*/ 181 w 264"/>
              <a:gd name="T21" fmla="*/ 49 h 101"/>
              <a:gd name="T22" fmla="*/ 173 w 264"/>
              <a:gd name="T23" fmla="*/ 52 h 101"/>
              <a:gd name="T24" fmla="*/ 162 w 264"/>
              <a:gd name="T25" fmla="*/ 43 h 101"/>
              <a:gd name="T26" fmla="*/ 156 w 264"/>
              <a:gd name="T27" fmla="*/ 44 h 101"/>
              <a:gd name="T28" fmla="*/ 156 w 264"/>
              <a:gd name="T29" fmla="*/ 42 h 101"/>
              <a:gd name="T30" fmla="*/ 135 w 264"/>
              <a:gd name="T31" fmla="*/ 20 h 101"/>
              <a:gd name="T32" fmla="*/ 125 w 264"/>
              <a:gd name="T33" fmla="*/ 23 h 101"/>
              <a:gd name="T34" fmla="*/ 100 w 264"/>
              <a:gd name="T35" fmla="*/ 0 h 101"/>
              <a:gd name="T36" fmla="*/ 74 w 264"/>
              <a:gd name="T37" fmla="*/ 25 h 101"/>
              <a:gd name="T38" fmla="*/ 72 w 264"/>
              <a:gd name="T39" fmla="*/ 25 h 101"/>
              <a:gd name="T40" fmla="*/ 53 w 264"/>
              <a:gd name="T41" fmla="*/ 38 h 101"/>
              <a:gd name="T42" fmla="*/ 39 w 264"/>
              <a:gd name="T43" fmla="*/ 53 h 101"/>
              <a:gd name="T44" fmla="*/ 40 w 264"/>
              <a:gd name="T45" fmla="*/ 57 h 101"/>
              <a:gd name="T46" fmla="*/ 34 w 264"/>
              <a:gd name="T47" fmla="*/ 56 h 101"/>
              <a:gd name="T48" fmla="*/ 17 w 264"/>
              <a:gd name="T49" fmla="*/ 73 h 101"/>
              <a:gd name="T50" fmla="*/ 18 w 264"/>
              <a:gd name="T51" fmla="*/ 79 h 101"/>
              <a:gd name="T52" fmla="*/ 16 w 264"/>
              <a:gd name="T53" fmla="*/ 79 h 101"/>
              <a:gd name="T54" fmla="*/ 0 w 264"/>
              <a:gd name="T55" fmla="*/ 90 h 101"/>
              <a:gd name="T56" fmla="*/ 13 w 264"/>
              <a:gd name="T57" fmla="*/ 101 h 101"/>
              <a:gd name="T58" fmla="*/ 13 w 264"/>
              <a:gd name="T59" fmla="*/ 101 h 101"/>
              <a:gd name="T60" fmla="*/ 249 w 264"/>
              <a:gd name="T61" fmla="*/ 101 h 101"/>
              <a:gd name="T62" fmla="*/ 264 w 264"/>
              <a:gd name="T63" fmla="*/ 90 h 101"/>
              <a:gd name="T64" fmla="*/ 249 w 264"/>
              <a:gd name="T65" fmla="*/ 79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64" h="101">
                <a:moveTo>
                  <a:pt x="249" y="79"/>
                </a:moveTo>
                <a:cubicBezTo>
                  <a:pt x="249" y="79"/>
                  <a:pt x="248" y="79"/>
                  <a:pt x="247" y="79"/>
                </a:cubicBezTo>
                <a:cubicBezTo>
                  <a:pt x="248" y="78"/>
                  <a:pt x="248" y="78"/>
                  <a:pt x="248" y="77"/>
                </a:cubicBezTo>
                <a:cubicBezTo>
                  <a:pt x="248" y="69"/>
                  <a:pt x="242" y="63"/>
                  <a:pt x="234" y="63"/>
                </a:cubicBezTo>
                <a:cubicBezTo>
                  <a:pt x="231" y="63"/>
                  <a:pt x="227" y="65"/>
                  <a:pt x="225" y="67"/>
                </a:cubicBezTo>
                <a:cubicBezTo>
                  <a:pt x="222" y="64"/>
                  <a:pt x="218" y="61"/>
                  <a:pt x="213" y="61"/>
                </a:cubicBezTo>
                <a:cubicBezTo>
                  <a:pt x="208" y="61"/>
                  <a:pt x="204" y="63"/>
                  <a:pt x="202" y="67"/>
                </a:cubicBezTo>
                <a:cubicBezTo>
                  <a:pt x="200" y="65"/>
                  <a:pt x="198" y="64"/>
                  <a:pt x="195" y="64"/>
                </a:cubicBezTo>
                <a:cubicBezTo>
                  <a:pt x="195" y="64"/>
                  <a:pt x="195" y="64"/>
                  <a:pt x="195" y="64"/>
                </a:cubicBezTo>
                <a:cubicBezTo>
                  <a:pt x="195" y="64"/>
                  <a:pt x="195" y="63"/>
                  <a:pt x="195" y="63"/>
                </a:cubicBezTo>
                <a:cubicBezTo>
                  <a:pt x="195" y="55"/>
                  <a:pt x="189" y="49"/>
                  <a:pt x="181" y="49"/>
                </a:cubicBezTo>
                <a:cubicBezTo>
                  <a:pt x="178" y="49"/>
                  <a:pt x="175" y="50"/>
                  <a:pt x="173" y="52"/>
                </a:cubicBezTo>
                <a:cubicBezTo>
                  <a:pt x="172" y="47"/>
                  <a:pt x="167" y="43"/>
                  <a:pt x="162" y="43"/>
                </a:cubicBezTo>
                <a:cubicBezTo>
                  <a:pt x="160" y="43"/>
                  <a:pt x="158" y="43"/>
                  <a:pt x="156" y="44"/>
                </a:cubicBezTo>
                <a:cubicBezTo>
                  <a:pt x="156" y="43"/>
                  <a:pt x="156" y="43"/>
                  <a:pt x="156" y="42"/>
                </a:cubicBezTo>
                <a:cubicBezTo>
                  <a:pt x="156" y="30"/>
                  <a:pt x="147" y="20"/>
                  <a:pt x="135" y="20"/>
                </a:cubicBezTo>
                <a:cubicBezTo>
                  <a:pt x="131" y="20"/>
                  <a:pt x="128" y="21"/>
                  <a:pt x="125" y="23"/>
                </a:cubicBezTo>
                <a:cubicBezTo>
                  <a:pt x="124" y="10"/>
                  <a:pt x="113" y="0"/>
                  <a:pt x="100" y="0"/>
                </a:cubicBezTo>
                <a:cubicBezTo>
                  <a:pt x="86" y="0"/>
                  <a:pt x="74" y="11"/>
                  <a:pt x="74" y="25"/>
                </a:cubicBezTo>
                <a:cubicBezTo>
                  <a:pt x="73" y="25"/>
                  <a:pt x="73" y="25"/>
                  <a:pt x="72" y="25"/>
                </a:cubicBezTo>
                <a:cubicBezTo>
                  <a:pt x="63" y="25"/>
                  <a:pt x="56" y="30"/>
                  <a:pt x="53" y="38"/>
                </a:cubicBezTo>
                <a:cubicBezTo>
                  <a:pt x="45" y="39"/>
                  <a:pt x="39" y="45"/>
                  <a:pt x="39" y="53"/>
                </a:cubicBezTo>
                <a:cubicBezTo>
                  <a:pt x="39" y="55"/>
                  <a:pt x="39" y="56"/>
                  <a:pt x="40" y="57"/>
                </a:cubicBezTo>
                <a:cubicBezTo>
                  <a:pt x="38" y="57"/>
                  <a:pt x="36" y="56"/>
                  <a:pt x="34" y="56"/>
                </a:cubicBezTo>
                <a:cubicBezTo>
                  <a:pt x="25" y="56"/>
                  <a:pt x="17" y="64"/>
                  <a:pt x="17" y="73"/>
                </a:cubicBezTo>
                <a:cubicBezTo>
                  <a:pt x="17" y="75"/>
                  <a:pt x="18" y="78"/>
                  <a:pt x="18" y="79"/>
                </a:cubicBezTo>
                <a:cubicBezTo>
                  <a:pt x="18" y="79"/>
                  <a:pt x="17" y="79"/>
                  <a:pt x="16" y="79"/>
                </a:cubicBezTo>
                <a:cubicBezTo>
                  <a:pt x="7" y="79"/>
                  <a:pt x="0" y="84"/>
                  <a:pt x="0" y="90"/>
                </a:cubicBezTo>
                <a:cubicBezTo>
                  <a:pt x="0" y="96"/>
                  <a:pt x="6" y="100"/>
                  <a:pt x="13" y="101"/>
                </a:cubicBezTo>
                <a:cubicBezTo>
                  <a:pt x="13" y="101"/>
                  <a:pt x="13" y="101"/>
                  <a:pt x="13" y="101"/>
                </a:cubicBezTo>
                <a:cubicBezTo>
                  <a:pt x="249" y="101"/>
                  <a:pt x="249" y="101"/>
                  <a:pt x="249" y="101"/>
                </a:cubicBezTo>
                <a:cubicBezTo>
                  <a:pt x="258" y="101"/>
                  <a:pt x="264" y="96"/>
                  <a:pt x="264" y="90"/>
                </a:cubicBezTo>
                <a:cubicBezTo>
                  <a:pt x="264" y="84"/>
                  <a:pt x="258" y="79"/>
                  <a:pt x="249" y="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srgbClr val="000000"/>
              </a:solidFill>
              <a:latin typeface="zihun7hao-wennuantongzhiti"/>
            </a:endParaRPr>
          </a:p>
        </p:txBody>
      </p:sp>
      <p:grpSp>
        <p:nvGrpSpPr>
          <p:cNvPr id="202" name="组合 201"/>
          <p:cNvGrpSpPr/>
          <p:nvPr/>
        </p:nvGrpSpPr>
        <p:grpSpPr>
          <a:xfrm rot="655449" flipH="1">
            <a:off x="6204493" y="1197039"/>
            <a:ext cx="2095646" cy="898869"/>
            <a:chOff x="8481675" y="312568"/>
            <a:chExt cx="2794195" cy="1198492"/>
          </a:xfrm>
        </p:grpSpPr>
        <p:grpSp>
          <p:nvGrpSpPr>
            <p:cNvPr id="203" name="组合 202"/>
            <p:cNvGrpSpPr/>
            <p:nvPr/>
          </p:nvGrpSpPr>
          <p:grpSpPr>
            <a:xfrm rot="20429265">
              <a:off x="10270612" y="312568"/>
              <a:ext cx="1005258" cy="785019"/>
              <a:chOff x="14839168" y="-2852977"/>
              <a:chExt cx="1912938" cy="1493838"/>
            </a:xfrm>
          </p:grpSpPr>
          <p:sp>
            <p:nvSpPr>
              <p:cNvPr id="210" name="iṧ1íďe"/>
              <p:cNvSpPr/>
              <p:nvPr/>
            </p:nvSpPr>
            <p:spPr bwMode="auto">
              <a:xfrm>
                <a:off x="14997918" y="-2294177"/>
                <a:ext cx="257175" cy="96838"/>
              </a:xfrm>
              <a:custGeom>
                <a:avLst/>
                <a:gdLst>
                  <a:gd name="T0" fmla="*/ 73 w 74"/>
                  <a:gd name="T1" fmla="*/ 21 h 28"/>
                  <a:gd name="T2" fmla="*/ 70 w 74"/>
                  <a:gd name="T3" fmla="*/ 23 h 28"/>
                  <a:gd name="T4" fmla="*/ 61 w 74"/>
                  <a:gd name="T5" fmla="*/ 26 h 28"/>
                  <a:gd name="T6" fmla="*/ 48 w 74"/>
                  <a:gd name="T7" fmla="*/ 28 h 28"/>
                  <a:gd name="T8" fmla="*/ 33 w 74"/>
                  <a:gd name="T9" fmla="*/ 26 h 28"/>
                  <a:gd name="T10" fmla="*/ 26 w 74"/>
                  <a:gd name="T11" fmla="*/ 24 h 28"/>
                  <a:gd name="T12" fmla="*/ 19 w 74"/>
                  <a:gd name="T13" fmla="*/ 21 h 28"/>
                  <a:gd name="T14" fmla="*/ 9 w 74"/>
                  <a:gd name="T15" fmla="*/ 13 h 28"/>
                  <a:gd name="T16" fmla="*/ 3 w 74"/>
                  <a:gd name="T17" fmla="*/ 6 h 28"/>
                  <a:gd name="T18" fmla="*/ 1 w 74"/>
                  <a:gd name="T19" fmla="*/ 3 h 28"/>
                  <a:gd name="T20" fmla="*/ 1 w 74"/>
                  <a:gd name="T21" fmla="*/ 3 h 28"/>
                  <a:gd name="T22" fmla="*/ 1 w 74"/>
                  <a:gd name="T23" fmla="*/ 1 h 28"/>
                  <a:gd name="T24" fmla="*/ 3 w 74"/>
                  <a:gd name="T25" fmla="*/ 1 h 28"/>
                  <a:gd name="T26" fmla="*/ 5 w 74"/>
                  <a:gd name="T27" fmla="*/ 4 h 28"/>
                  <a:gd name="T28" fmla="*/ 11 w 74"/>
                  <a:gd name="T29" fmla="*/ 10 h 28"/>
                  <a:gd name="T30" fmla="*/ 21 w 74"/>
                  <a:gd name="T31" fmla="*/ 17 h 28"/>
                  <a:gd name="T32" fmla="*/ 27 w 74"/>
                  <a:gd name="T33" fmla="*/ 20 h 28"/>
                  <a:gd name="T34" fmla="*/ 34 w 74"/>
                  <a:gd name="T35" fmla="*/ 22 h 28"/>
                  <a:gd name="T36" fmla="*/ 41 w 74"/>
                  <a:gd name="T37" fmla="*/ 24 h 28"/>
                  <a:gd name="T38" fmla="*/ 48 w 74"/>
                  <a:gd name="T39" fmla="*/ 24 h 28"/>
                  <a:gd name="T40" fmla="*/ 60 w 74"/>
                  <a:gd name="T41" fmla="*/ 23 h 28"/>
                  <a:gd name="T42" fmla="*/ 69 w 74"/>
                  <a:gd name="T43" fmla="*/ 21 h 28"/>
                  <a:gd name="T44" fmla="*/ 72 w 74"/>
                  <a:gd name="T45" fmla="*/ 19 h 28"/>
                  <a:gd name="T46" fmla="*/ 74 w 74"/>
                  <a:gd name="T47" fmla="*/ 20 h 28"/>
                  <a:gd name="T48" fmla="*/ 73 w 74"/>
                  <a:gd name="T4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" h="28">
                    <a:moveTo>
                      <a:pt x="73" y="21"/>
                    </a:moveTo>
                    <a:cubicBezTo>
                      <a:pt x="73" y="21"/>
                      <a:pt x="72" y="22"/>
                      <a:pt x="70" y="23"/>
                    </a:cubicBezTo>
                    <a:cubicBezTo>
                      <a:pt x="68" y="24"/>
                      <a:pt x="65" y="25"/>
                      <a:pt x="61" y="26"/>
                    </a:cubicBezTo>
                    <a:cubicBezTo>
                      <a:pt x="57" y="27"/>
                      <a:pt x="53" y="28"/>
                      <a:pt x="48" y="28"/>
                    </a:cubicBezTo>
                    <a:cubicBezTo>
                      <a:pt x="43" y="28"/>
                      <a:pt x="38" y="28"/>
                      <a:pt x="33" y="26"/>
                    </a:cubicBezTo>
                    <a:cubicBezTo>
                      <a:pt x="31" y="26"/>
                      <a:pt x="28" y="25"/>
                      <a:pt x="26" y="24"/>
                    </a:cubicBezTo>
                    <a:cubicBezTo>
                      <a:pt x="24" y="23"/>
                      <a:pt x="21" y="22"/>
                      <a:pt x="19" y="21"/>
                    </a:cubicBezTo>
                    <a:cubicBezTo>
                      <a:pt x="15" y="18"/>
                      <a:pt x="12" y="15"/>
                      <a:pt x="9" y="13"/>
                    </a:cubicBezTo>
                    <a:cubicBezTo>
                      <a:pt x="6" y="10"/>
                      <a:pt x="4" y="7"/>
                      <a:pt x="3" y="6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4" y="2"/>
                      <a:pt x="5" y="4"/>
                    </a:cubicBezTo>
                    <a:cubicBezTo>
                      <a:pt x="6" y="5"/>
                      <a:pt x="9" y="8"/>
                      <a:pt x="11" y="10"/>
                    </a:cubicBezTo>
                    <a:cubicBezTo>
                      <a:pt x="14" y="12"/>
                      <a:pt x="17" y="15"/>
                      <a:pt x="21" y="17"/>
                    </a:cubicBezTo>
                    <a:cubicBezTo>
                      <a:pt x="23" y="18"/>
                      <a:pt x="25" y="19"/>
                      <a:pt x="27" y="20"/>
                    </a:cubicBezTo>
                    <a:cubicBezTo>
                      <a:pt x="30" y="21"/>
                      <a:pt x="32" y="22"/>
                      <a:pt x="34" y="22"/>
                    </a:cubicBezTo>
                    <a:cubicBezTo>
                      <a:pt x="37" y="23"/>
                      <a:pt x="39" y="23"/>
                      <a:pt x="41" y="24"/>
                    </a:cubicBezTo>
                    <a:cubicBezTo>
                      <a:pt x="44" y="24"/>
                      <a:pt x="46" y="24"/>
                      <a:pt x="48" y="24"/>
                    </a:cubicBezTo>
                    <a:cubicBezTo>
                      <a:pt x="53" y="24"/>
                      <a:pt x="57" y="24"/>
                      <a:pt x="60" y="23"/>
                    </a:cubicBezTo>
                    <a:cubicBezTo>
                      <a:pt x="64" y="22"/>
                      <a:pt x="67" y="21"/>
                      <a:pt x="69" y="21"/>
                    </a:cubicBezTo>
                    <a:cubicBezTo>
                      <a:pt x="71" y="20"/>
                      <a:pt x="72" y="19"/>
                      <a:pt x="72" y="19"/>
                    </a:cubicBezTo>
                    <a:cubicBezTo>
                      <a:pt x="73" y="19"/>
                      <a:pt x="73" y="19"/>
                      <a:pt x="74" y="20"/>
                    </a:cubicBezTo>
                    <a:cubicBezTo>
                      <a:pt x="74" y="20"/>
                      <a:pt x="74" y="21"/>
                      <a:pt x="73" y="2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sz="1350">
                  <a:solidFill>
                    <a:srgbClr val="000000"/>
                  </a:solidFill>
                  <a:latin typeface="zihun7hao-wennuantongzhiti"/>
                </a:endParaRPr>
              </a:p>
            </p:txBody>
          </p:sp>
          <p:sp>
            <p:nvSpPr>
              <p:cNvPr id="211" name="íš1íďè"/>
              <p:cNvSpPr/>
              <p:nvPr/>
            </p:nvSpPr>
            <p:spPr bwMode="auto">
              <a:xfrm>
                <a:off x="14977280" y="-2308464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1 w 6"/>
                  <a:gd name="T7" fmla="*/ 4 h 5"/>
                  <a:gd name="T8" fmla="*/ 1 w 6"/>
                  <a:gd name="T9" fmla="*/ 1 h 5"/>
                  <a:gd name="T10" fmla="*/ 1 w 6"/>
                  <a:gd name="T11" fmla="*/ 1 h 5"/>
                  <a:gd name="T12" fmla="*/ 1 w 6"/>
                  <a:gd name="T13" fmla="*/ 1 h 5"/>
                  <a:gd name="T14" fmla="*/ 4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4 w 6"/>
                  <a:gd name="T21" fmla="*/ 4 h 5"/>
                  <a:gd name="T22" fmla="*/ 1 w 6"/>
                  <a:gd name="T23" fmla="*/ 1 h 5"/>
                  <a:gd name="T24" fmla="*/ 3 w 6"/>
                  <a:gd name="T25" fmla="*/ 0 h 5"/>
                  <a:gd name="T26" fmla="*/ 4 w 6"/>
                  <a:gd name="T27" fmla="*/ 0 h 5"/>
                  <a:gd name="T28" fmla="*/ 6 w 6"/>
                  <a:gd name="T29" fmla="*/ 1 h 5"/>
                  <a:gd name="T30" fmla="*/ 6 w 6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sz="1350">
                  <a:solidFill>
                    <a:srgbClr val="000000"/>
                  </a:solidFill>
                  <a:latin typeface="zihun7hao-wennuantongzhiti"/>
                </a:endParaRPr>
              </a:p>
            </p:txBody>
          </p:sp>
          <p:sp>
            <p:nvSpPr>
              <p:cNvPr id="212" name="ïṣḻîdê"/>
              <p:cNvSpPr/>
              <p:nvPr/>
            </p:nvSpPr>
            <p:spPr bwMode="auto">
              <a:xfrm>
                <a:off x="15601168" y="-2852977"/>
                <a:ext cx="496888" cy="558800"/>
              </a:xfrm>
              <a:custGeom>
                <a:avLst/>
                <a:gdLst>
                  <a:gd name="T0" fmla="*/ 143 w 143"/>
                  <a:gd name="T1" fmla="*/ 140 h 161"/>
                  <a:gd name="T2" fmla="*/ 20 w 143"/>
                  <a:gd name="T3" fmla="*/ 9 h 161"/>
                  <a:gd name="T4" fmla="*/ 29 w 143"/>
                  <a:gd name="T5" fmla="*/ 79 h 161"/>
                  <a:gd name="T6" fmla="*/ 61 w 143"/>
                  <a:gd name="T7" fmla="*/ 161 h 161"/>
                  <a:gd name="T8" fmla="*/ 143 w 143"/>
                  <a:gd name="T9" fmla="*/ 14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161">
                    <a:moveTo>
                      <a:pt x="143" y="140"/>
                    </a:moveTo>
                    <a:cubicBezTo>
                      <a:pt x="143" y="140"/>
                      <a:pt x="46" y="0"/>
                      <a:pt x="20" y="9"/>
                    </a:cubicBezTo>
                    <a:cubicBezTo>
                      <a:pt x="20" y="9"/>
                      <a:pt x="0" y="16"/>
                      <a:pt x="29" y="79"/>
                    </a:cubicBezTo>
                    <a:cubicBezTo>
                      <a:pt x="61" y="161"/>
                      <a:pt x="61" y="161"/>
                      <a:pt x="61" y="161"/>
                    </a:cubicBezTo>
                    <a:lnTo>
                      <a:pt x="143" y="14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sz="1350">
                  <a:solidFill>
                    <a:srgbClr val="000000"/>
                  </a:solidFill>
                  <a:latin typeface="zihun7hao-wennuantongzhiti"/>
                </a:endParaRPr>
              </a:p>
            </p:txBody>
          </p:sp>
          <p:sp>
            <p:nvSpPr>
              <p:cNvPr id="213" name="iṡliḑê"/>
              <p:cNvSpPr/>
              <p:nvPr/>
            </p:nvSpPr>
            <p:spPr bwMode="auto">
              <a:xfrm>
                <a:off x="14839168" y="-2437052"/>
                <a:ext cx="1912938" cy="612775"/>
              </a:xfrm>
              <a:custGeom>
                <a:avLst/>
                <a:gdLst>
                  <a:gd name="T0" fmla="*/ 13 w 552"/>
                  <a:gd name="T1" fmla="*/ 148 h 177"/>
                  <a:gd name="T2" fmla="*/ 338 w 552"/>
                  <a:gd name="T3" fmla="*/ 19 h 177"/>
                  <a:gd name="T4" fmla="*/ 461 w 552"/>
                  <a:gd name="T5" fmla="*/ 18 h 177"/>
                  <a:gd name="T6" fmla="*/ 521 w 552"/>
                  <a:gd name="T7" fmla="*/ 42 h 177"/>
                  <a:gd name="T8" fmla="*/ 509 w 552"/>
                  <a:gd name="T9" fmla="*/ 98 h 177"/>
                  <a:gd name="T10" fmla="*/ 28 w 552"/>
                  <a:gd name="T11" fmla="*/ 164 h 177"/>
                  <a:gd name="T12" fmla="*/ 13 w 552"/>
                  <a:gd name="T13" fmla="*/ 1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2" h="177">
                    <a:moveTo>
                      <a:pt x="13" y="148"/>
                    </a:moveTo>
                    <a:cubicBezTo>
                      <a:pt x="13" y="148"/>
                      <a:pt x="235" y="43"/>
                      <a:pt x="338" y="19"/>
                    </a:cubicBezTo>
                    <a:cubicBezTo>
                      <a:pt x="338" y="19"/>
                      <a:pt x="421" y="0"/>
                      <a:pt x="461" y="18"/>
                    </a:cubicBezTo>
                    <a:cubicBezTo>
                      <a:pt x="461" y="18"/>
                      <a:pt x="503" y="35"/>
                      <a:pt x="521" y="42"/>
                    </a:cubicBezTo>
                    <a:cubicBezTo>
                      <a:pt x="539" y="49"/>
                      <a:pt x="552" y="78"/>
                      <a:pt x="509" y="98"/>
                    </a:cubicBezTo>
                    <a:cubicBezTo>
                      <a:pt x="465" y="117"/>
                      <a:pt x="299" y="177"/>
                      <a:pt x="28" y="164"/>
                    </a:cubicBezTo>
                    <a:cubicBezTo>
                      <a:pt x="28" y="164"/>
                      <a:pt x="0" y="165"/>
                      <a:pt x="13" y="14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sz="1350">
                  <a:solidFill>
                    <a:srgbClr val="000000"/>
                  </a:solidFill>
                  <a:latin typeface="zihun7hao-wennuantongzhiti"/>
                </a:endParaRPr>
              </a:p>
            </p:txBody>
          </p:sp>
          <p:sp>
            <p:nvSpPr>
              <p:cNvPr id="214" name="ïṧļïde"/>
              <p:cNvSpPr/>
              <p:nvPr/>
            </p:nvSpPr>
            <p:spPr bwMode="auto">
              <a:xfrm>
                <a:off x="15542430" y="-1959214"/>
                <a:ext cx="603250" cy="600075"/>
              </a:xfrm>
              <a:custGeom>
                <a:avLst/>
                <a:gdLst>
                  <a:gd name="T0" fmla="*/ 174 w 174"/>
                  <a:gd name="T1" fmla="*/ 0 h 173"/>
                  <a:gd name="T2" fmla="*/ 34 w 174"/>
                  <a:gd name="T3" fmla="*/ 156 h 173"/>
                  <a:gd name="T4" fmla="*/ 0 w 174"/>
                  <a:gd name="T5" fmla="*/ 155 h 173"/>
                  <a:gd name="T6" fmla="*/ 42 w 174"/>
                  <a:gd name="T7" fmla="*/ 21 h 173"/>
                  <a:gd name="T8" fmla="*/ 174 w 174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173">
                    <a:moveTo>
                      <a:pt x="174" y="0"/>
                    </a:moveTo>
                    <a:cubicBezTo>
                      <a:pt x="174" y="0"/>
                      <a:pt x="61" y="144"/>
                      <a:pt x="34" y="156"/>
                    </a:cubicBezTo>
                    <a:cubicBezTo>
                      <a:pt x="34" y="156"/>
                      <a:pt x="11" y="173"/>
                      <a:pt x="0" y="155"/>
                    </a:cubicBezTo>
                    <a:cubicBezTo>
                      <a:pt x="42" y="21"/>
                      <a:pt x="42" y="21"/>
                      <a:pt x="42" y="21"/>
                    </a:cubicBez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sz="1350">
                  <a:solidFill>
                    <a:srgbClr val="000000"/>
                  </a:solidFill>
                  <a:latin typeface="zihun7hao-wennuantongzhiti"/>
                </a:endParaRPr>
              </a:p>
            </p:txBody>
          </p:sp>
          <p:sp>
            <p:nvSpPr>
              <p:cNvPr id="215" name="iṥḻîḋê"/>
              <p:cNvSpPr/>
              <p:nvPr/>
            </p:nvSpPr>
            <p:spPr bwMode="auto">
              <a:xfrm>
                <a:off x="14856630" y="-2343389"/>
                <a:ext cx="304800" cy="404813"/>
              </a:xfrm>
              <a:custGeom>
                <a:avLst/>
                <a:gdLst>
                  <a:gd name="T0" fmla="*/ 192 w 192"/>
                  <a:gd name="T1" fmla="*/ 190 h 255"/>
                  <a:gd name="T2" fmla="*/ 45 w 192"/>
                  <a:gd name="T3" fmla="*/ 0 h 255"/>
                  <a:gd name="T4" fmla="*/ 0 w 192"/>
                  <a:gd name="T5" fmla="*/ 9 h 255"/>
                  <a:gd name="T6" fmla="*/ 43 w 192"/>
                  <a:gd name="T7" fmla="*/ 255 h 255"/>
                  <a:gd name="T8" fmla="*/ 192 w 192"/>
                  <a:gd name="T9" fmla="*/ 19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" h="255">
                    <a:moveTo>
                      <a:pt x="192" y="190"/>
                    </a:moveTo>
                    <a:lnTo>
                      <a:pt x="45" y="0"/>
                    </a:lnTo>
                    <a:lnTo>
                      <a:pt x="0" y="9"/>
                    </a:lnTo>
                    <a:lnTo>
                      <a:pt x="43" y="255"/>
                    </a:lnTo>
                    <a:lnTo>
                      <a:pt x="192" y="19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sz="1350">
                  <a:solidFill>
                    <a:srgbClr val="000000"/>
                  </a:solidFill>
                  <a:latin typeface="zihun7hao-wennuantongzhiti"/>
                </a:endParaRPr>
              </a:p>
            </p:txBody>
          </p:sp>
          <p:sp>
            <p:nvSpPr>
              <p:cNvPr id="216" name="íşlîdè"/>
              <p:cNvSpPr/>
              <p:nvPr/>
            </p:nvSpPr>
            <p:spPr bwMode="auto">
              <a:xfrm>
                <a:off x="14959818" y="-1927464"/>
                <a:ext cx="207963" cy="419100"/>
              </a:xfrm>
              <a:custGeom>
                <a:avLst/>
                <a:gdLst>
                  <a:gd name="T0" fmla="*/ 60 w 60"/>
                  <a:gd name="T1" fmla="*/ 0 h 121"/>
                  <a:gd name="T2" fmla="*/ 30 w 60"/>
                  <a:gd name="T3" fmla="*/ 109 h 121"/>
                  <a:gd name="T4" fmla="*/ 7 w 60"/>
                  <a:gd name="T5" fmla="*/ 96 h 121"/>
                  <a:gd name="T6" fmla="*/ 0 w 60"/>
                  <a:gd name="T7" fmla="*/ 11 h 121"/>
                  <a:gd name="T8" fmla="*/ 60 w 60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21">
                    <a:moveTo>
                      <a:pt x="60" y="0"/>
                    </a:move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9"/>
                      <a:pt x="13" y="121"/>
                      <a:pt x="7" y="96"/>
                    </a:cubicBezTo>
                    <a:cubicBezTo>
                      <a:pt x="0" y="11"/>
                      <a:pt x="0" y="11"/>
                      <a:pt x="0" y="11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sz="1350">
                  <a:solidFill>
                    <a:srgbClr val="000000"/>
                  </a:solidFill>
                  <a:latin typeface="zihun7hao-wennuantongzhiti"/>
                </a:endParaRPr>
              </a:p>
            </p:txBody>
          </p:sp>
          <p:sp>
            <p:nvSpPr>
              <p:cNvPr id="217" name="îṣļîḑé"/>
              <p:cNvSpPr/>
              <p:nvPr/>
            </p:nvSpPr>
            <p:spPr bwMode="auto">
              <a:xfrm>
                <a:off x="16288555" y="-2378314"/>
                <a:ext cx="231775" cy="152400"/>
              </a:xfrm>
              <a:custGeom>
                <a:avLst/>
                <a:gdLst>
                  <a:gd name="T0" fmla="*/ 67 w 67"/>
                  <a:gd name="T1" fmla="*/ 11 h 44"/>
                  <a:gd name="T2" fmla="*/ 7 w 67"/>
                  <a:gd name="T3" fmla="*/ 44 h 44"/>
                  <a:gd name="T4" fmla="*/ 0 w 67"/>
                  <a:gd name="T5" fmla="*/ 22 h 44"/>
                  <a:gd name="T6" fmla="*/ 38 w 67"/>
                  <a:gd name="T7" fmla="*/ 0 h 44"/>
                  <a:gd name="T8" fmla="*/ 67 w 67"/>
                  <a:gd name="T9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44">
                    <a:moveTo>
                      <a:pt x="67" y="11"/>
                    </a:moveTo>
                    <a:cubicBezTo>
                      <a:pt x="67" y="11"/>
                      <a:pt x="41" y="35"/>
                      <a:pt x="7" y="44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22" y="15"/>
                      <a:pt x="38" y="0"/>
                    </a:cubicBezTo>
                    <a:lnTo>
                      <a:pt x="67" y="11"/>
                    </a:ln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sz="1350">
                  <a:solidFill>
                    <a:srgbClr val="000000"/>
                  </a:solidFill>
                  <a:latin typeface="zihun7hao-wennuantongzhiti"/>
                </a:endParaRPr>
              </a:p>
            </p:txBody>
          </p:sp>
          <p:sp>
            <p:nvSpPr>
              <p:cNvPr id="218" name="is1idè"/>
              <p:cNvSpPr/>
              <p:nvPr/>
            </p:nvSpPr>
            <p:spPr bwMode="auto">
              <a:xfrm>
                <a:off x="15969468" y="-2205277"/>
                <a:ext cx="117475" cy="122238"/>
              </a:xfrm>
              <a:custGeom>
                <a:avLst/>
                <a:gdLst>
                  <a:gd name="T0" fmla="*/ 33 w 34"/>
                  <a:gd name="T1" fmla="*/ 15 h 35"/>
                  <a:gd name="T2" fmla="*/ 20 w 34"/>
                  <a:gd name="T3" fmla="*/ 33 h 35"/>
                  <a:gd name="T4" fmla="*/ 1 w 34"/>
                  <a:gd name="T5" fmla="*/ 20 h 35"/>
                  <a:gd name="T6" fmla="*/ 14 w 34"/>
                  <a:gd name="T7" fmla="*/ 2 h 35"/>
                  <a:gd name="T8" fmla="*/ 33 w 34"/>
                  <a:gd name="T9" fmla="*/ 1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33" y="15"/>
                    </a:moveTo>
                    <a:cubicBezTo>
                      <a:pt x="34" y="23"/>
                      <a:pt x="28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2"/>
                      <a:pt x="5" y="3"/>
                      <a:pt x="14" y="2"/>
                    </a:cubicBezTo>
                    <a:cubicBezTo>
                      <a:pt x="23" y="0"/>
                      <a:pt x="31" y="6"/>
                      <a:pt x="33" y="15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sz="1350">
                  <a:solidFill>
                    <a:srgbClr val="000000"/>
                  </a:solidFill>
                  <a:latin typeface="zihun7hao-wennuantongzhiti"/>
                </a:endParaRPr>
              </a:p>
            </p:txBody>
          </p:sp>
          <p:sp>
            <p:nvSpPr>
              <p:cNvPr id="219" name="íṧlïde"/>
              <p:cNvSpPr/>
              <p:nvPr/>
            </p:nvSpPr>
            <p:spPr bwMode="auto">
              <a:xfrm>
                <a:off x="15715468" y="-2146539"/>
                <a:ext cx="122238" cy="122238"/>
              </a:xfrm>
              <a:custGeom>
                <a:avLst/>
                <a:gdLst>
                  <a:gd name="T0" fmla="*/ 33 w 35"/>
                  <a:gd name="T1" fmla="*/ 14 h 35"/>
                  <a:gd name="T2" fmla="*/ 20 w 35"/>
                  <a:gd name="T3" fmla="*/ 33 h 35"/>
                  <a:gd name="T4" fmla="*/ 1 w 35"/>
                  <a:gd name="T5" fmla="*/ 20 h 35"/>
                  <a:gd name="T6" fmla="*/ 15 w 35"/>
                  <a:gd name="T7" fmla="*/ 1 h 35"/>
                  <a:gd name="T8" fmla="*/ 33 w 35"/>
                  <a:gd name="T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33" y="14"/>
                    </a:moveTo>
                    <a:cubicBezTo>
                      <a:pt x="35" y="23"/>
                      <a:pt x="29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1"/>
                      <a:pt x="6" y="3"/>
                      <a:pt x="15" y="1"/>
                    </a:cubicBezTo>
                    <a:cubicBezTo>
                      <a:pt x="23" y="0"/>
                      <a:pt x="32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sz="1350">
                  <a:solidFill>
                    <a:srgbClr val="000000"/>
                  </a:solidFill>
                  <a:latin typeface="zihun7hao-wennuantongzhiti"/>
                </a:endParaRPr>
              </a:p>
            </p:txBody>
          </p:sp>
          <p:sp>
            <p:nvSpPr>
              <p:cNvPr id="220" name="îṧlîḋe"/>
              <p:cNvSpPr/>
              <p:nvPr/>
            </p:nvSpPr>
            <p:spPr bwMode="auto">
              <a:xfrm>
                <a:off x="15459880" y="-2090977"/>
                <a:ext cx="117475" cy="117475"/>
              </a:xfrm>
              <a:custGeom>
                <a:avLst/>
                <a:gdLst>
                  <a:gd name="T0" fmla="*/ 33 w 34"/>
                  <a:gd name="T1" fmla="*/ 14 h 34"/>
                  <a:gd name="T2" fmla="*/ 20 w 34"/>
                  <a:gd name="T3" fmla="*/ 33 h 34"/>
                  <a:gd name="T4" fmla="*/ 1 w 34"/>
                  <a:gd name="T5" fmla="*/ 20 h 34"/>
                  <a:gd name="T6" fmla="*/ 14 w 34"/>
                  <a:gd name="T7" fmla="*/ 1 h 34"/>
                  <a:gd name="T8" fmla="*/ 33 w 34"/>
                  <a:gd name="T9" fmla="*/ 1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33" y="14"/>
                    </a:moveTo>
                    <a:cubicBezTo>
                      <a:pt x="34" y="23"/>
                      <a:pt x="28" y="31"/>
                      <a:pt x="20" y="33"/>
                    </a:cubicBezTo>
                    <a:cubicBezTo>
                      <a:pt x="11" y="34"/>
                      <a:pt x="3" y="29"/>
                      <a:pt x="1" y="20"/>
                    </a:cubicBezTo>
                    <a:cubicBezTo>
                      <a:pt x="0" y="11"/>
                      <a:pt x="5" y="3"/>
                      <a:pt x="14" y="1"/>
                    </a:cubicBezTo>
                    <a:cubicBezTo>
                      <a:pt x="23" y="0"/>
                      <a:pt x="31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sz="1350">
                  <a:solidFill>
                    <a:srgbClr val="000000"/>
                  </a:solidFill>
                  <a:latin typeface="zihun7hao-wennuantongzhiti"/>
                </a:endParaRPr>
              </a:p>
            </p:txBody>
          </p:sp>
          <p:sp>
            <p:nvSpPr>
              <p:cNvPr id="221" name="ïṡlïḍe"/>
              <p:cNvSpPr/>
              <p:nvPr/>
            </p:nvSpPr>
            <p:spPr bwMode="auto">
              <a:xfrm>
                <a:off x="15990105" y="-1871902"/>
                <a:ext cx="30163" cy="12700"/>
              </a:xfrm>
              <a:custGeom>
                <a:avLst/>
                <a:gdLst>
                  <a:gd name="T0" fmla="*/ 8 w 9"/>
                  <a:gd name="T1" fmla="*/ 4 h 4"/>
                  <a:gd name="T2" fmla="*/ 6 w 9"/>
                  <a:gd name="T3" fmla="*/ 4 h 4"/>
                  <a:gd name="T4" fmla="*/ 4 w 9"/>
                  <a:gd name="T5" fmla="*/ 4 h 4"/>
                  <a:gd name="T6" fmla="*/ 2 w 9"/>
                  <a:gd name="T7" fmla="*/ 3 h 4"/>
                  <a:gd name="T8" fmla="*/ 1 w 9"/>
                  <a:gd name="T9" fmla="*/ 2 h 4"/>
                  <a:gd name="T10" fmla="*/ 1 w 9"/>
                  <a:gd name="T11" fmla="*/ 0 h 4"/>
                  <a:gd name="T12" fmla="*/ 1 w 9"/>
                  <a:gd name="T13" fmla="*/ 0 h 4"/>
                  <a:gd name="T14" fmla="*/ 2 w 9"/>
                  <a:gd name="T15" fmla="*/ 0 h 4"/>
                  <a:gd name="T16" fmla="*/ 5 w 9"/>
                  <a:gd name="T17" fmla="*/ 0 h 4"/>
                  <a:gd name="T18" fmla="*/ 7 w 9"/>
                  <a:gd name="T19" fmla="*/ 1 h 4"/>
                  <a:gd name="T20" fmla="*/ 8 w 9"/>
                  <a:gd name="T21" fmla="*/ 2 h 4"/>
                  <a:gd name="T22" fmla="*/ 8 w 9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4">
                    <a:moveTo>
                      <a:pt x="8" y="4"/>
                    </a:moveTo>
                    <a:cubicBezTo>
                      <a:pt x="8" y="4"/>
                      <a:pt x="7" y="4"/>
                      <a:pt x="6" y="4"/>
                    </a:cubicBezTo>
                    <a:cubicBezTo>
                      <a:pt x="6" y="4"/>
                      <a:pt x="5" y="4"/>
                      <a:pt x="4" y="4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3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sz="1350">
                  <a:solidFill>
                    <a:srgbClr val="000000"/>
                  </a:solidFill>
                  <a:latin typeface="zihun7hao-wennuantongzhiti"/>
                </a:endParaRPr>
              </a:p>
            </p:txBody>
          </p:sp>
          <p:sp>
            <p:nvSpPr>
              <p:cNvPr id="222" name="ïṩlïḍê"/>
              <p:cNvSpPr/>
              <p:nvPr/>
            </p:nvSpPr>
            <p:spPr bwMode="auto">
              <a:xfrm>
                <a:off x="15969468" y="-1841739"/>
                <a:ext cx="30163" cy="17463"/>
              </a:xfrm>
              <a:custGeom>
                <a:avLst/>
                <a:gdLst>
                  <a:gd name="T0" fmla="*/ 8 w 9"/>
                  <a:gd name="T1" fmla="*/ 5 h 5"/>
                  <a:gd name="T2" fmla="*/ 6 w 9"/>
                  <a:gd name="T3" fmla="*/ 5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1 w 9"/>
                  <a:gd name="T13" fmla="*/ 0 h 5"/>
                  <a:gd name="T14" fmla="*/ 2 w 9"/>
                  <a:gd name="T15" fmla="*/ 0 h 5"/>
                  <a:gd name="T16" fmla="*/ 5 w 9"/>
                  <a:gd name="T17" fmla="*/ 1 h 5"/>
                  <a:gd name="T18" fmla="*/ 7 w 9"/>
                  <a:gd name="T19" fmla="*/ 2 h 5"/>
                  <a:gd name="T20" fmla="*/ 8 w 9"/>
                  <a:gd name="T21" fmla="*/ 2 h 5"/>
                  <a:gd name="T22" fmla="*/ 8 w 9"/>
                  <a:gd name="T23" fmla="*/ 4 h 5"/>
                  <a:gd name="T24" fmla="*/ 8 w 9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5"/>
                    </a:moveTo>
                    <a:cubicBezTo>
                      <a:pt x="8" y="5"/>
                      <a:pt x="7" y="5"/>
                      <a:pt x="6" y="5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4"/>
                      <a:pt x="8" y="4"/>
                    </a:cubicBez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sz="1350">
                  <a:solidFill>
                    <a:srgbClr val="000000"/>
                  </a:solidFill>
                  <a:latin typeface="zihun7hao-wennuantongzhiti"/>
                </a:endParaRPr>
              </a:p>
            </p:txBody>
          </p:sp>
          <p:sp>
            <p:nvSpPr>
              <p:cNvPr id="223" name="íś1ïḓê"/>
              <p:cNvSpPr/>
              <p:nvPr/>
            </p:nvSpPr>
            <p:spPr bwMode="auto">
              <a:xfrm>
                <a:off x="15948830" y="-1816339"/>
                <a:ext cx="33338" cy="17463"/>
              </a:xfrm>
              <a:custGeom>
                <a:avLst/>
                <a:gdLst>
                  <a:gd name="T0" fmla="*/ 9 w 10"/>
                  <a:gd name="T1" fmla="*/ 5 h 5"/>
                  <a:gd name="T2" fmla="*/ 8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3 h 5"/>
                  <a:gd name="T10" fmla="*/ 0 w 10"/>
                  <a:gd name="T11" fmla="*/ 1 h 5"/>
                  <a:gd name="T12" fmla="*/ 1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10 w 10"/>
                  <a:gd name="T21" fmla="*/ 2 h 5"/>
                  <a:gd name="T22" fmla="*/ 10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9" y="5"/>
                      <a:pt x="8" y="5"/>
                    </a:cubicBezTo>
                    <a:cubicBezTo>
                      <a:pt x="7" y="5"/>
                      <a:pt x="6" y="5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0" y="3"/>
                      <a:pt x="10" y="4"/>
                      <a:pt x="10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sz="1350">
                  <a:solidFill>
                    <a:srgbClr val="000000"/>
                  </a:solidFill>
                  <a:latin typeface="zihun7hao-wennuantongzhiti"/>
                </a:endParaRPr>
              </a:p>
            </p:txBody>
          </p:sp>
          <p:sp>
            <p:nvSpPr>
              <p:cNvPr id="224" name="iṧļîḋé"/>
              <p:cNvSpPr/>
              <p:nvPr/>
            </p:nvSpPr>
            <p:spPr bwMode="auto">
              <a:xfrm>
                <a:off x="15920255" y="-1789352"/>
                <a:ext cx="38100" cy="14288"/>
              </a:xfrm>
              <a:custGeom>
                <a:avLst/>
                <a:gdLst>
                  <a:gd name="T0" fmla="*/ 10 w 11"/>
                  <a:gd name="T1" fmla="*/ 4 h 4"/>
                  <a:gd name="T2" fmla="*/ 8 w 11"/>
                  <a:gd name="T3" fmla="*/ 4 h 4"/>
                  <a:gd name="T4" fmla="*/ 5 w 11"/>
                  <a:gd name="T5" fmla="*/ 4 h 4"/>
                  <a:gd name="T6" fmla="*/ 2 w 11"/>
                  <a:gd name="T7" fmla="*/ 3 h 4"/>
                  <a:gd name="T8" fmla="*/ 1 w 11"/>
                  <a:gd name="T9" fmla="*/ 2 h 4"/>
                  <a:gd name="T10" fmla="*/ 1 w 11"/>
                  <a:gd name="T11" fmla="*/ 0 h 4"/>
                  <a:gd name="T12" fmla="*/ 2 w 11"/>
                  <a:gd name="T13" fmla="*/ 0 h 4"/>
                  <a:gd name="T14" fmla="*/ 3 w 11"/>
                  <a:gd name="T15" fmla="*/ 0 h 4"/>
                  <a:gd name="T16" fmla="*/ 6 w 11"/>
                  <a:gd name="T17" fmla="*/ 0 h 4"/>
                  <a:gd name="T18" fmla="*/ 9 w 11"/>
                  <a:gd name="T19" fmla="*/ 1 h 4"/>
                  <a:gd name="T20" fmla="*/ 10 w 11"/>
                  <a:gd name="T21" fmla="*/ 2 h 4"/>
                  <a:gd name="T22" fmla="*/ 10 w 11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" h="4">
                    <a:moveTo>
                      <a:pt x="10" y="4"/>
                    </a:moveTo>
                    <a:cubicBezTo>
                      <a:pt x="10" y="4"/>
                      <a:pt x="9" y="4"/>
                      <a:pt x="8" y="4"/>
                    </a:cubicBezTo>
                    <a:cubicBezTo>
                      <a:pt x="7" y="4"/>
                      <a:pt x="6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1"/>
                      <a:pt x="8" y="1"/>
                      <a:pt x="9" y="1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1" y="2"/>
                      <a:pt x="11" y="3"/>
                      <a:pt x="1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sz="1350">
                  <a:solidFill>
                    <a:srgbClr val="000000"/>
                  </a:solidFill>
                  <a:latin typeface="zihun7hao-wennuantongzhiti"/>
                </a:endParaRPr>
              </a:p>
            </p:txBody>
          </p:sp>
          <p:sp>
            <p:nvSpPr>
              <p:cNvPr id="225" name="îṡḻïďe"/>
              <p:cNvSpPr/>
              <p:nvPr/>
            </p:nvSpPr>
            <p:spPr bwMode="auto">
              <a:xfrm>
                <a:off x="15902793" y="-1754427"/>
                <a:ext cx="34925" cy="17463"/>
              </a:xfrm>
              <a:custGeom>
                <a:avLst/>
                <a:gdLst>
                  <a:gd name="T0" fmla="*/ 9 w 10"/>
                  <a:gd name="T1" fmla="*/ 5 h 5"/>
                  <a:gd name="T2" fmla="*/ 7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2 h 5"/>
                  <a:gd name="T10" fmla="*/ 1 w 10"/>
                  <a:gd name="T11" fmla="*/ 0 h 5"/>
                  <a:gd name="T12" fmla="*/ 2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9 w 10"/>
                  <a:gd name="T21" fmla="*/ 3 h 5"/>
                  <a:gd name="T22" fmla="*/ 9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8" y="5"/>
                      <a:pt x="7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9" y="3"/>
                      <a:pt x="9" y="3"/>
                    </a:cubicBezTo>
                    <a:cubicBezTo>
                      <a:pt x="10" y="3"/>
                      <a:pt x="10" y="4"/>
                      <a:pt x="9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sz="1350">
                  <a:solidFill>
                    <a:srgbClr val="000000"/>
                  </a:solidFill>
                  <a:latin typeface="zihun7hao-wennuantongzhiti"/>
                </a:endParaRPr>
              </a:p>
            </p:txBody>
          </p:sp>
          <p:sp>
            <p:nvSpPr>
              <p:cNvPr id="226" name="işľíḓè"/>
              <p:cNvSpPr/>
              <p:nvPr/>
            </p:nvSpPr>
            <p:spPr bwMode="auto">
              <a:xfrm>
                <a:off x="15885330" y="-1722677"/>
                <a:ext cx="25400" cy="12700"/>
              </a:xfrm>
              <a:custGeom>
                <a:avLst/>
                <a:gdLst>
                  <a:gd name="T0" fmla="*/ 5 w 7"/>
                  <a:gd name="T1" fmla="*/ 4 h 4"/>
                  <a:gd name="T2" fmla="*/ 4 w 7"/>
                  <a:gd name="T3" fmla="*/ 4 h 4"/>
                  <a:gd name="T4" fmla="*/ 3 w 7"/>
                  <a:gd name="T5" fmla="*/ 3 h 4"/>
                  <a:gd name="T6" fmla="*/ 1 w 7"/>
                  <a:gd name="T7" fmla="*/ 2 h 4"/>
                  <a:gd name="T8" fmla="*/ 0 w 7"/>
                  <a:gd name="T9" fmla="*/ 2 h 4"/>
                  <a:gd name="T10" fmla="*/ 1 w 7"/>
                  <a:gd name="T11" fmla="*/ 0 h 4"/>
                  <a:gd name="T12" fmla="*/ 1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1 h 4"/>
                  <a:gd name="T20" fmla="*/ 6 w 7"/>
                  <a:gd name="T21" fmla="*/ 2 h 4"/>
                  <a:gd name="T22" fmla="*/ 6 w 7"/>
                  <a:gd name="T23" fmla="*/ 4 h 4"/>
                  <a:gd name="T24" fmla="*/ 5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5" y="4"/>
                    </a:moveTo>
                    <a:cubicBezTo>
                      <a:pt x="5" y="4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5" y="0"/>
                      <a:pt x="5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7" y="2"/>
                      <a:pt x="6" y="3"/>
                      <a:pt x="6" y="4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sz="1350">
                  <a:solidFill>
                    <a:srgbClr val="000000"/>
                  </a:solidFill>
                  <a:latin typeface="zihun7hao-wennuantongzhiti"/>
                </a:endParaRPr>
              </a:p>
            </p:txBody>
          </p:sp>
          <p:sp>
            <p:nvSpPr>
              <p:cNvPr id="227" name="í$ḷiḍé"/>
              <p:cNvSpPr/>
              <p:nvPr/>
            </p:nvSpPr>
            <p:spPr bwMode="auto">
              <a:xfrm>
                <a:off x="15864693" y="-1698864"/>
                <a:ext cx="23813" cy="17463"/>
              </a:xfrm>
              <a:custGeom>
                <a:avLst/>
                <a:gdLst>
                  <a:gd name="T0" fmla="*/ 5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1 w 7"/>
                  <a:gd name="T11" fmla="*/ 1 h 5"/>
                  <a:gd name="T12" fmla="*/ 1 w 7"/>
                  <a:gd name="T13" fmla="*/ 1 h 5"/>
                  <a:gd name="T14" fmla="*/ 2 w 7"/>
                  <a:gd name="T15" fmla="*/ 0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5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6" y="4"/>
                      <a:pt x="6" y="4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sz="1350">
                  <a:solidFill>
                    <a:srgbClr val="000000"/>
                  </a:solidFill>
                  <a:latin typeface="zihun7hao-wennuantongzhiti"/>
                </a:endParaRPr>
              </a:p>
            </p:txBody>
          </p:sp>
          <p:sp>
            <p:nvSpPr>
              <p:cNvPr id="228" name="ïṩľiḍê"/>
              <p:cNvSpPr/>
              <p:nvPr/>
            </p:nvSpPr>
            <p:spPr bwMode="auto">
              <a:xfrm>
                <a:off x="15840880" y="-1671877"/>
                <a:ext cx="26988" cy="14288"/>
              </a:xfrm>
              <a:custGeom>
                <a:avLst/>
                <a:gdLst>
                  <a:gd name="T0" fmla="*/ 6 w 8"/>
                  <a:gd name="T1" fmla="*/ 4 h 4"/>
                  <a:gd name="T2" fmla="*/ 5 w 8"/>
                  <a:gd name="T3" fmla="*/ 4 h 4"/>
                  <a:gd name="T4" fmla="*/ 3 w 8"/>
                  <a:gd name="T5" fmla="*/ 4 h 4"/>
                  <a:gd name="T6" fmla="*/ 2 w 8"/>
                  <a:gd name="T7" fmla="*/ 3 h 4"/>
                  <a:gd name="T8" fmla="*/ 1 w 8"/>
                  <a:gd name="T9" fmla="*/ 2 h 4"/>
                  <a:gd name="T10" fmla="*/ 1 w 8"/>
                  <a:gd name="T11" fmla="*/ 0 h 4"/>
                  <a:gd name="T12" fmla="*/ 2 w 8"/>
                  <a:gd name="T13" fmla="*/ 0 h 4"/>
                  <a:gd name="T14" fmla="*/ 3 w 8"/>
                  <a:gd name="T15" fmla="*/ 0 h 4"/>
                  <a:gd name="T16" fmla="*/ 5 w 8"/>
                  <a:gd name="T17" fmla="*/ 0 h 4"/>
                  <a:gd name="T18" fmla="*/ 6 w 8"/>
                  <a:gd name="T19" fmla="*/ 1 h 4"/>
                  <a:gd name="T20" fmla="*/ 7 w 8"/>
                  <a:gd name="T21" fmla="*/ 2 h 4"/>
                  <a:gd name="T22" fmla="*/ 7 w 8"/>
                  <a:gd name="T23" fmla="*/ 4 h 4"/>
                  <a:gd name="T24" fmla="*/ 6 w 8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7" y="3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sz="1350">
                  <a:solidFill>
                    <a:srgbClr val="000000"/>
                  </a:solidFill>
                  <a:latin typeface="zihun7hao-wennuantongzhiti"/>
                </a:endParaRPr>
              </a:p>
            </p:txBody>
          </p:sp>
          <p:sp>
            <p:nvSpPr>
              <p:cNvPr id="229" name="iš1íḑé"/>
              <p:cNvSpPr/>
              <p:nvPr/>
            </p:nvSpPr>
            <p:spPr bwMode="auto">
              <a:xfrm>
                <a:off x="15817068" y="-1640127"/>
                <a:ext cx="26988" cy="17463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2 w 8"/>
                  <a:gd name="T7" fmla="*/ 3 h 5"/>
                  <a:gd name="T8" fmla="*/ 1 w 8"/>
                  <a:gd name="T9" fmla="*/ 3 h 5"/>
                  <a:gd name="T10" fmla="*/ 1 w 8"/>
                  <a:gd name="T11" fmla="*/ 1 h 5"/>
                  <a:gd name="T12" fmla="*/ 2 w 8"/>
                  <a:gd name="T13" fmla="*/ 1 h 5"/>
                  <a:gd name="T14" fmla="*/ 3 w 8"/>
                  <a:gd name="T15" fmla="*/ 1 h 5"/>
                  <a:gd name="T16" fmla="*/ 5 w 8"/>
                  <a:gd name="T17" fmla="*/ 1 h 5"/>
                  <a:gd name="T18" fmla="*/ 6 w 8"/>
                  <a:gd name="T19" fmla="*/ 2 h 5"/>
                  <a:gd name="T20" fmla="*/ 7 w 8"/>
                  <a:gd name="T21" fmla="*/ 3 h 5"/>
                  <a:gd name="T22" fmla="*/ 7 w 8"/>
                  <a:gd name="T23" fmla="*/ 4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3" y="1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sz="1350">
                  <a:solidFill>
                    <a:srgbClr val="000000"/>
                  </a:solidFill>
                  <a:latin typeface="zihun7hao-wennuantongzhiti"/>
                </a:endParaRPr>
              </a:p>
            </p:txBody>
          </p:sp>
          <p:sp>
            <p:nvSpPr>
              <p:cNvPr id="230" name="î$1ïde"/>
              <p:cNvSpPr/>
              <p:nvPr/>
            </p:nvSpPr>
            <p:spPr bwMode="auto">
              <a:xfrm>
                <a:off x="15788493" y="-1605202"/>
                <a:ext cx="31750" cy="17463"/>
              </a:xfrm>
              <a:custGeom>
                <a:avLst/>
                <a:gdLst>
                  <a:gd name="T0" fmla="*/ 8 w 9"/>
                  <a:gd name="T1" fmla="*/ 4 h 5"/>
                  <a:gd name="T2" fmla="*/ 7 w 9"/>
                  <a:gd name="T3" fmla="*/ 4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2 w 9"/>
                  <a:gd name="T13" fmla="*/ 0 h 5"/>
                  <a:gd name="T14" fmla="*/ 3 w 9"/>
                  <a:gd name="T15" fmla="*/ 0 h 5"/>
                  <a:gd name="T16" fmla="*/ 5 w 9"/>
                  <a:gd name="T17" fmla="*/ 1 h 5"/>
                  <a:gd name="T18" fmla="*/ 8 w 9"/>
                  <a:gd name="T19" fmla="*/ 2 h 5"/>
                  <a:gd name="T20" fmla="*/ 9 w 9"/>
                  <a:gd name="T21" fmla="*/ 2 h 5"/>
                  <a:gd name="T22" fmla="*/ 9 w 9"/>
                  <a:gd name="T23" fmla="*/ 4 h 5"/>
                  <a:gd name="T24" fmla="*/ 8 w 9"/>
                  <a:gd name="T2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4"/>
                    </a:moveTo>
                    <a:cubicBezTo>
                      <a:pt x="8" y="4"/>
                      <a:pt x="8" y="4"/>
                      <a:pt x="7" y="4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sz="1350">
                  <a:solidFill>
                    <a:srgbClr val="000000"/>
                  </a:solidFill>
                  <a:latin typeface="zihun7hao-wennuantongzhiti"/>
                </a:endParaRPr>
              </a:p>
            </p:txBody>
          </p:sp>
          <p:sp>
            <p:nvSpPr>
              <p:cNvPr id="231" name="iṧļiďè"/>
              <p:cNvSpPr/>
              <p:nvPr/>
            </p:nvSpPr>
            <p:spPr bwMode="auto">
              <a:xfrm>
                <a:off x="15771030" y="-1578214"/>
                <a:ext cx="20638" cy="14288"/>
              </a:xfrm>
              <a:custGeom>
                <a:avLst/>
                <a:gdLst>
                  <a:gd name="T0" fmla="*/ 5 w 6"/>
                  <a:gd name="T1" fmla="*/ 3 h 4"/>
                  <a:gd name="T2" fmla="*/ 4 w 6"/>
                  <a:gd name="T3" fmla="*/ 4 h 4"/>
                  <a:gd name="T4" fmla="*/ 3 w 6"/>
                  <a:gd name="T5" fmla="*/ 3 h 4"/>
                  <a:gd name="T6" fmla="*/ 1 w 6"/>
                  <a:gd name="T7" fmla="*/ 3 h 4"/>
                  <a:gd name="T8" fmla="*/ 0 w 6"/>
                  <a:gd name="T9" fmla="*/ 2 h 4"/>
                  <a:gd name="T10" fmla="*/ 1 w 6"/>
                  <a:gd name="T11" fmla="*/ 0 h 4"/>
                  <a:gd name="T12" fmla="*/ 1 w 6"/>
                  <a:gd name="T13" fmla="*/ 0 h 4"/>
                  <a:gd name="T14" fmla="*/ 2 w 6"/>
                  <a:gd name="T15" fmla="*/ 0 h 4"/>
                  <a:gd name="T16" fmla="*/ 4 w 6"/>
                  <a:gd name="T17" fmla="*/ 0 h 4"/>
                  <a:gd name="T18" fmla="*/ 5 w 6"/>
                  <a:gd name="T19" fmla="*/ 1 h 4"/>
                  <a:gd name="T20" fmla="*/ 6 w 6"/>
                  <a:gd name="T21" fmla="*/ 1 h 4"/>
                  <a:gd name="T22" fmla="*/ 6 w 6"/>
                  <a:gd name="T23" fmla="*/ 3 h 4"/>
                  <a:gd name="T24" fmla="*/ 5 w 6"/>
                  <a:gd name="T2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5" y="3"/>
                    </a:moveTo>
                    <a:cubicBezTo>
                      <a:pt x="5" y="3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3"/>
                      <a:pt x="6" y="3"/>
                    </a:cubicBez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sz="1350">
                  <a:solidFill>
                    <a:srgbClr val="000000"/>
                  </a:solidFill>
                  <a:latin typeface="zihun7hao-wennuantongzhiti"/>
                </a:endParaRPr>
              </a:p>
            </p:txBody>
          </p:sp>
          <p:sp>
            <p:nvSpPr>
              <p:cNvPr id="232" name="îsļïḍé"/>
              <p:cNvSpPr/>
              <p:nvPr/>
            </p:nvSpPr>
            <p:spPr bwMode="auto">
              <a:xfrm>
                <a:off x="15744043" y="-1549639"/>
                <a:ext cx="26988" cy="15875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1 w 8"/>
                  <a:gd name="T7" fmla="*/ 3 h 5"/>
                  <a:gd name="T8" fmla="*/ 1 w 8"/>
                  <a:gd name="T9" fmla="*/ 2 h 5"/>
                  <a:gd name="T10" fmla="*/ 1 w 8"/>
                  <a:gd name="T11" fmla="*/ 0 h 5"/>
                  <a:gd name="T12" fmla="*/ 2 w 8"/>
                  <a:gd name="T13" fmla="*/ 0 h 5"/>
                  <a:gd name="T14" fmla="*/ 3 w 8"/>
                  <a:gd name="T15" fmla="*/ 0 h 5"/>
                  <a:gd name="T16" fmla="*/ 5 w 8"/>
                  <a:gd name="T17" fmla="*/ 1 h 5"/>
                  <a:gd name="T18" fmla="*/ 7 w 8"/>
                  <a:gd name="T19" fmla="*/ 2 h 5"/>
                  <a:gd name="T20" fmla="*/ 7 w 8"/>
                  <a:gd name="T21" fmla="*/ 3 h 5"/>
                  <a:gd name="T22" fmla="*/ 7 w 8"/>
                  <a:gd name="T23" fmla="*/ 5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4"/>
                      <a:pt x="3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5" y="1"/>
                    </a:cubicBezTo>
                    <a:cubicBezTo>
                      <a:pt x="5" y="1"/>
                      <a:pt x="6" y="2"/>
                      <a:pt x="7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5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sz="1350">
                  <a:solidFill>
                    <a:srgbClr val="000000"/>
                  </a:solidFill>
                  <a:latin typeface="zihun7hao-wennuantongzhiti"/>
                </a:endParaRPr>
              </a:p>
            </p:txBody>
          </p:sp>
          <p:sp>
            <p:nvSpPr>
              <p:cNvPr id="233" name="íSlïḑê"/>
              <p:cNvSpPr/>
              <p:nvPr/>
            </p:nvSpPr>
            <p:spPr bwMode="auto">
              <a:xfrm>
                <a:off x="15715468" y="-1522652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0 h 5"/>
                  <a:gd name="T12" fmla="*/ 2 w 6"/>
                  <a:gd name="T13" fmla="*/ 0 h 5"/>
                  <a:gd name="T14" fmla="*/ 3 w 6"/>
                  <a:gd name="T15" fmla="*/ 0 h 5"/>
                  <a:gd name="T16" fmla="*/ 4 w 6"/>
                  <a:gd name="T17" fmla="*/ 1 h 5"/>
                  <a:gd name="T18" fmla="*/ 6 w 6"/>
                  <a:gd name="T19" fmla="*/ 3 h 5"/>
                  <a:gd name="T20" fmla="*/ 6 w 6"/>
                  <a:gd name="T21" fmla="*/ 4 h 5"/>
                  <a:gd name="T22" fmla="*/ 5 w 6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2" y="4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5" y="2"/>
                      <a:pt x="5" y="2"/>
                      <a:pt x="6" y="3"/>
                    </a:cubicBezTo>
                    <a:cubicBezTo>
                      <a:pt x="6" y="3"/>
                      <a:pt x="6" y="4"/>
                      <a:pt x="6" y="4"/>
                    </a:cubicBezTo>
                    <a:cubicBezTo>
                      <a:pt x="6" y="4"/>
                      <a:pt x="6" y="5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sz="1350">
                  <a:solidFill>
                    <a:srgbClr val="000000"/>
                  </a:solidFill>
                  <a:latin typeface="zihun7hao-wennuantongzhiti"/>
                </a:endParaRPr>
              </a:p>
            </p:txBody>
          </p:sp>
          <p:sp>
            <p:nvSpPr>
              <p:cNvPr id="234" name="iṥḻiďe"/>
              <p:cNvSpPr/>
              <p:nvPr/>
            </p:nvSpPr>
            <p:spPr bwMode="auto">
              <a:xfrm>
                <a:off x="15691655" y="-1495664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3 w 6"/>
                  <a:gd name="T3" fmla="*/ 4 h 5"/>
                  <a:gd name="T4" fmla="*/ 2 w 6"/>
                  <a:gd name="T5" fmla="*/ 4 h 5"/>
                  <a:gd name="T6" fmla="*/ 4 w 6"/>
                  <a:gd name="T7" fmla="*/ 1 h 5"/>
                  <a:gd name="T8" fmla="*/ 6 w 6"/>
                  <a:gd name="T9" fmla="*/ 3 h 5"/>
                  <a:gd name="T10" fmla="*/ 5 w 6"/>
                  <a:gd name="T11" fmla="*/ 5 h 5"/>
                  <a:gd name="T12" fmla="*/ 5 w 6"/>
                  <a:gd name="T13" fmla="*/ 5 h 5"/>
                  <a:gd name="T14" fmla="*/ 2 w 6"/>
                  <a:gd name="T15" fmla="*/ 4 h 5"/>
                  <a:gd name="T16" fmla="*/ 2 w 6"/>
                  <a:gd name="T17" fmla="*/ 4 h 5"/>
                  <a:gd name="T18" fmla="*/ 1 w 6"/>
                  <a:gd name="T19" fmla="*/ 1 h 5"/>
                  <a:gd name="T20" fmla="*/ 4 w 6"/>
                  <a:gd name="T21" fmla="*/ 0 h 5"/>
                  <a:gd name="T22" fmla="*/ 4 w 6"/>
                  <a:gd name="T23" fmla="*/ 1 h 5"/>
                  <a:gd name="T24" fmla="*/ 5 w 6"/>
                  <a:gd name="T25" fmla="*/ 2 h 5"/>
                  <a:gd name="T26" fmla="*/ 6 w 6"/>
                  <a:gd name="T27" fmla="*/ 3 h 5"/>
                  <a:gd name="T28" fmla="*/ 5 w 6"/>
                  <a:gd name="T2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4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3" y="5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6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sz="1350">
                  <a:solidFill>
                    <a:srgbClr val="000000"/>
                  </a:solidFill>
                  <a:latin typeface="zihun7hao-wennuantongzhiti"/>
                </a:endParaRPr>
              </a:p>
            </p:txBody>
          </p:sp>
          <p:sp>
            <p:nvSpPr>
              <p:cNvPr id="235" name="iṧľïḑé"/>
              <p:cNvSpPr/>
              <p:nvPr/>
            </p:nvSpPr>
            <p:spPr bwMode="auto">
              <a:xfrm>
                <a:off x="15663080" y="-1470264"/>
                <a:ext cx="22225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1 h 5"/>
                  <a:gd name="T12" fmla="*/ 1 w 6"/>
                  <a:gd name="T13" fmla="*/ 0 h 5"/>
                  <a:gd name="T14" fmla="*/ 2 w 6"/>
                  <a:gd name="T15" fmla="*/ 0 h 5"/>
                  <a:gd name="T16" fmla="*/ 4 w 6"/>
                  <a:gd name="T17" fmla="*/ 1 h 5"/>
                  <a:gd name="T18" fmla="*/ 6 w 6"/>
                  <a:gd name="T19" fmla="*/ 2 h 5"/>
                  <a:gd name="T20" fmla="*/ 6 w 6"/>
                  <a:gd name="T21" fmla="*/ 3 h 5"/>
                  <a:gd name="T22" fmla="*/ 6 w 6"/>
                  <a:gd name="T23" fmla="*/ 5 h 5"/>
                  <a:gd name="T24" fmla="*/ 5 w 6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5" y="5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4"/>
                      <a:pt x="6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sz="1350">
                  <a:solidFill>
                    <a:srgbClr val="000000"/>
                  </a:solidFill>
                  <a:latin typeface="zihun7hao-wennuantongzhiti"/>
                </a:endParaRPr>
              </a:p>
            </p:txBody>
          </p:sp>
          <p:sp>
            <p:nvSpPr>
              <p:cNvPr id="236" name="iṥ1îďé"/>
              <p:cNvSpPr/>
              <p:nvPr/>
            </p:nvSpPr>
            <p:spPr bwMode="auto">
              <a:xfrm>
                <a:off x="15753568" y="-2741852"/>
                <a:ext cx="31750" cy="23813"/>
              </a:xfrm>
              <a:custGeom>
                <a:avLst/>
                <a:gdLst>
                  <a:gd name="T0" fmla="*/ 6 w 9"/>
                  <a:gd name="T1" fmla="*/ 1 h 7"/>
                  <a:gd name="T2" fmla="*/ 1 w 9"/>
                  <a:gd name="T3" fmla="*/ 3 h 7"/>
                  <a:gd name="T4" fmla="*/ 0 w 9"/>
                  <a:gd name="T5" fmla="*/ 6 h 7"/>
                  <a:gd name="T6" fmla="*/ 3 w 9"/>
                  <a:gd name="T7" fmla="*/ 7 h 7"/>
                  <a:gd name="T8" fmla="*/ 8 w 9"/>
                  <a:gd name="T9" fmla="*/ 4 h 7"/>
                  <a:gd name="T10" fmla="*/ 8 w 9"/>
                  <a:gd name="T11" fmla="*/ 2 h 7"/>
                  <a:gd name="T12" fmla="*/ 6 w 9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7">
                    <a:moveTo>
                      <a:pt x="6" y="1"/>
                    </a:moveTo>
                    <a:cubicBezTo>
                      <a:pt x="4" y="2"/>
                      <a:pt x="3" y="3"/>
                      <a:pt x="1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4" y="6"/>
                      <a:pt x="6" y="5"/>
                      <a:pt x="8" y="4"/>
                    </a:cubicBezTo>
                    <a:cubicBezTo>
                      <a:pt x="9" y="4"/>
                      <a:pt x="9" y="3"/>
                      <a:pt x="8" y="2"/>
                    </a:cubicBezTo>
                    <a:cubicBezTo>
                      <a:pt x="8" y="1"/>
                      <a:pt x="7" y="0"/>
                      <a:pt x="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sz="1350">
                  <a:solidFill>
                    <a:srgbClr val="000000"/>
                  </a:solidFill>
                  <a:latin typeface="zihun7hao-wennuantongzhiti"/>
                </a:endParaRPr>
              </a:p>
            </p:txBody>
          </p:sp>
          <p:sp>
            <p:nvSpPr>
              <p:cNvPr id="237" name="išļïḑè"/>
              <p:cNvSpPr/>
              <p:nvPr/>
            </p:nvSpPr>
            <p:spPr bwMode="auto">
              <a:xfrm>
                <a:off x="15778968" y="-2718039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5 h 5"/>
                  <a:gd name="T10" fmla="*/ 0 w 6"/>
                  <a:gd name="T11" fmla="*/ 4 h 5"/>
                  <a:gd name="T12" fmla="*/ 0 w 6"/>
                  <a:gd name="T13" fmla="*/ 3 h 5"/>
                  <a:gd name="T14" fmla="*/ 0 w 6"/>
                  <a:gd name="T15" fmla="*/ 2 h 5"/>
                  <a:gd name="T16" fmla="*/ 2 w 6"/>
                  <a:gd name="T17" fmla="*/ 1 h 5"/>
                  <a:gd name="T18" fmla="*/ 3 w 6"/>
                  <a:gd name="T19" fmla="*/ 0 h 5"/>
                  <a:gd name="T20" fmla="*/ 4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1" y="2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sz="1350">
                  <a:solidFill>
                    <a:srgbClr val="000000"/>
                  </a:solidFill>
                  <a:latin typeface="zihun7hao-wennuantongzhiti"/>
                </a:endParaRPr>
              </a:p>
            </p:txBody>
          </p:sp>
          <p:sp>
            <p:nvSpPr>
              <p:cNvPr id="238" name="i$ľídé"/>
              <p:cNvSpPr/>
              <p:nvPr/>
            </p:nvSpPr>
            <p:spPr bwMode="auto">
              <a:xfrm>
                <a:off x="15802780" y="-2692639"/>
                <a:ext cx="17463" cy="17463"/>
              </a:xfrm>
              <a:custGeom>
                <a:avLst/>
                <a:gdLst>
                  <a:gd name="T0" fmla="*/ 5 w 5"/>
                  <a:gd name="T1" fmla="*/ 2 h 5"/>
                  <a:gd name="T2" fmla="*/ 4 w 5"/>
                  <a:gd name="T3" fmla="*/ 3 h 5"/>
                  <a:gd name="T4" fmla="*/ 3 w 5"/>
                  <a:gd name="T5" fmla="*/ 4 h 5"/>
                  <a:gd name="T6" fmla="*/ 1 w 5"/>
                  <a:gd name="T7" fmla="*/ 5 h 5"/>
                  <a:gd name="T8" fmla="*/ 0 w 5"/>
                  <a:gd name="T9" fmla="*/ 2 h 5"/>
                  <a:gd name="T10" fmla="*/ 1 w 5"/>
                  <a:gd name="T11" fmla="*/ 2 h 5"/>
                  <a:gd name="T12" fmla="*/ 1 w 5"/>
                  <a:gd name="T13" fmla="*/ 2 h 5"/>
                  <a:gd name="T14" fmla="*/ 4 w 5"/>
                  <a:gd name="T15" fmla="*/ 0 h 5"/>
                  <a:gd name="T16" fmla="*/ 5 w 5"/>
                  <a:gd name="T17" fmla="*/ 1 h 5"/>
                  <a:gd name="T18" fmla="*/ 5 w 5"/>
                  <a:gd name="T19" fmla="*/ 2 h 5"/>
                  <a:gd name="T20" fmla="*/ 3 w 5"/>
                  <a:gd name="T21" fmla="*/ 4 h 5"/>
                  <a:gd name="T22" fmla="*/ 1 w 5"/>
                  <a:gd name="T23" fmla="*/ 2 h 5"/>
                  <a:gd name="T24" fmla="*/ 2 w 5"/>
                  <a:gd name="T25" fmla="*/ 1 h 5"/>
                  <a:gd name="T26" fmla="*/ 4 w 5"/>
                  <a:gd name="T27" fmla="*/ 0 h 5"/>
                  <a:gd name="T28" fmla="*/ 5 w 5"/>
                  <a:gd name="T29" fmla="*/ 1 h 5"/>
                  <a:gd name="T30" fmla="*/ 5 w 5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5" y="2"/>
                    </a:moveTo>
                    <a:cubicBezTo>
                      <a:pt x="5" y="3"/>
                      <a:pt x="5" y="3"/>
                      <a:pt x="4" y="3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5"/>
                      <a:pt x="1" y="5"/>
                      <a:pt x="1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4"/>
                      <a:pt x="3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sz="1350">
                  <a:solidFill>
                    <a:srgbClr val="000000"/>
                  </a:solidFill>
                  <a:latin typeface="zihun7hao-wennuantongzhiti"/>
                </a:endParaRPr>
              </a:p>
            </p:txBody>
          </p:sp>
          <p:sp>
            <p:nvSpPr>
              <p:cNvPr id="239" name="iṧļíḑé"/>
              <p:cNvSpPr/>
              <p:nvPr/>
            </p:nvSpPr>
            <p:spPr bwMode="auto">
              <a:xfrm>
                <a:off x="15820243" y="-2665652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5 h 5"/>
                  <a:gd name="T6" fmla="*/ 1 w 6"/>
                  <a:gd name="T7" fmla="*/ 4 h 5"/>
                  <a:gd name="T8" fmla="*/ 1 w 6"/>
                  <a:gd name="T9" fmla="*/ 2 h 5"/>
                  <a:gd name="T10" fmla="*/ 1 w 6"/>
                  <a:gd name="T11" fmla="*/ 2 h 5"/>
                  <a:gd name="T12" fmla="*/ 3 w 6"/>
                  <a:gd name="T13" fmla="*/ 1 h 5"/>
                  <a:gd name="T14" fmla="*/ 5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5 w 6"/>
                  <a:gd name="T21" fmla="*/ 3 h 5"/>
                  <a:gd name="T22" fmla="*/ 4 w 6"/>
                  <a:gd name="T23" fmla="*/ 4 h 5"/>
                  <a:gd name="T24" fmla="*/ 2 w 6"/>
                  <a:gd name="T25" fmla="*/ 1 h 5"/>
                  <a:gd name="T26" fmla="*/ 3 w 6"/>
                  <a:gd name="T27" fmla="*/ 1 h 5"/>
                  <a:gd name="T28" fmla="*/ 5 w 6"/>
                  <a:gd name="T29" fmla="*/ 0 h 5"/>
                  <a:gd name="T30" fmla="*/ 6 w 6"/>
                  <a:gd name="T31" fmla="*/ 1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6" y="3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5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sz="1350">
                  <a:solidFill>
                    <a:srgbClr val="000000"/>
                  </a:solidFill>
                  <a:latin typeface="zihun7hao-wennuantongzhiti"/>
                </a:endParaRPr>
              </a:p>
            </p:txBody>
          </p:sp>
          <p:sp>
            <p:nvSpPr>
              <p:cNvPr id="240" name="işḻíďe"/>
              <p:cNvSpPr/>
              <p:nvPr/>
            </p:nvSpPr>
            <p:spPr bwMode="auto">
              <a:xfrm>
                <a:off x="15837705" y="-2637077"/>
                <a:ext cx="23813" cy="12700"/>
              </a:xfrm>
              <a:custGeom>
                <a:avLst/>
                <a:gdLst>
                  <a:gd name="T0" fmla="*/ 6 w 7"/>
                  <a:gd name="T1" fmla="*/ 2 h 4"/>
                  <a:gd name="T2" fmla="*/ 6 w 7"/>
                  <a:gd name="T3" fmla="*/ 2 h 4"/>
                  <a:gd name="T4" fmla="*/ 4 w 7"/>
                  <a:gd name="T5" fmla="*/ 4 h 4"/>
                  <a:gd name="T6" fmla="*/ 2 w 7"/>
                  <a:gd name="T7" fmla="*/ 4 h 4"/>
                  <a:gd name="T8" fmla="*/ 1 w 7"/>
                  <a:gd name="T9" fmla="*/ 4 h 4"/>
                  <a:gd name="T10" fmla="*/ 0 w 7"/>
                  <a:gd name="T11" fmla="*/ 3 h 4"/>
                  <a:gd name="T12" fmla="*/ 0 w 7"/>
                  <a:gd name="T13" fmla="*/ 2 h 4"/>
                  <a:gd name="T14" fmla="*/ 1 w 7"/>
                  <a:gd name="T15" fmla="*/ 1 h 4"/>
                  <a:gd name="T16" fmla="*/ 2 w 7"/>
                  <a:gd name="T17" fmla="*/ 0 h 4"/>
                  <a:gd name="T18" fmla="*/ 4 w 7"/>
                  <a:gd name="T19" fmla="*/ 0 h 4"/>
                  <a:gd name="T20" fmla="*/ 5 w 7"/>
                  <a:gd name="T21" fmla="*/ 0 h 4"/>
                  <a:gd name="T22" fmla="*/ 6 w 7"/>
                  <a:gd name="T23" fmla="*/ 1 h 4"/>
                  <a:gd name="T24" fmla="*/ 6 w 7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2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sz="1350">
                  <a:solidFill>
                    <a:srgbClr val="000000"/>
                  </a:solidFill>
                  <a:latin typeface="zihun7hao-wennuantongzhiti"/>
                </a:endParaRPr>
              </a:p>
            </p:txBody>
          </p:sp>
          <p:sp>
            <p:nvSpPr>
              <p:cNvPr id="241" name="iŝļïḓê"/>
              <p:cNvSpPr/>
              <p:nvPr/>
            </p:nvSpPr>
            <p:spPr bwMode="auto">
              <a:xfrm>
                <a:off x="15855168" y="-2610089"/>
                <a:ext cx="23813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3"/>
                      <a:pt x="6" y="3"/>
                    </a:cubicBezTo>
                    <a:cubicBezTo>
                      <a:pt x="6" y="3"/>
                      <a:pt x="5" y="4"/>
                      <a:pt x="4" y="4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sz="1350">
                  <a:solidFill>
                    <a:srgbClr val="000000"/>
                  </a:solidFill>
                  <a:latin typeface="zihun7hao-wennuantongzhiti"/>
                </a:endParaRPr>
              </a:p>
            </p:txBody>
          </p:sp>
          <p:sp>
            <p:nvSpPr>
              <p:cNvPr id="242" name="îṣ1îďê"/>
              <p:cNvSpPr/>
              <p:nvPr/>
            </p:nvSpPr>
            <p:spPr bwMode="auto">
              <a:xfrm>
                <a:off x="15878980" y="-2581514"/>
                <a:ext cx="23813" cy="15875"/>
              </a:xfrm>
              <a:custGeom>
                <a:avLst/>
                <a:gdLst>
                  <a:gd name="T0" fmla="*/ 6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2 w 7"/>
                  <a:gd name="T17" fmla="*/ 1 h 5"/>
                  <a:gd name="T18" fmla="*/ 4 w 7"/>
                  <a:gd name="T19" fmla="*/ 0 h 5"/>
                  <a:gd name="T20" fmla="*/ 5 w 7"/>
                  <a:gd name="T21" fmla="*/ 0 h 5"/>
                  <a:gd name="T22" fmla="*/ 7 w 7"/>
                  <a:gd name="T23" fmla="*/ 1 h 5"/>
                  <a:gd name="T24" fmla="*/ 6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sz="1350">
                  <a:solidFill>
                    <a:srgbClr val="000000"/>
                  </a:solidFill>
                  <a:latin typeface="zihun7hao-wennuantongzhiti"/>
                </a:endParaRPr>
              </a:p>
            </p:txBody>
          </p:sp>
          <p:sp>
            <p:nvSpPr>
              <p:cNvPr id="243" name="iśḻîďé"/>
              <p:cNvSpPr/>
              <p:nvPr/>
            </p:nvSpPr>
            <p:spPr bwMode="auto">
              <a:xfrm>
                <a:off x="15905968" y="-2551352"/>
                <a:ext cx="25400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5 w 7"/>
                  <a:gd name="T5" fmla="*/ 4 h 5"/>
                  <a:gd name="T6" fmla="*/ 3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1 h 5"/>
                  <a:gd name="T24" fmla="*/ 7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6" y="3"/>
                    </a:cubicBezTo>
                    <a:cubicBezTo>
                      <a:pt x="6" y="3"/>
                      <a:pt x="5" y="4"/>
                      <a:pt x="5" y="4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2" y="1"/>
                      <a:pt x="3" y="1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sz="1350">
                  <a:solidFill>
                    <a:srgbClr val="000000"/>
                  </a:solidFill>
                  <a:latin typeface="zihun7hao-wennuantongzhiti"/>
                </a:endParaRPr>
              </a:p>
            </p:txBody>
          </p:sp>
          <p:sp>
            <p:nvSpPr>
              <p:cNvPr id="244" name="îŝḷîḑê"/>
              <p:cNvSpPr/>
              <p:nvPr/>
            </p:nvSpPr>
            <p:spPr bwMode="auto">
              <a:xfrm>
                <a:off x="15931368" y="-2522777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4 h 5"/>
                  <a:gd name="T10" fmla="*/ 0 w 6"/>
                  <a:gd name="T11" fmla="*/ 3 h 5"/>
                  <a:gd name="T12" fmla="*/ 0 w 6"/>
                  <a:gd name="T13" fmla="*/ 2 h 5"/>
                  <a:gd name="T14" fmla="*/ 1 w 6"/>
                  <a:gd name="T15" fmla="*/ 2 h 5"/>
                  <a:gd name="T16" fmla="*/ 2 w 6"/>
                  <a:gd name="T17" fmla="*/ 1 h 5"/>
                  <a:gd name="T18" fmla="*/ 4 w 6"/>
                  <a:gd name="T19" fmla="*/ 0 h 5"/>
                  <a:gd name="T20" fmla="*/ 5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4"/>
                      <a:pt x="3" y="5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1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sz="1350">
                  <a:solidFill>
                    <a:srgbClr val="000000"/>
                  </a:solidFill>
                  <a:latin typeface="zihun7hao-wennuantongzhiti"/>
                </a:endParaRPr>
              </a:p>
            </p:txBody>
          </p:sp>
          <p:sp>
            <p:nvSpPr>
              <p:cNvPr id="245" name="ïšḻíḍê"/>
              <p:cNvSpPr/>
              <p:nvPr/>
            </p:nvSpPr>
            <p:spPr bwMode="auto">
              <a:xfrm>
                <a:off x="15952005" y="-2498964"/>
                <a:ext cx="23813" cy="17463"/>
              </a:xfrm>
              <a:custGeom>
                <a:avLst/>
                <a:gdLst>
                  <a:gd name="T0" fmla="*/ 7 w 7"/>
                  <a:gd name="T1" fmla="*/ 1 h 5"/>
                  <a:gd name="T2" fmla="*/ 7 w 7"/>
                  <a:gd name="T3" fmla="*/ 2 h 5"/>
                  <a:gd name="T4" fmla="*/ 7 w 7"/>
                  <a:gd name="T5" fmla="*/ 3 h 5"/>
                  <a:gd name="T6" fmla="*/ 4 w 7"/>
                  <a:gd name="T7" fmla="*/ 5 h 5"/>
                  <a:gd name="T8" fmla="*/ 2 w 7"/>
                  <a:gd name="T9" fmla="*/ 5 h 5"/>
                  <a:gd name="T10" fmla="*/ 0 w 7"/>
                  <a:gd name="T11" fmla="*/ 5 h 5"/>
                  <a:gd name="T12" fmla="*/ 0 w 7"/>
                  <a:gd name="T13" fmla="*/ 3 h 5"/>
                  <a:gd name="T14" fmla="*/ 0 w 7"/>
                  <a:gd name="T15" fmla="*/ 3 h 5"/>
                  <a:gd name="T16" fmla="*/ 0 w 7"/>
                  <a:gd name="T17" fmla="*/ 3 h 5"/>
                  <a:gd name="T18" fmla="*/ 3 w 7"/>
                  <a:gd name="T19" fmla="*/ 1 h 5"/>
                  <a:gd name="T20" fmla="*/ 4 w 7"/>
                  <a:gd name="T21" fmla="*/ 1 h 5"/>
                  <a:gd name="T22" fmla="*/ 5 w 7"/>
                  <a:gd name="T23" fmla="*/ 0 h 5"/>
                  <a:gd name="T24" fmla="*/ 7 w 7"/>
                  <a:gd name="T25" fmla="*/ 1 h 5"/>
                  <a:gd name="T26" fmla="*/ 7 w 7"/>
                  <a:gd name="T2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5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5" y="4"/>
                      <a:pt x="4" y="5"/>
                    </a:cubicBezTo>
                    <a:cubicBezTo>
                      <a:pt x="4" y="5"/>
                      <a:pt x="2" y="5"/>
                      <a:pt x="2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sz="1350">
                  <a:solidFill>
                    <a:srgbClr val="000000"/>
                  </a:solidFill>
                  <a:latin typeface="zihun7hao-wennuantongzhiti"/>
                </a:endParaRPr>
              </a:p>
            </p:txBody>
          </p:sp>
          <p:sp>
            <p:nvSpPr>
              <p:cNvPr id="246" name="ïṥḻíḓê"/>
              <p:cNvSpPr/>
              <p:nvPr/>
            </p:nvSpPr>
            <p:spPr bwMode="auto">
              <a:xfrm>
                <a:off x="15972643" y="-2467214"/>
                <a:ext cx="23813" cy="15875"/>
              </a:xfrm>
              <a:custGeom>
                <a:avLst/>
                <a:gdLst>
                  <a:gd name="T0" fmla="*/ 7 w 7"/>
                  <a:gd name="T1" fmla="*/ 2 h 5"/>
                  <a:gd name="T2" fmla="*/ 7 w 7"/>
                  <a:gd name="T3" fmla="*/ 2 h 5"/>
                  <a:gd name="T4" fmla="*/ 7 w 7"/>
                  <a:gd name="T5" fmla="*/ 3 h 5"/>
                  <a:gd name="T6" fmla="*/ 5 w 7"/>
                  <a:gd name="T7" fmla="*/ 5 h 5"/>
                  <a:gd name="T8" fmla="*/ 2 w 7"/>
                  <a:gd name="T9" fmla="*/ 5 h 5"/>
                  <a:gd name="T10" fmla="*/ 1 w 7"/>
                  <a:gd name="T11" fmla="*/ 5 h 5"/>
                  <a:gd name="T12" fmla="*/ 0 w 7"/>
                  <a:gd name="T13" fmla="*/ 3 h 5"/>
                  <a:gd name="T14" fmla="*/ 1 w 7"/>
                  <a:gd name="T15" fmla="*/ 3 h 5"/>
                  <a:gd name="T16" fmla="*/ 1 w 7"/>
                  <a:gd name="T17" fmla="*/ 3 h 5"/>
                  <a:gd name="T18" fmla="*/ 2 w 7"/>
                  <a:gd name="T19" fmla="*/ 2 h 5"/>
                  <a:gd name="T20" fmla="*/ 3 w 7"/>
                  <a:gd name="T21" fmla="*/ 1 h 5"/>
                  <a:gd name="T22" fmla="*/ 4 w 7"/>
                  <a:gd name="T23" fmla="*/ 1 h 5"/>
                  <a:gd name="T24" fmla="*/ 5 w 7"/>
                  <a:gd name="T25" fmla="*/ 0 h 5"/>
                  <a:gd name="T26" fmla="*/ 7 w 7"/>
                  <a:gd name="T27" fmla="*/ 1 h 5"/>
                  <a:gd name="T28" fmla="*/ 7 w 7"/>
                  <a:gd name="T29" fmla="*/ 1 h 5"/>
                  <a:gd name="T30" fmla="*/ 7 w 7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sz="1350">
                  <a:solidFill>
                    <a:srgbClr val="000000"/>
                  </a:solidFill>
                  <a:latin typeface="zihun7hao-wennuantongzhiti"/>
                </a:endParaRPr>
              </a:p>
            </p:txBody>
          </p:sp>
          <p:sp>
            <p:nvSpPr>
              <p:cNvPr id="247" name="î$ļîďè"/>
              <p:cNvSpPr/>
              <p:nvPr/>
            </p:nvSpPr>
            <p:spPr bwMode="auto">
              <a:xfrm>
                <a:off x="15993280" y="-2433877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6 w 6"/>
                  <a:gd name="T3" fmla="*/ 3 h 4"/>
                  <a:gd name="T4" fmla="*/ 4 w 6"/>
                  <a:gd name="T5" fmla="*/ 4 h 4"/>
                  <a:gd name="T6" fmla="*/ 2 w 6"/>
                  <a:gd name="T7" fmla="*/ 4 h 4"/>
                  <a:gd name="T8" fmla="*/ 2 w 6"/>
                  <a:gd name="T9" fmla="*/ 4 h 4"/>
                  <a:gd name="T10" fmla="*/ 0 w 6"/>
                  <a:gd name="T11" fmla="*/ 3 h 4"/>
                  <a:gd name="T12" fmla="*/ 0 w 6"/>
                  <a:gd name="T13" fmla="*/ 2 h 4"/>
                  <a:gd name="T14" fmla="*/ 1 w 6"/>
                  <a:gd name="T15" fmla="*/ 2 h 4"/>
                  <a:gd name="T16" fmla="*/ 2 w 6"/>
                  <a:gd name="T17" fmla="*/ 1 h 4"/>
                  <a:gd name="T18" fmla="*/ 4 w 6"/>
                  <a:gd name="T19" fmla="*/ 0 h 4"/>
                  <a:gd name="T20" fmla="*/ 5 w 6"/>
                  <a:gd name="T21" fmla="*/ 0 h 4"/>
                  <a:gd name="T22" fmla="*/ 6 w 6"/>
                  <a:gd name="T23" fmla="*/ 1 h 4"/>
                  <a:gd name="T24" fmla="*/ 6 w 6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sz="1350">
                  <a:solidFill>
                    <a:srgbClr val="000000"/>
                  </a:solidFill>
                  <a:latin typeface="zihun7hao-wennuantongzhiti"/>
                </a:endParaRPr>
              </a:p>
            </p:txBody>
          </p:sp>
          <p:sp>
            <p:nvSpPr>
              <p:cNvPr id="248" name="îṣḻïdè"/>
              <p:cNvSpPr/>
              <p:nvPr/>
            </p:nvSpPr>
            <p:spPr bwMode="auto">
              <a:xfrm>
                <a:off x="16031380" y="-2176702"/>
                <a:ext cx="38100" cy="65088"/>
              </a:xfrm>
              <a:custGeom>
                <a:avLst/>
                <a:gdLst>
                  <a:gd name="T0" fmla="*/ 4 w 11"/>
                  <a:gd name="T1" fmla="*/ 0 h 19"/>
                  <a:gd name="T2" fmla="*/ 5 w 11"/>
                  <a:gd name="T3" fmla="*/ 1 h 19"/>
                  <a:gd name="T4" fmla="*/ 8 w 11"/>
                  <a:gd name="T5" fmla="*/ 2 h 19"/>
                  <a:gd name="T6" fmla="*/ 10 w 11"/>
                  <a:gd name="T7" fmla="*/ 6 h 19"/>
                  <a:gd name="T8" fmla="*/ 11 w 11"/>
                  <a:gd name="T9" fmla="*/ 11 h 19"/>
                  <a:gd name="T10" fmla="*/ 10 w 11"/>
                  <a:gd name="T11" fmla="*/ 14 h 19"/>
                  <a:gd name="T12" fmla="*/ 9 w 11"/>
                  <a:gd name="T13" fmla="*/ 16 h 19"/>
                  <a:gd name="T14" fmla="*/ 5 w 11"/>
                  <a:gd name="T15" fmla="*/ 18 h 19"/>
                  <a:gd name="T16" fmla="*/ 2 w 11"/>
                  <a:gd name="T17" fmla="*/ 19 h 19"/>
                  <a:gd name="T18" fmla="*/ 1 w 11"/>
                  <a:gd name="T19" fmla="*/ 19 h 19"/>
                  <a:gd name="T20" fmla="*/ 1 w 11"/>
                  <a:gd name="T21" fmla="*/ 19 h 19"/>
                  <a:gd name="T22" fmla="*/ 0 w 11"/>
                  <a:gd name="T23" fmla="*/ 18 h 19"/>
                  <a:gd name="T24" fmla="*/ 1 w 11"/>
                  <a:gd name="T25" fmla="*/ 17 h 19"/>
                  <a:gd name="T26" fmla="*/ 4 w 11"/>
                  <a:gd name="T27" fmla="*/ 16 h 19"/>
                  <a:gd name="T28" fmla="*/ 6 w 11"/>
                  <a:gd name="T29" fmla="*/ 13 h 19"/>
                  <a:gd name="T30" fmla="*/ 7 w 11"/>
                  <a:gd name="T31" fmla="*/ 12 h 19"/>
                  <a:gd name="T32" fmla="*/ 7 w 11"/>
                  <a:gd name="T33" fmla="*/ 10 h 19"/>
                  <a:gd name="T34" fmla="*/ 6 w 11"/>
                  <a:gd name="T35" fmla="*/ 4 h 19"/>
                  <a:gd name="T36" fmla="*/ 4 w 11"/>
                  <a:gd name="T37" fmla="*/ 3 h 19"/>
                  <a:gd name="T38" fmla="*/ 3 w 11"/>
                  <a:gd name="T39" fmla="*/ 2 h 19"/>
                  <a:gd name="T40" fmla="*/ 3 w 11"/>
                  <a:gd name="T41" fmla="*/ 1 h 19"/>
                  <a:gd name="T42" fmla="*/ 4 w 11"/>
                  <a:gd name="T4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19">
                    <a:moveTo>
                      <a:pt x="4" y="0"/>
                    </a:moveTo>
                    <a:cubicBezTo>
                      <a:pt x="4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9" y="3"/>
                      <a:pt x="10" y="4"/>
                      <a:pt x="10" y="6"/>
                    </a:cubicBezTo>
                    <a:cubicBezTo>
                      <a:pt x="11" y="7"/>
                      <a:pt x="11" y="9"/>
                      <a:pt x="11" y="11"/>
                    </a:cubicBezTo>
                    <a:cubicBezTo>
                      <a:pt x="11" y="12"/>
                      <a:pt x="10" y="13"/>
                      <a:pt x="10" y="14"/>
                    </a:cubicBezTo>
                    <a:cubicBezTo>
                      <a:pt x="10" y="14"/>
                      <a:pt x="9" y="15"/>
                      <a:pt x="9" y="16"/>
                    </a:cubicBezTo>
                    <a:cubicBezTo>
                      <a:pt x="8" y="17"/>
                      <a:pt x="6" y="18"/>
                      <a:pt x="5" y="18"/>
                    </a:cubicBezTo>
                    <a:cubicBezTo>
                      <a:pt x="4" y="19"/>
                      <a:pt x="3" y="19"/>
                      <a:pt x="2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9"/>
                      <a:pt x="0" y="18"/>
                      <a:pt x="0" y="18"/>
                    </a:cubicBezTo>
                    <a:cubicBezTo>
                      <a:pt x="0" y="17"/>
                      <a:pt x="0" y="17"/>
                      <a:pt x="1" y="17"/>
                    </a:cubicBezTo>
                    <a:cubicBezTo>
                      <a:pt x="1" y="17"/>
                      <a:pt x="2" y="17"/>
                      <a:pt x="4" y="16"/>
                    </a:cubicBezTo>
                    <a:cubicBezTo>
                      <a:pt x="4" y="15"/>
                      <a:pt x="5" y="14"/>
                      <a:pt x="6" y="13"/>
                    </a:cubicBezTo>
                    <a:cubicBezTo>
                      <a:pt x="6" y="13"/>
                      <a:pt x="6" y="13"/>
                      <a:pt x="7" y="12"/>
                    </a:cubicBezTo>
                    <a:cubicBezTo>
                      <a:pt x="7" y="11"/>
                      <a:pt x="7" y="11"/>
                      <a:pt x="7" y="10"/>
                    </a:cubicBezTo>
                    <a:cubicBezTo>
                      <a:pt x="8" y="8"/>
                      <a:pt x="7" y="6"/>
                      <a:pt x="6" y="4"/>
                    </a:cubicBezTo>
                    <a:cubicBezTo>
                      <a:pt x="5" y="4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sz="1350">
                  <a:solidFill>
                    <a:srgbClr val="000000"/>
                  </a:solidFill>
                  <a:latin typeface="zihun7hao-wennuantongzhiti"/>
                </a:endParaRPr>
              </a:p>
            </p:txBody>
          </p:sp>
          <p:sp>
            <p:nvSpPr>
              <p:cNvPr id="249" name="îṥḻíďè"/>
              <p:cNvSpPr/>
              <p:nvPr/>
            </p:nvSpPr>
            <p:spPr bwMode="auto">
              <a:xfrm>
                <a:off x="15767855" y="-2121139"/>
                <a:ext cx="49213" cy="76200"/>
              </a:xfrm>
              <a:custGeom>
                <a:avLst/>
                <a:gdLst>
                  <a:gd name="T0" fmla="*/ 6 w 14"/>
                  <a:gd name="T1" fmla="*/ 0 h 22"/>
                  <a:gd name="T2" fmla="*/ 7 w 14"/>
                  <a:gd name="T3" fmla="*/ 1 h 22"/>
                  <a:gd name="T4" fmla="*/ 10 w 14"/>
                  <a:gd name="T5" fmla="*/ 3 h 22"/>
                  <a:gd name="T6" fmla="*/ 13 w 14"/>
                  <a:gd name="T7" fmla="*/ 7 h 22"/>
                  <a:gd name="T8" fmla="*/ 14 w 14"/>
                  <a:gd name="T9" fmla="*/ 10 h 22"/>
                  <a:gd name="T10" fmla="*/ 14 w 14"/>
                  <a:gd name="T11" fmla="*/ 13 h 22"/>
                  <a:gd name="T12" fmla="*/ 12 w 14"/>
                  <a:gd name="T13" fmla="*/ 16 h 22"/>
                  <a:gd name="T14" fmla="*/ 11 w 14"/>
                  <a:gd name="T15" fmla="*/ 19 h 22"/>
                  <a:gd name="T16" fmla="*/ 6 w 14"/>
                  <a:gd name="T17" fmla="*/ 21 h 22"/>
                  <a:gd name="T18" fmla="*/ 3 w 14"/>
                  <a:gd name="T19" fmla="*/ 22 h 22"/>
                  <a:gd name="T20" fmla="*/ 1 w 14"/>
                  <a:gd name="T21" fmla="*/ 22 h 22"/>
                  <a:gd name="T22" fmla="*/ 0 w 14"/>
                  <a:gd name="T23" fmla="*/ 20 h 22"/>
                  <a:gd name="T24" fmla="*/ 1 w 14"/>
                  <a:gd name="T25" fmla="*/ 20 h 22"/>
                  <a:gd name="T26" fmla="*/ 2 w 14"/>
                  <a:gd name="T27" fmla="*/ 19 h 22"/>
                  <a:gd name="T28" fmla="*/ 5 w 14"/>
                  <a:gd name="T29" fmla="*/ 19 h 22"/>
                  <a:gd name="T30" fmla="*/ 8 w 14"/>
                  <a:gd name="T31" fmla="*/ 16 h 22"/>
                  <a:gd name="T32" fmla="*/ 9 w 14"/>
                  <a:gd name="T33" fmla="*/ 14 h 22"/>
                  <a:gd name="T34" fmla="*/ 10 w 14"/>
                  <a:gd name="T35" fmla="*/ 12 h 22"/>
                  <a:gd name="T36" fmla="*/ 10 w 14"/>
                  <a:gd name="T37" fmla="*/ 10 h 22"/>
                  <a:gd name="T38" fmla="*/ 10 w 14"/>
                  <a:gd name="T39" fmla="*/ 8 h 22"/>
                  <a:gd name="T40" fmla="*/ 8 w 14"/>
                  <a:gd name="T41" fmla="*/ 5 h 22"/>
                  <a:gd name="T42" fmla="*/ 6 w 14"/>
                  <a:gd name="T43" fmla="*/ 3 h 22"/>
                  <a:gd name="T44" fmla="*/ 5 w 14"/>
                  <a:gd name="T45" fmla="*/ 2 h 22"/>
                  <a:gd name="T46" fmla="*/ 5 w 14"/>
                  <a:gd name="T47" fmla="*/ 1 h 22"/>
                  <a:gd name="T48" fmla="*/ 6 w 14"/>
                  <a:gd name="T4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2">
                    <a:moveTo>
                      <a:pt x="6" y="0"/>
                    </a:moveTo>
                    <a:cubicBezTo>
                      <a:pt x="6" y="0"/>
                      <a:pt x="7" y="0"/>
                      <a:pt x="7" y="1"/>
                    </a:cubicBezTo>
                    <a:cubicBezTo>
                      <a:pt x="8" y="1"/>
                      <a:pt x="9" y="2"/>
                      <a:pt x="10" y="3"/>
                    </a:cubicBezTo>
                    <a:cubicBezTo>
                      <a:pt x="12" y="4"/>
                      <a:pt x="13" y="5"/>
                      <a:pt x="13" y="7"/>
                    </a:cubicBezTo>
                    <a:cubicBezTo>
                      <a:pt x="14" y="8"/>
                      <a:pt x="14" y="9"/>
                      <a:pt x="14" y="10"/>
                    </a:cubicBezTo>
                    <a:cubicBezTo>
                      <a:pt x="14" y="11"/>
                      <a:pt x="14" y="12"/>
                      <a:pt x="14" y="13"/>
                    </a:cubicBezTo>
                    <a:cubicBezTo>
                      <a:pt x="13" y="14"/>
                      <a:pt x="13" y="15"/>
                      <a:pt x="12" y="16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9" y="20"/>
                      <a:pt x="8" y="21"/>
                      <a:pt x="6" y="21"/>
                    </a:cubicBezTo>
                    <a:cubicBezTo>
                      <a:pt x="5" y="22"/>
                      <a:pt x="3" y="22"/>
                      <a:pt x="3" y="22"/>
                    </a:cubicBezTo>
                    <a:cubicBezTo>
                      <a:pt x="2" y="22"/>
                      <a:pt x="1" y="22"/>
                      <a:pt x="1" y="22"/>
                    </a:cubicBezTo>
                    <a:cubicBezTo>
                      <a:pt x="1" y="22"/>
                      <a:pt x="0" y="21"/>
                      <a:pt x="0" y="20"/>
                    </a:cubicBezTo>
                    <a:cubicBezTo>
                      <a:pt x="0" y="20"/>
                      <a:pt x="1" y="20"/>
                      <a:pt x="1" y="20"/>
                    </a:cubicBezTo>
                    <a:cubicBezTo>
                      <a:pt x="1" y="20"/>
                      <a:pt x="2" y="20"/>
                      <a:pt x="2" y="19"/>
                    </a:cubicBezTo>
                    <a:cubicBezTo>
                      <a:pt x="3" y="19"/>
                      <a:pt x="4" y="19"/>
                      <a:pt x="5" y="19"/>
                    </a:cubicBezTo>
                    <a:cubicBezTo>
                      <a:pt x="6" y="18"/>
                      <a:pt x="7" y="17"/>
                      <a:pt x="8" y="16"/>
                    </a:cubicBezTo>
                    <a:cubicBezTo>
                      <a:pt x="9" y="16"/>
                      <a:pt x="9" y="15"/>
                      <a:pt x="9" y="14"/>
                    </a:cubicBezTo>
                    <a:cubicBezTo>
                      <a:pt x="10" y="14"/>
                      <a:pt x="10" y="13"/>
                      <a:pt x="10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9" y="6"/>
                      <a:pt x="8" y="5"/>
                    </a:cubicBezTo>
                    <a:cubicBezTo>
                      <a:pt x="8" y="4"/>
                      <a:pt x="7" y="3"/>
                      <a:pt x="6" y="3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sz="1350">
                  <a:solidFill>
                    <a:srgbClr val="000000"/>
                  </a:solidFill>
                  <a:latin typeface="zihun7hao-wennuantongzhiti"/>
                </a:endParaRPr>
              </a:p>
            </p:txBody>
          </p:sp>
          <p:sp>
            <p:nvSpPr>
              <p:cNvPr id="250" name="íṩ1îďê"/>
              <p:cNvSpPr/>
              <p:nvPr/>
            </p:nvSpPr>
            <p:spPr bwMode="auto">
              <a:xfrm>
                <a:off x="15504330" y="-2059227"/>
                <a:ext cx="49213" cy="69850"/>
              </a:xfrm>
              <a:custGeom>
                <a:avLst/>
                <a:gdLst>
                  <a:gd name="T0" fmla="*/ 9 w 14"/>
                  <a:gd name="T1" fmla="*/ 0 h 20"/>
                  <a:gd name="T2" fmla="*/ 10 w 14"/>
                  <a:gd name="T3" fmla="*/ 1 h 20"/>
                  <a:gd name="T4" fmla="*/ 12 w 14"/>
                  <a:gd name="T5" fmla="*/ 4 h 20"/>
                  <a:gd name="T6" fmla="*/ 14 w 14"/>
                  <a:gd name="T7" fmla="*/ 8 h 20"/>
                  <a:gd name="T8" fmla="*/ 13 w 14"/>
                  <a:gd name="T9" fmla="*/ 11 h 20"/>
                  <a:gd name="T10" fmla="*/ 13 w 14"/>
                  <a:gd name="T11" fmla="*/ 14 h 20"/>
                  <a:gd name="T12" fmla="*/ 11 w 14"/>
                  <a:gd name="T13" fmla="*/ 16 h 20"/>
                  <a:gd name="T14" fmla="*/ 9 w 14"/>
                  <a:gd name="T15" fmla="*/ 18 h 20"/>
                  <a:gd name="T16" fmla="*/ 5 w 14"/>
                  <a:gd name="T17" fmla="*/ 20 h 20"/>
                  <a:gd name="T18" fmla="*/ 2 w 14"/>
                  <a:gd name="T19" fmla="*/ 20 h 20"/>
                  <a:gd name="T20" fmla="*/ 1 w 14"/>
                  <a:gd name="T21" fmla="*/ 20 h 20"/>
                  <a:gd name="T22" fmla="*/ 1 w 14"/>
                  <a:gd name="T23" fmla="*/ 20 h 20"/>
                  <a:gd name="T24" fmla="*/ 0 w 14"/>
                  <a:gd name="T25" fmla="*/ 19 h 20"/>
                  <a:gd name="T26" fmla="*/ 1 w 14"/>
                  <a:gd name="T27" fmla="*/ 18 h 20"/>
                  <a:gd name="T28" fmla="*/ 4 w 14"/>
                  <a:gd name="T29" fmla="*/ 17 h 20"/>
                  <a:gd name="T30" fmla="*/ 7 w 14"/>
                  <a:gd name="T31" fmla="*/ 15 h 20"/>
                  <a:gd name="T32" fmla="*/ 8 w 14"/>
                  <a:gd name="T33" fmla="*/ 14 h 20"/>
                  <a:gd name="T34" fmla="*/ 9 w 14"/>
                  <a:gd name="T35" fmla="*/ 12 h 20"/>
                  <a:gd name="T36" fmla="*/ 10 w 14"/>
                  <a:gd name="T37" fmla="*/ 10 h 20"/>
                  <a:gd name="T38" fmla="*/ 10 w 14"/>
                  <a:gd name="T39" fmla="*/ 8 h 20"/>
                  <a:gd name="T40" fmla="*/ 9 w 14"/>
                  <a:gd name="T41" fmla="*/ 5 h 20"/>
                  <a:gd name="T42" fmla="*/ 8 w 14"/>
                  <a:gd name="T43" fmla="*/ 3 h 20"/>
                  <a:gd name="T44" fmla="*/ 8 w 14"/>
                  <a:gd name="T45" fmla="*/ 2 h 20"/>
                  <a:gd name="T46" fmla="*/ 8 w 14"/>
                  <a:gd name="T47" fmla="*/ 0 h 20"/>
                  <a:gd name="T48" fmla="*/ 9 w 14"/>
                  <a:gd name="T4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0">
                    <a:moveTo>
                      <a:pt x="9" y="0"/>
                    </a:moveTo>
                    <a:cubicBezTo>
                      <a:pt x="9" y="0"/>
                      <a:pt x="10" y="1"/>
                      <a:pt x="10" y="1"/>
                    </a:cubicBezTo>
                    <a:cubicBezTo>
                      <a:pt x="11" y="2"/>
                      <a:pt x="12" y="3"/>
                      <a:pt x="12" y="4"/>
                    </a:cubicBezTo>
                    <a:cubicBezTo>
                      <a:pt x="13" y="5"/>
                      <a:pt x="13" y="6"/>
                      <a:pt x="14" y="8"/>
                    </a:cubicBezTo>
                    <a:cubicBezTo>
                      <a:pt x="14" y="9"/>
                      <a:pt x="14" y="10"/>
                      <a:pt x="13" y="11"/>
                    </a:cubicBezTo>
                    <a:cubicBezTo>
                      <a:pt x="13" y="12"/>
                      <a:pt x="13" y="13"/>
                      <a:pt x="13" y="14"/>
                    </a:cubicBezTo>
                    <a:cubicBezTo>
                      <a:pt x="12" y="14"/>
                      <a:pt x="12" y="15"/>
                      <a:pt x="11" y="16"/>
                    </a:cubicBezTo>
                    <a:cubicBezTo>
                      <a:pt x="11" y="17"/>
                      <a:pt x="10" y="17"/>
                      <a:pt x="9" y="18"/>
                    </a:cubicBezTo>
                    <a:cubicBezTo>
                      <a:pt x="8" y="19"/>
                      <a:pt x="7" y="20"/>
                      <a:pt x="5" y="20"/>
                    </a:cubicBezTo>
                    <a:cubicBezTo>
                      <a:pt x="4" y="20"/>
                      <a:pt x="3" y="20"/>
                      <a:pt x="2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1" y="18"/>
                      <a:pt x="1" y="18"/>
                    </a:cubicBezTo>
                    <a:cubicBezTo>
                      <a:pt x="1" y="18"/>
                      <a:pt x="2" y="18"/>
                      <a:pt x="4" y="17"/>
                    </a:cubicBezTo>
                    <a:cubicBezTo>
                      <a:pt x="5" y="17"/>
                      <a:pt x="6" y="16"/>
                      <a:pt x="7" y="15"/>
                    </a:cubicBezTo>
                    <a:cubicBezTo>
                      <a:pt x="8" y="15"/>
                      <a:pt x="8" y="14"/>
                      <a:pt x="8" y="14"/>
                    </a:cubicBezTo>
                    <a:cubicBezTo>
                      <a:pt x="9" y="13"/>
                      <a:pt x="9" y="13"/>
                      <a:pt x="9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10" y="6"/>
                      <a:pt x="9" y="5"/>
                    </a:cubicBezTo>
                    <a:cubicBezTo>
                      <a:pt x="9" y="4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8" y="1"/>
                      <a:pt x="8" y="0"/>
                    </a:cubicBezTo>
                    <a:cubicBezTo>
                      <a:pt x="8" y="0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sz="1350">
                  <a:solidFill>
                    <a:srgbClr val="000000"/>
                  </a:solidFill>
                  <a:latin typeface="zihun7hao-wennuantongzhiti"/>
                </a:endParaRPr>
              </a:p>
            </p:txBody>
          </p:sp>
          <p:sp>
            <p:nvSpPr>
              <p:cNvPr id="251" name="ï$1iďè"/>
              <p:cNvSpPr/>
              <p:nvPr/>
            </p:nvSpPr>
            <p:spPr bwMode="auto">
              <a:xfrm>
                <a:off x="16326655" y="-2291002"/>
                <a:ext cx="41275" cy="14288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0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3 h 4"/>
                  <a:gd name="T14" fmla="*/ 10 w 12"/>
                  <a:gd name="T15" fmla="*/ 3 h 4"/>
                  <a:gd name="T16" fmla="*/ 6 w 12"/>
                  <a:gd name="T17" fmla="*/ 3 h 4"/>
                  <a:gd name="T18" fmla="*/ 3 w 12"/>
                  <a:gd name="T19" fmla="*/ 3 h 4"/>
                  <a:gd name="T20" fmla="*/ 1 w 12"/>
                  <a:gd name="T21" fmla="*/ 2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0"/>
                      <a:pt x="10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2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0" y="3"/>
                    </a:cubicBezTo>
                    <a:cubicBezTo>
                      <a:pt x="9" y="4"/>
                      <a:pt x="7" y="3"/>
                      <a:pt x="6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sz="1350">
                  <a:solidFill>
                    <a:srgbClr val="000000"/>
                  </a:solidFill>
                  <a:latin typeface="zihun7hao-wennuantongzhiti"/>
                </a:endParaRPr>
              </a:p>
            </p:txBody>
          </p:sp>
          <p:sp>
            <p:nvSpPr>
              <p:cNvPr id="252" name="ïŝļiďé"/>
              <p:cNvSpPr/>
              <p:nvPr/>
            </p:nvSpPr>
            <p:spPr bwMode="auto">
              <a:xfrm>
                <a:off x="16329830" y="-2273539"/>
                <a:ext cx="41275" cy="12700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1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4 h 4"/>
                  <a:gd name="T14" fmla="*/ 10 w 12"/>
                  <a:gd name="T15" fmla="*/ 4 h 4"/>
                  <a:gd name="T16" fmla="*/ 6 w 12"/>
                  <a:gd name="T17" fmla="*/ 4 h 4"/>
                  <a:gd name="T18" fmla="*/ 3 w 12"/>
                  <a:gd name="T19" fmla="*/ 3 h 4"/>
                  <a:gd name="T20" fmla="*/ 1 w 12"/>
                  <a:gd name="T21" fmla="*/ 3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1"/>
                      <a:pt x="10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sz="1350">
                  <a:solidFill>
                    <a:srgbClr val="000000"/>
                  </a:solidFill>
                  <a:latin typeface="zihun7hao-wennuantongzhiti"/>
                </a:endParaRPr>
              </a:p>
            </p:txBody>
          </p:sp>
          <p:sp>
            <p:nvSpPr>
              <p:cNvPr id="253" name="išḻíḋe"/>
              <p:cNvSpPr/>
              <p:nvPr/>
            </p:nvSpPr>
            <p:spPr bwMode="auto">
              <a:xfrm>
                <a:off x="14915368" y="-2302114"/>
                <a:ext cx="152400" cy="190500"/>
              </a:xfrm>
              <a:custGeom>
                <a:avLst/>
                <a:gdLst>
                  <a:gd name="T0" fmla="*/ 2 w 44"/>
                  <a:gd name="T1" fmla="*/ 1 h 55"/>
                  <a:gd name="T2" fmla="*/ 9 w 44"/>
                  <a:gd name="T3" fmla="*/ 9 h 55"/>
                  <a:gd name="T4" fmla="*/ 23 w 44"/>
                  <a:gd name="T5" fmla="*/ 26 h 55"/>
                  <a:gd name="T6" fmla="*/ 37 w 44"/>
                  <a:gd name="T7" fmla="*/ 45 h 55"/>
                  <a:gd name="T8" fmla="*/ 43 w 44"/>
                  <a:gd name="T9" fmla="*/ 53 h 55"/>
                  <a:gd name="T10" fmla="*/ 43 w 44"/>
                  <a:gd name="T11" fmla="*/ 55 h 55"/>
                  <a:gd name="T12" fmla="*/ 41 w 44"/>
                  <a:gd name="T13" fmla="*/ 54 h 55"/>
                  <a:gd name="T14" fmla="*/ 35 w 44"/>
                  <a:gd name="T15" fmla="*/ 47 h 55"/>
                  <a:gd name="T16" fmla="*/ 20 w 44"/>
                  <a:gd name="T17" fmla="*/ 29 h 55"/>
                  <a:gd name="T18" fmla="*/ 7 w 44"/>
                  <a:gd name="T19" fmla="*/ 11 h 55"/>
                  <a:gd name="T20" fmla="*/ 0 w 44"/>
                  <a:gd name="T21" fmla="*/ 2 h 55"/>
                  <a:gd name="T22" fmla="*/ 1 w 44"/>
                  <a:gd name="T23" fmla="*/ 1 h 55"/>
                  <a:gd name="T24" fmla="*/ 2 w 44"/>
                  <a:gd name="T25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55">
                    <a:moveTo>
                      <a:pt x="2" y="1"/>
                    </a:moveTo>
                    <a:cubicBezTo>
                      <a:pt x="2" y="1"/>
                      <a:pt x="5" y="4"/>
                      <a:pt x="9" y="9"/>
                    </a:cubicBezTo>
                    <a:cubicBezTo>
                      <a:pt x="13" y="14"/>
                      <a:pt x="18" y="20"/>
                      <a:pt x="23" y="26"/>
                    </a:cubicBezTo>
                    <a:cubicBezTo>
                      <a:pt x="28" y="33"/>
                      <a:pt x="33" y="40"/>
                      <a:pt x="37" y="45"/>
                    </a:cubicBezTo>
                    <a:cubicBezTo>
                      <a:pt x="41" y="50"/>
                      <a:pt x="43" y="53"/>
                      <a:pt x="43" y="53"/>
                    </a:cubicBezTo>
                    <a:cubicBezTo>
                      <a:pt x="44" y="54"/>
                      <a:pt x="44" y="54"/>
                      <a:pt x="43" y="55"/>
                    </a:cubicBezTo>
                    <a:cubicBezTo>
                      <a:pt x="42" y="55"/>
                      <a:pt x="42" y="55"/>
                      <a:pt x="41" y="54"/>
                    </a:cubicBezTo>
                    <a:cubicBezTo>
                      <a:pt x="41" y="54"/>
                      <a:pt x="39" y="51"/>
                      <a:pt x="35" y="47"/>
                    </a:cubicBezTo>
                    <a:cubicBezTo>
                      <a:pt x="31" y="42"/>
                      <a:pt x="26" y="35"/>
                      <a:pt x="20" y="29"/>
                    </a:cubicBezTo>
                    <a:cubicBezTo>
                      <a:pt x="15" y="22"/>
                      <a:pt x="10" y="16"/>
                      <a:pt x="7" y="11"/>
                    </a:cubicBezTo>
                    <a:cubicBezTo>
                      <a:pt x="3" y="6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sz="1350">
                  <a:solidFill>
                    <a:srgbClr val="000000"/>
                  </a:solidFill>
                  <a:latin typeface="zihun7hao-wennuantongzhiti"/>
                </a:endParaRPr>
              </a:p>
            </p:txBody>
          </p:sp>
          <p:sp>
            <p:nvSpPr>
              <p:cNvPr id="254" name="i$ḷîḑê"/>
              <p:cNvSpPr/>
              <p:nvPr/>
            </p:nvSpPr>
            <p:spPr bwMode="auto">
              <a:xfrm>
                <a:off x="15059830" y="-2100502"/>
                <a:ext cx="22225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4 h 5"/>
                  <a:gd name="T4" fmla="*/ 3 w 6"/>
                  <a:gd name="T5" fmla="*/ 4 h 5"/>
                  <a:gd name="T6" fmla="*/ 2 w 6"/>
                  <a:gd name="T7" fmla="*/ 1 h 5"/>
                  <a:gd name="T8" fmla="*/ 3 w 6"/>
                  <a:gd name="T9" fmla="*/ 0 h 5"/>
                  <a:gd name="T10" fmla="*/ 5 w 6"/>
                  <a:gd name="T11" fmla="*/ 0 h 5"/>
                  <a:gd name="T12" fmla="*/ 6 w 6"/>
                  <a:gd name="T13" fmla="*/ 2 h 5"/>
                  <a:gd name="T14" fmla="*/ 6 w 6"/>
                  <a:gd name="T15" fmla="*/ 2 h 5"/>
                  <a:gd name="T16" fmla="*/ 5 w 6"/>
                  <a:gd name="T17" fmla="*/ 4 h 5"/>
                  <a:gd name="T18" fmla="*/ 3 w 6"/>
                  <a:gd name="T19" fmla="*/ 5 h 5"/>
                  <a:gd name="T20" fmla="*/ 3 w 6"/>
                  <a:gd name="T21" fmla="*/ 5 h 5"/>
                  <a:gd name="T22" fmla="*/ 0 w 6"/>
                  <a:gd name="T23" fmla="*/ 4 h 5"/>
                  <a:gd name="T24" fmla="*/ 1 w 6"/>
                  <a:gd name="T25" fmla="*/ 1 h 5"/>
                  <a:gd name="T26" fmla="*/ 1 w 6"/>
                  <a:gd name="T27" fmla="*/ 1 h 5"/>
                  <a:gd name="T28" fmla="*/ 3 w 6"/>
                  <a:gd name="T29" fmla="*/ 1 h 5"/>
                  <a:gd name="T30" fmla="*/ 5 w 6"/>
                  <a:gd name="T31" fmla="*/ 0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5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sz="1350">
                  <a:solidFill>
                    <a:srgbClr val="000000"/>
                  </a:solidFill>
                  <a:latin typeface="zihun7hao-wennuantongzhiti"/>
                </a:endParaRPr>
              </a:p>
            </p:txBody>
          </p:sp>
          <p:sp>
            <p:nvSpPr>
              <p:cNvPr id="255" name="iṥļîdè"/>
              <p:cNvSpPr/>
              <p:nvPr/>
            </p:nvSpPr>
            <p:spPr bwMode="auto">
              <a:xfrm>
                <a:off x="15074118" y="-2079864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5 w 6"/>
                  <a:gd name="T3" fmla="*/ 3 h 4"/>
                  <a:gd name="T4" fmla="*/ 3 w 6"/>
                  <a:gd name="T5" fmla="*/ 4 h 4"/>
                  <a:gd name="T6" fmla="*/ 2 w 6"/>
                  <a:gd name="T7" fmla="*/ 4 h 4"/>
                  <a:gd name="T8" fmla="*/ 1 w 6"/>
                  <a:gd name="T9" fmla="*/ 3 h 4"/>
                  <a:gd name="T10" fmla="*/ 0 w 6"/>
                  <a:gd name="T11" fmla="*/ 1 h 4"/>
                  <a:gd name="T12" fmla="*/ 0 w 6"/>
                  <a:gd name="T13" fmla="*/ 1 h 4"/>
                  <a:gd name="T14" fmla="*/ 1 w 6"/>
                  <a:gd name="T15" fmla="*/ 1 h 4"/>
                  <a:gd name="T16" fmla="*/ 3 w 6"/>
                  <a:gd name="T17" fmla="*/ 0 h 4"/>
                  <a:gd name="T18" fmla="*/ 5 w 6"/>
                  <a:gd name="T19" fmla="*/ 0 h 4"/>
                  <a:gd name="T20" fmla="*/ 5 w 6"/>
                  <a:gd name="T21" fmla="*/ 0 h 4"/>
                  <a:gd name="T22" fmla="*/ 6 w 6"/>
                  <a:gd name="T2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3"/>
                      <a:pt x="5" y="3"/>
                    </a:cubicBezTo>
                    <a:cubicBezTo>
                      <a:pt x="5" y="3"/>
                      <a:pt x="4" y="3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sz="1350">
                  <a:solidFill>
                    <a:srgbClr val="000000"/>
                  </a:solidFill>
                  <a:latin typeface="zihun7hao-wennuantongzhiti"/>
                </a:endParaRPr>
              </a:p>
            </p:txBody>
          </p:sp>
          <p:sp>
            <p:nvSpPr>
              <p:cNvPr id="256" name="ïSlïḓé"/>
              <p:cNvSpPr/>
              <p:nvPr/>
            </p:nvSpPr>
            <p:spPr bwMode="auto">
              <a:xfrm>
                <a:off x="15085230" y="-2065577"/>
                <a:ext cx="23813" cy="20638"/>
              </a:xfrm>
              <a:custGeom>
                <a:avLst/>
                <a:gdLst>
                  <a:gd name="T0" fmla="*/ 7 w 7"/>
                  <a:gd name="T1" fmla="*/ 1 h 6"/>
                  <a:gd name="T2" fmla="*/ 7 w 7"/>
                  <a:gd name="T3" fmla="*/ 2 h 6"/>
                  <a:gd name="T4" fmla="*/ 6 w 7"/>
                  <a:gd name="T5" fmla="*/ 3 h 6"/>
                  <a:gd name="T6" fmla="*/ 5 w 7"/>
                  <a:gd name="T7" fmla="*/ 5 h 6"/>
                  <a:gd name="T8" fmla="*/ 2 w 7"/>
                  <a:gd name="T9" fmla="*/ 6 h 6"/>
                  <a:gd name="T10" fmla="*/ 1 w 7"/>
                  <a:gd name="T11" fmla="*/ 5 h 6"/>
                  <a:gd name="T12" fmla="*/ 0 w 7"/>
                  <a:gd name="T13" fmla="*/ 4 h 6"/>
                  <a:gd name="T14" fmla="*/ 0 w 7"/>
                  <a:gd name="T15" fmla="*/ 3 h 6"/>
                  <a:gd name="T16" fmla="*/ 0 w 7"/>
                  <a:gd name="T17" fmla="*/ 3 h 6"/>
                  <a:gd name="T18" fmla="*/ 1 w 7"/>
                  <a:gd name="T19" fmla="*/ 3 h 6"/>
                  <a:gd name="T20" fmla="*/ 3 w 7"/>
                  <a:gd name="T21" fmla="*/ 2 h 6"/>
                  <a:gd name="T22" fmla="*/ 4 w 7"/>
                  <a:gd name="T23" fmla="*/ 1 h 6"/>
                  <a:gd name="T24" fmla="*/ 5 w 7"/>
                  <a:gd name="T25" fmla="*/ 0 h 6"/>
                  <a:gd name="T26" fmla="*/ 7 w 7"/>
                  <a:gd name="T27" fmla="*/ 1 h 6"/>
                  <a:gd name="T28" fmla="*/ 7 w 7"/>
                  <a:gd name="T2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6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5" y="5"/>
                    </a:cubicBezTo>
                    <a:cubicBezTo>
                      <a:pt x="4" y="5"/>
                      <a:pt x="3" y="6"/>
                      <a:pt x="2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sz="1350">
                  <a:solidFill>
                    <a:srgbClr val="000000"/>
                  </a:solidFill>
                  <a:latin typeface="zihun7hao-wennuantongzhiti"/>
                </a:endParaRPr>
              </a:p>
            </p:txBody>
          </p:sp>
          <p:sp>
            <p:nvSpPr>
              <p:cNvPr id="257" name="íṡḷíďè"/>
              <p:cNvSpPr/>
              <p:nvPr/>
            </p:nvSpPr>
            <p:spPr bwMode="auto">
              <a:xfrm>
                <a:off x="15077293" y="-1862377"/>
                <a:ext cx="46038" cy="169863"/>
              </a:xfrm>
              <a:custGeom>
                <a:avLst/>
                <a:gdLst>
                  <a:gd name="T0" fmla="*/ 13 w 13"/>
                  <a:gd name="T1" fmla="*/ 1 h 49"/>
                  <a:gd name="T2" fmla="*/ 12 w 13"/>
                  <a:gd name="T3" fmla="*/ 9 h 49"/>
                  <a:gd name="T4" fmla="*/ 8 w 13"/>
                  <a:gd name="T5" fmla="*/ 25 h 49"/>
                  <a:gd name="T6" fmla="*/ 4 w 13"/>
                  <a:gd name="T7" fmla="*/ 41 h 49"/>
                  <a:gd name="T8" fmla="*/ 2 w 13"/>
                  <a:gd name="T9" fmla="*/ 48 h 49"/>
                  <a:gd name="T10" fmla="*/ 1 w 13"/>
                  <a:gd name="T11" fmla="*/ 49 h 49"/>
                  <a:gd name="T12" fmla="*/ 0 w 13"/>
                  <a:gd name="T13" fmla="*/ 48 h 49"/>
                  <a:gd name="T14" fmla="*/ 1 w 13"/>
                  <a:gd name="T15" fmla="*/ 40 h 49"/>
                  <a:gd name="T16" fmla="*/ 5 w 13"/>
                  <a:gd name="T17" fmla="*/ 24 h 49"/>
                  <a:gd name="T18" fmla="*/ 9 w 13"/>
                  <a:gd name="T19" fmla="*/ 8 h 49"/>
                  <a:gd name="T20" fmla="*/ 11 w 13"/>
                  <a:gd name="T21" fmla="*/ 1 h 49"/>
                  <a:gd name="T22" fmla="*/ 12 w 13"/>
                  <a:gd name="T23" fmla="*/ 0 h 49"/>
                  <a:gd name="T24" fmla="*/ 13 w 13"/>
                  <a:gd name="T25" fmla="*/ 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49">
                    <a:moveTo>
                      <a:pt x="13" y="1"/>
                    </a:moveTo>
                    <a:cubicBezTo>
                      <a:pt x="13" y="1"/>
                      <a:pt x="12" y="4"/>
                      <a:pt x="12" y="9"/>
                    </a:cubicBezTo>
                    <a:cubicBezTo>
                      <a:pt x="11" y="13"/>
                      <a:pt x="9" y="19"/>
                      <a:pt x="8" y="25"/>
                    </a:cubicBezTo>
                    <a:cubicBezTo>
                      <a:pt x="7" y="31"/>
                      <a:pt x="5" y="37"/>
                      <a:pt x="4" y="41"/>
                    </a:cubicBezTo>
                    <a:cubicBezTo>
                      <a:pt x="3" y="45"/>
                      <a:pt x="2" y="48"/>
                      <a:pt x="2" y="48"/>
                    </a:cubicBezTo>
                    <a:cubicBezTo>
                      <a:pt x="2" y="49"/>
                      <a:pt x="1" y="49"/>
                      <a:pt x="1" y="49"/>
                    </a:cubicBezTo>
                    <a:cubicBezTo>
                      <a:pt x="0" y="49"/>
                      <a:pt x="0" y="48"/>
                      <a:pt x="0" y="48"/>
                    </a:cubicBezTo>
                    <a:cubicBezTo>
                      <a:pt x="0" y="48"/>
                      <a:pt x="0" y="45"/>
                      <a:pt x="1" y="40"/>
                    </a:cubicBezTo>
                    <a:cubicBezTo>
                      <a:pt x="2" y="36"/>
                      <a:pt x="3" y="30"/>
                      <a:pt x="5" y="24"/>
                    </a:cubicBezTo>
                    <a:cubicBezTo>
                      <a:pt x="6" y="18"/>
                      <a:pt x="7" y="12"/>
                      <a:pt x="9" y="8"/>
                    </a:cubicBezTo>
                    <a:cubicBezTo>
                      <a:pt x="10" y="4"/>
                      <a:pt x="11" y="1"/>
                      <a:pt x="11" y="1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3" y="0"/>
                      <a:pt x="13" y="1"/>
                      <a:pt x="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sz="1350">
                  <a:solidFill>
                    <a:srgbClr val="000000"/>
                  </a:solidFill>
                  <a:latin typeface="zihun7hao-wennuantongzhiti"/>
                </a:endParaRPr>
              </a:p>
            </p:txBody>
          </p:sp>
          <p:sp>
            <p:nvSpPr>
              <p:cNvPr id="258" name="ïŝļide"/>
              <p:cNvSpPr/>
              <p:nvPr/>
            </p:nvSpPr>
            <p:spPr bwMode="auto">
              <a:xfrm>
                <a:off x="15053480" y="-1671877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0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2 h 4"/>
                  <a:gd name="T20" fmla="*/ 6 w 7"/>
                  <a:gd name="T21" fmla="*/ 2 h 4"/>
                  <a:gd name="T22" fmla="*/ 6 w 7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3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sz="1350">
                  <a:solidFill>
                    <a:srgbClr val="000000"/>
                  </a:solidFill>
                  <a:latin typeface="zihun7hao-wennuantongzhiti"/>
                </a:endParaRPr>
              </a:p>
            </p:txBody>
          </p:sp>
          <p:sp>
            <p:nvSpPr>
              <p:cNvPr id="259" name="ísliḓê"/>
              <p:cNvSpPr/>
              <p:nvPr/>
            </p:nvSpPr>
            <p:spPr bwMode="auto">
              <a:xfrm>
                <a:off x="15047130" y="-1651239"/>
                <a:ext cx="23813" cy="17463"/>
              </a:xfrm>
              <a:custGeom>
                <a:avLst/>
                <a:gdLst>
                  <a:gd name="T0" fmla="*/ 6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0 w 7"/>
                  <a:gd name="T11" fmla="*/ 1 h 5"/>
                  <a:gd name="T12" fmla="*/ 1 w 7"/>
                  <a:gd name="T13" fmla="*/ 1 h 5"/>
                  <a:gd name="T14" fmla="*/ 2 w 7"/>
                  <a:gd name="T15" fmla="*/ 1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6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5"/>
                    </a:moveTo>
                    <a:cubicBezTo>
                      <a:pt x="6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7" y="4"/>
                      <a:pt x="6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sz="1350">
                  <a:solidFill>
                    <a:srgbClr val="000000"/>
                  </a:solidFill>
                  <a:latin typeface="zihun7hao-wennuantongzhiti"/>
                </a:endParaRPr>
              </a:p>
            </p:txBody>
          </p:sp>
          <p:sp>
            <p:nvSpPr>
              <p:cNvPr id="260" name="ïṡļidè"/>
              <p:cNvSpPr/>
              <p:nvPr/>
            </p:nvSpPr>
            <p:spPr bwMode="auto">
              <a:xfrm>
                <a:off x="15036018" y="-1622664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1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3 w 7"/>
                  <a:gd name="T15" fmla="*/ 0 h 4"/>
                  <a:gd name="T16" fmla="*/ 5 w 7"/>
                  <a:gd name="T17" fmla="*/ 0 h 4"/>
                  <a:gd name="T18" fmla="*/ 6 w 7"/>
                  <a:gd name="T19" fmla="*/ 1 h 4"/>
                  <a:gd name="T20" fmla="*/ 7 w 7"/>
                  <a:gd name="T21" fmla="*/ 2 h 4"/>
                  <a:gd name="T22" fmla="*/ 7 w 7"/>
                  <a:gd name="T23" fmla="*/ 4 h 4"/>
                  <a:gd name="T24" fmla="*/ 6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sz="1350">
                  <a:solidFill>
                    <a:srgbClr val="000000"/>
                  </a:solidFill>
                  <a:latin typeface="zihun7hao-wennuantongzhiti"/>
                </a:endParaRPr>
              </a:p>
            </p:txBody>
          </p:sp>
          <p:sp>
            <p:nvSpPr>
              <p:cNvPr id="261" name="ïśļiḋê"/>
              <p:cNvSpPr/>
              <p:nvPr/>
            </p:nvSpPr>
            <p:spPr bwMode="auto">
              <a:xfrm>
                <a:off x="16183780" y="-2076689"/>
                <a:ext cx="49213" cy="23813"/>
              </a:xfrm>
              <a:custGeom>
                <a:avLst/>
                <a:gdLst>
                  <a:gd name="T0" fmla="*/ 2 w 14"/>
                  <a:gd name="T1" fmla="*/ 0 h 7"/>
                  <a:gd name="T2" fmla="*/ 4 w 14"/>
                  <a:gd name="T3" fmla="*/ 0 h 7"/>
                  <a:gd name="T4" fmla="*/ 8 w 14"/>
                  <a:gd name="T5" fmla="*/ 2 h 7"/>
                  <a:gd name="T6" fmla="*/ 12 w 14"/>
                  <a:gd name="T7" fmla="*/ 3 h 7"/>
                  <a:gd name="T8" fmla="*/ 14 w 14"/>
                  <a:gd name="T9" fmla="*/ 5 h 7"/>
                  <a:gd name="T10" fmla="*/ 14 w 14"/>
                  <a:gd name="T11" fmla="*/ 6 h 7"/>
                  <a:gd name="T12" fmla="*/ 13 w 14"/>
                  <a:gd name="T13" fmla="*/ 7 h 7"/>
                  <a:gd name="T14" fmla="*/ 11 w 14"/>
                  <a:gd name="T15" fmla="*/ 6 h 7"/>
                  <a:gd name="T16" fmla="*/ 7 w 14"/>
                  <a:gd name="T17" fmla="*/ 5 h 7"/>
                  <a:gd name="T18" fmla="*/ 3 w 14"/>
                  <a:gd name="T19" fmla="*/ 3 h 7"/>
                  <a:gd name="T20" fmla="*/ 1 w 14"/>
                  <a:gd name="T21" fmla="*/ 2 h 7"/>
                  <a:gd name="T22" fmla="*/ 1 w 14"/>
                  <a:gd name="T23" fmla="*/ 0 h 7"/>
                  <a:gd name="T24" fmla="*/ 2 w 14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7">
                    <a:moveTo>
                      <a:pt x="2" y="0"/>
                    </a:moveTo>
                    <a:cubicBezTo>
                      <a:pt x="2" y="0"/>
                      <a:pt x="2" y="0"/>
                      <a:pt x="4" y="0"/>
                    </a:cubicBezTo>
                    <a:cubicBezTo>
                      <a:pt x="5" y="1"/>
                      <a:pt x="6" y="1"/>
                      <a:pt x="8" y="2"/>
                    </a:cubicBezTo>
                    <a:cubicBezTo>
                      <a:pt x="9" y="2"/>
                      <a:pt x="11" y="3"/>
                      <a:pt x="12" y="3"/>
                    </a:cubicBezTo>
                    <a:cubicBezTo>
                      <a:pt x="13" y="4"/>
                      <a:pt x="14" y="5"/>
                      <a:pt x="14" y="5"/>
                    </a:cubicBezTo>
                    <a:cubicBezTo>
                      <a:pt x="14" y="5"/>
                      <a:pt x="14" y="6"/>
                      <a:pt x="14" y="6"/>
                    </a:cubicBezTo>
                    <a:cubicBezTo>
                      <a:pt x="14" y="7"/>
                      <a:pt x="13" y="7"/>
                      <a:pt x="13" y="7"/>
                    </a:cubicBezTo>
                    <a:cubicBezTo>
                      <a:pt x="13" y="7"/>
                      <a:pt x="12" y="7"/>
                      <a:pt x="11" y="6"/>
                    </a:cubicBezTo>
                    <a:cubicBezTo>
                      <a:pt x="10" y="6"/>
                      <a:pt x="8" y="6"/>
                      <a:pt x="7" y="5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sz="1350">
                  <a:solidFill>
                    <a:srgbClr val="000000"/>
                  </a:solidFill>
                  <a:latin typeface="zihun7hao-wennuantongzhiti"/>
                </a:endParaRPr>
              </a:p>
            </p:txBody>
          </p:sp>
          <p:sp>
            <p:nvSpPr>
              <p:cNvPr id="262" name="îṡ1iďê"/>
              <p:cNvSpPr/>
              <p:nvPr/>
            </p:nvSpPr>
            <p:spPr bwMode="auto">
              <a:xfrm>
                <a:off x="16183780" y="-2052877"/>
                <a:ext cx="55563" cy="25400"/>
              </a:xfrm>
              <a:custGeom>
                <a:avLst/>
                <a:gdLst>
                  <a:gd name="T0" fmla="*/ 1 w 16"/>
                  <a:gd name="T1" fmla="*/ 0 h 7"/>
                  <a:gd name="T2" fmla="*/ 3 w 16"/>
                  <a:gd name="T3" fmla="*/ 1 h 7"/>
                  <a:gd name="T4" fmla="*/ 9 w 16"/>
                  <a:gd name="T5" fmla="*/ 2 h 7"/>
                  <a:gd name="T6" fmla="*/ 13 w 16"/>
                  <a:gd name="T7" fmla="*/ 4 h 7"/>
                  <a:gd name="T8" fmla="*/ 16 w 16"/>
                  <a:gd name="T9" fmla="*/ 5 h 7"/>
                  <a:gd name="T10" fmla="*/ 16 w 16"/>
                  <a:gd name="T11" fmla="*/ 7 h 7"/>
                  <a:gd name="T12" fmla="*/ 15 w 16"/>
                  <a:gd name="T13" fmla="*/ 7 h 7"/>
                  <a:gd name="T14" fmla="*/ 12 w 16"/>
                  <a:gd name="T15" fmla="*/ 7 h 7"/>
                  <a:gd name="T16" fmla="*/ 7 w 16"/>
                  <a:gd name="T17" fmla="*/ 6 h 7"/>
                  <a:gd name="T18" fmla="*/ 2 w 16"/>
                  <a:gd name="T19" fmla="*/ 4 h 7"/>
                  <a:gd name="T20" fmla="*/ 0 w 16"/>
                  <a:gd name="T21" fmla="*/ 2 h 7"/>
                  <a:gd name="T22" fmla="*/ 0 w 16"/>
                  <a:gd name="T23" fmla="*/ 1 h 7"/>
                  <a:gd name="T24" fmla="*/ 1 w 16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7">
                    <a:moveTo>
                      <a:pt x="1" y="0"/>
                    </a:moveTo>
                    <a:cubicBezTo>
                      <a:pt x="1" y="0"/>
                      <a:pt x="2" y="0"/>
                      <a:pt x="3" y="1"/>
                    </a:cubicBezTo>
                    <a:cubicBezTo>
                      <a:pt x="5" y="1"/>
                      <a:pt x="7" y="1"/>
                      <a:pt x="9" y="2"/>
                    </a:cubicBezTo>
                    <a:cubicBezTo>
                      <a:pt x="10" y="3"/>
                      <a:pt x="12" y="3"/>
                      <a:pt x="13" y="4"/>
                    </a:cubicBezTo>
                    <a:cubicBezTo>
                      <a:pt x="15" y="5"/>
                      <a:pt x="16" y="5"/>
                      <a:pt x="16" y="5"/>
                    </a:cubicBezTo>
                    <a:cubicBezTo>
                      <a:pt x="16" y="6"/>
                      <a:pt x="16" y="6"/>
                      <a:pt x="16" y="7"/>
                    </a:cubicBezTo>
                    <a:cubicBezTo>
                      <a:pt x="16" y="7"/>
                      <a:pt x="15" y="7"/>
                      <a:pt x="15" y="7"/>
                    </a:cubicBezTo>
                    <a:cubicBezTo>
                      <a:pt x="15" y="7"/>
                      <a:pt x="14" y="7"/>
                      <a:pt x="12" y="7"/>
                    </a:cubicBezTo>
                    <a:cubicBezTo>
                      <a:pt x="11" y="7"/>
                      <a:pt x="9" y="6"/>
                      <a:pt x="7" y="6"/>
                    </a:cubicBezTo>
                    <a:cubicBezTo>
                      <a:pt x="6" y="5"/>
                      <a:pt x="4" y="4"/>
                      <a:pt x="2" y="4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sz="1350">
                  <a:solidFill>
                    <a:srgbClr val="000000"/>
                  </a:solidFill>
                  <a:latin typeface="zihun7hao-wennuantongzhiti"/>
                </a:endParaRPr>
              </a:p>
            </p:txBody>
          </p:sp>
        </p:grpSp>
        <p:grpSp>
          <p:nvGrpSpPr>
            <p:cNvPr id="204" name="组合 203"/>
            <p:cNvGrpSpPr/>
            <p:nvPr/>
          </p:nvGrpSpPr>
          <p:grpSpPr>
            <a:xfrm>
              <a:off x="8481675" y="573602"/>
              <a:ext cx="1838095" cy="937458"/>
              <a:chOff x="-6809652" y="205849"/>
              <a:chExt cx="6235242" cy="3180072"/>
            </a:xfrm>
          </p:grpSpPr>
          <p:sp>
            <p:nvSpPr>
              <p:cNvPr id="205" name="îşḻíďé"/>
              <p:cNvSpPr/>
              <p:nvPr/>
            </p:nvSpPr>
            <p:spPr bwMode="auto">
              <a:xfrm>
                <a:off x="-6559858" y="210651"/>
                <a:ext cx="5985448" cy="3175270"/>
              </a:xfrm>
              <a:custGeom>
                <a:avLst/>
                <a:gdLst>
                  <a:gd name="T0" fmla="*/ 862 w 1627"/>
                  <a:gd name="T1" fmla="*/ 820 h 864"/>
                  <a:gd name="T2" fmla="*/ 893 w 1627"/>
                  <a:gd name="T3" fmla="*/ 819 h 864"/>
                  <a:gd name="T4" fmla="*/ 950 w 1627"/>
                  <a:gd name="T5" fmla="*/ 860 h 864"/>
                  <a:gd name="T6" fmla="*/ 892 w 1627"/>
                  <a:gd name="T7" fmla="*/ 864 h 864"/>
                  <a:gd name="T8" fmla="*/ 776 w 1627"/>
                  <a:gd name="T9" fmla="*/ 862 h 864"/>
                  <a:gd name="T10" fmla="*/ 696 w 1627"/>
                  <a:gd name="T11" fmla="*/ 811 h 864"/>
                  <a:gd name="T12" fmla="*/ 776 w 1627"/>
                  <a:gd name="T13" fmla="*/ 862 h 864"/>
                  <a:gd name="T14" fmla="*/ 1026 w 1627"/>
                  <a:gd name="T15" fmla="*/ 802 h 864"/>
                  <a:gd name="T16" fmla="*/ 1120 w 1627"/>
                  <a:gd name="T17" fmla="*/ 822 h 864"/>
                  <a:gd name="T18" fmla="*/ 605 w 1627"/>
                  <a:gd name="T19" fmla="*/ 840 h 864"/>
                  <a:gd name="T20" fmla="*/ 534 w 1627"/>
                  <a:gd name="T21" fmla="*/ 776 h 864"/>
                  <a:gd name="T22" fmla="*/ 605 w 1627"/>
                  <a:gd name="T23" fmla="*/ 840 h 864"/>
                  <a:gd name="T24" fmla="*/ 1183 w 1627"/>
                  <a:gd name="T25" fmla="*/ 750 h 864"/>
                  <a:gd name="T26" fmla="*/ 1278 w 1627"/>
                  <a:gd name="T27" fmla="*/ 751 h 864"/>
                  <a:gd name="T28" fmla="*/ 403 w 1627"/>
                  <a:gd name="T29" fmla="*/ 774 h 864"/>
                  <a:gd name="T30" fmla="*/ 381 w 1627"/>
                  <a:gd name="T31" fmla="*/ 714 h 864"/>
                  <a:gd name="T32" fmla="*/ 403 w 1627"/>
                  <a:gd name="T33" fmla="*/ 774 h 864"/>
                  <a:gd name="T34" fmla="*/ 216 w 1627"/>
                  <a:gd name="T35" fmla="*/ 656 h 864"/>
                  <a:gd name="T36" fmla="*/ 310 w 1627"/>
                  <a:gd name="T37" fmla="*/ 672 h 864"/>
                  <a:gd name="T38" fmla="*/ 1351 w 1627"/>
                  <a:gd name="T39" fmla="*/ 704 h 864"/>
                  <a:gd name="T40" fmla="*/ 1390 w 1627"/>
                  <a:gd name="T41" fmla="*/ 617 h 864"/>
                  <a:gd name="T42" fmla="*/ 1351 w 1627"/>
                  <a:gd name="T43" fmla="*/ 704 h 864"/>
                  <a:gd name="T44" fmla="*/ 98 w 1627"/>
                  <a:gd name="T45" fmla="*/ 527 h 864"/>
                  <a:gd name="T46" fmla="*/ 185 w 1627"/>
                  <a:gd name="T47" fmla="*/ 566 h 864"/>
                  <a:gd name="T48" fmla="*/ 1481 w 1627"/>
                  <a:gd name="T49" fmla="*/ 588 h 864"/>
                  <a:gd name="T50" fmla="*/ 1501 w 1627"/>
                  <a:gd name="T51" fmla="*/ 495 h 864"/>
                  <a:gd name="T52" fmla="*/ 1481 w 1627"/>
                  <a:gd name="T53" fmla="*/ 588 h 864"/>
                  <a:gd name="T54" fmla="*/ 19 w 1627"/>
                  <a:gd name="T55" fmla="*/ 370 h 864"/>
                  <a:gd name="T56" fmla="*/ 92 w 1627"/>
                  <a:gd name="T57" fmla="*/ 432 h 864"/>
                  <a:gd name="T58" fmla="*/ 1585 w 1627"/>
                  <a:gd name="T59" fmla="*/ 449 h 864"/>
                  <a:gd name="T60" fmla="*/ 1587 w 1627"/>
                  <a:gd name="T61" fmla="*/ 354 h 864"/>
                  <a:gd name="T62" fmla="*/ 1585 w 1627"/>
                  <a:gd name="T63" fmla="*/ 449 h 864"/>
                  <a:gd name="T64" fmla="*/ 0 w 1627"/>
                  <a:gd name="T65" fmla="*/ 247 h 864"/>
                  <a:gd name="T66" fmla="*/ 48 w 1627"/>
                  <a:gd name="T67" fmla="*/ 200 h 864"/>
                  <a:gd name="T68" fmla="*/ 46 w 1627"/>
                  <a:gd name="T69" fmla="*/ 279 h 864"/>
                  <a:gd name="T70" fmla="*/ 475 w 1627"/>
                  <a:gd name="T71" fmla="*/ 266 h 864"/>
                  <a:gd name="T72" fmla="*/ 491 w 1627"/>
                  <a:gd name="T73" fmla="*/ 173 h 864"/>
                  <a:gd name="T74" fmla="*/ 475 w 1627"/>
                  <a:gd name="T75" fmla="*/ 266 h 864"/>
                  <a:gd name="T76" fmla="*/ 340 w 1627"/>
                  <a:gd name="T77" fmla="*/ 86 h 864"/>
                  <a:gd name="T78" fmla="*/ 434 w 1627"/>
                  <a:gd name="T79" fmla="*/ 102 h 864"/>
                  <a:gd name="T80" fmla="*/ 74 w 1627"/>
                  <a:gd name="T81" fmla="*/ 128 h 864"/>
                  <a:gd name="T82" fmla="*/ 99 w 1627"/>
                  <a:gd name="T83" fmla="*/ 37 h 864"/>
                  <a:gd name="T84" fmla="*/ 74 w 1627"/>
                  <a:gd name="T85" fmla="*/ 128 h 864"/>
                  <a:gd name="T86" fmla="*/ 193 w 1627"/>
                  <a:gd name="T87" fmla="*/ 47 h 864"/>
                  <a:gd name="T88" fmla="*/ 280 w 1627"/>
                  <a:gd name="T89" fmla="*/ 12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627" h="864">
                    <a:moveTo>
                      <a:pt x="862" y="864"/>
                    </a:moveTo>
                    <a:cubicBezTo>
                      <a:pt x="862" y="820"/>
                      <a:pt x="862" y="820"/>
                      <a:pt x="862" y="820"/>
                    </a:cubicBezTo>
                    <a:cubicBezTo>
                      <a:pt x="872" y="820"/>
                      <a:pt x="881" y="820"/>
                      <a:pt x="891" y="819"/>
                    </a:cubicBezTo>
                    <a:cubicBezTo>
                      <a:pt x="893" y="819"/>
                      <a:pt x="893" y="819"/>
                      <a:pt x="893" y="819"/>
                    </a:cubicBezTo>
                    <a:cubicBezTo>
                      <a:pt x="909" y="819"/>
                      <a:pt x="926" y="818"/>
                      <a:pt x="945" y="816"/>
                    </a:cubicBezTo>
                    <a:cubicBezTo>
                      <a:pt x="950" y="860"/>
                      <a:pt x="950" y="860"/>
                      <a:pt x="950" y="860"/>
                    </a:cubicBezTo>
                    <a:cubicBezTo>
                      <a:pt x="930" y="862"/>
                      <a:pt x="911" y="863"/>
                      <a:pt x="894" y="864"/>
                    </a:cubicBezTo>
                    <a:cubicBezTo>
                      <a:pt x="892" y="864"/>
                      <a:pt x="892" y="864"/>
                      <a:pt x="892" y="864"/>
                    </a:cubicBezTo>
                    <a:cubicBezTo>
                      <a:pt x="882" y="864"/>
                      <a:pt x="872" y="864"/>
                      <a:pt x="862" y="864"/>
                    </a:cubicBezTo>
                    <a:close/>
                    <a:moveTo>
                      <a:pt x="776" y="862"/>
                    </a:moveTo>
                    <a:cubicBezTo>
                      <a:pt x="747" y="861"/>
                      <a:pt x="718" y="858"/>
                      <a:pt x="690" y="854"/>
                    </a:cubicBezTo>
                    <a:cubicBezTo>
                      <a:pt x="696" y="811"/>
                      <a:pt x="696" y="811"/>
                      <a:pt x="696" y="811"/>
                    </a:cubicBezTo>
                    <a:cubicBezTo>
                      <a:pt x="723" y="814"/>
                      <a:pt x="751" y="817"/>
                      <a:pt x="779" y="818"/>
                    </a:cubicBezTo>
                    <a:lnTo>
                      <a:pt x="776" y="862"/>
                    </a:lnTo>
                    <a:close/>
                    <a:moveTo>
                      <a:pt x="1036" y="845"/>
                    </a:moveTo>
                    <a:cubicBezTo>
                      <a:pt x="1026" y="802"/>
                      <a:pt x="1026" y="802"/>
                      <a:pt x="1026" y="802"/>
                    </a:cubicBezTo>
                    <a:cubicBezTo>
                      <a:pt x="1053" y="796"/>
                      <a:pt x="1080" y="789"/>
                      <a:pt x="1106" y="780"/>
                    </a:cubicBezTo>
                    <a:cubicBezTo>
                      <a:pt x="1120" y="822"/>
                      <a:pt x="1120" y="822"/>
                      <a:pt x="1120" y="822"/>
                    </a:cubicBezTo>
                    <a:cubicBezTo>
                      <a:pt x="1092" y="831"/>
                      <a:pt x="1064" y="839"/>
                      <a:pt x="1036" y="845"/>
                    </a:cubicBezTo>
                    <a:close/>
                    <a:moveTo>
                      <a:pt x="605" y="840"/>
                    </a:moveTo>
                    <a:cubicBezTo>
                      <a:pt x="576" y="834"/>
                      <a:pt x="548" y="827"/>
                      <a:pt x="521" y="819"/>
                    </a:cubicBezTo>
                    <a:cubicBezTo>
                      <a:pt x="534" y="776"/>
                      <a:pt x="534" y="776"/>
                      <a:pt x="534" y="776"/>
                    </a:cubicBezTo>
                    <a:cubicBezTo>
                      <a:pt x="560" y="784"/>
                      <a:pt x="587" y="791"/>
                      <a:pt x="614" y="797"/>
                    </a:cubicBezTo>
                    <a:lnTo>
                      <a:pt x="605" y="840"/>
                    </a:lnTo>
                    <a:close/>
                    <a:moveTo>
                      <a:pt x="1201" y="791"/>
                    </a:moveTo>
                    <a:cubicBezTo>
                      <a:pt x="1183" y="750"/>
                      <a:pt x="1183" y="750"/>
                      <a:pt x="1183" y="750"/>
                    </a:cubicBezTo>
                    <a:cubicBezTo>
                      <a:pt x="1208" y="739"/>
                      <a:pt x="1233" y="727"/>
                      <a:pt x="1256" y="713"/>
                    </a:cubicBezTo>
                    <a:cubicBezTo>
                      <a:pt x="1278" y="751"/>
                      <a:pt x="1278" y="751"/>
                      <a:pt x="1278" y="751"/>
                    </a:cubicBezTo>
                    <a:cubicBezTo>
                      <a:pt x="1253" y="766"/>
                      <a:pt x="1227" y="779"/>
                      <a:pt x="1201" y="791"/>
                    </a:cubicBezTo>
                    <a:close/>
                    <a:moveTo>
                      <a:pt x="403" y="774"/>
                    </a:moveTo>
                    <a:cubicBezTo>
                      <a:pt x="376" y="763"/>
                      <a:pt x="386" y="767"/>
                      <a:pt x="360" y="753"/>
                    </a:cubicBezTo>
                    <a:cubicBezTo>
                      <a:pt x="381" y="714"/>
                      <a:pt x="381" y="714"/>
                      <a:pt x="381" y="714"/>
                    </a:cubicBezTo>
                    <a:cubicBezTo>
                      <a:pt x="405" y="727"/>
                      <a:pt x="394" y="723"/>
                      <a:pt x="420" y="733"/>
                    </a:cubicBezTo>
                    <a:lnTo>
                      <a:pt x="403" y="774"/>
                    </a:lnTo>
                    <a:close/>
                    <a:moveTo>
                      <a:pt x="286" y="709"/>
                    </a:moveTo>
                    <a:cubicBezTo>
                      <a:pt x="261" y="692"/>
                      <a:pt x="238" y="675"/>
                      <a:pt x="216" y="656"/>
                    </a:cubicBezTo>
                    <a:cubicBezTo>
                      <a:pt x="245" y="622"/>
                      <a:pt x="245" y="622"/>
                      <a:pt x="245" y="622"/>
                    </a:cubicBezTo>
                    <a:cubicBezTo>
                      <a:pt x="265" y="640"/>
                      <a:pt x="287" y="657"/>
                      <a:pt x="310" y="672"/>
                    </a:cubicBezTo>
                    <a:lnTo>
                      <a:pt x="286" y="709"/>
                    </a:lnTo>
                    <a:close/>
                    <a:moveTo>
                      <a:pt x="1351" y="704"/>
                    </a:moveTo>
                    <a:cubicBezTo>
                      <a:pt x="1325" y="668"/>
                      <a:pt x="1325" y="668"/>
                      <a:pt x="1325" y="668"/>
                    </a:cubicBezTo>
                    <a:cubicBezTo>
                      <a:pt x="1348" y="652"/>
                      <a:pt x="1369" y="635"/>
                      <a:pt x="1390" y="617"/>
                    </a:cubicBezTo>
                    <a:cubicBezTo>
                      <a:pt x="1419" y="649"/>
                      <a:pt x="1419" y="649"/>
                      <a:pt x="1419" y="649"/>
                    </a:cubicBezTo>
                    <a:cubicBezTo>
                      <a:pt x="1398" y="669"/>
                      <a:pt x="1375" y="687"/>
                      <a:pt x="1351" y="704"/>
                    </a:cubicBezTo>
                    <a:close/>
                    <a:moveTo>
                      <a:pt x="153" y="596"/>
                    </a:moveTo>
                    <a:cubicBezTo>
                      <a:pt x="133" y="574"/>
                      <a:pt x="114" y="551"/>
                      <a:pt x="98" y="527"/>
                    </a:cubicBezTo>
                    <a:cubicBezTo>
                      <a:pt x="134" y="502"/>
                      <a:pt x="134" y="502"/>
                      <a:pt x="134" y="502"/>
                    </a:cubicBezTo>
                    <a:cubicBezTo>
                      <a:pt x="149" y="524"/>
                      <a:pt x="167" y="545"/>
                      <a:pt x="185" y="566"/>
                    </a:cubicBezTo>
                    <a:lnTo>
                      <a:pt x="153" y="596"/>
                    </a:lnTo>
                    <a:close/>
                    <a:moveTo>
                      <a:pt x="1481" y="588"/>
                    </a:moveTo>
                    <a:cubicBezTo>
                      <a:pt x="1448" y="558"/>
                      <a:pt x="1448" y="558"/>
                      <a:pt x="1448" y="558"/>
                    </a:cubicBezTo>
                    <a:cubicBezTo>
                      <a:pt x="1466" y="538"/>
                      <a:pt x="1484" y="517"/>
                      <a:pt x="1501" y="495"/>
                    </a:cubicBezTo>
                    <a:cubicBezTo>
                      <a:pt x="1536" y="521"/>
                      <a:pt x="1536" y="521"/>
                      <a:pt x="1536" y="521"/>
                    </a:cubicBezTo>
                    <a:cubicBezTo>
                      <a:pt x="1519" y="544"/>
                      <a:pt x="1500" y="567"/>
                      <a:pt x="1481" y="588"/>
                    </a:cubicBezTo>
                    <a:close/>
                    <a:moveTo>
                      <a:pt x="52" y="452"/>
                    </a:moveTo>
                    <a:cubicBezTo>
                      <a:pt x="39" y="425"/>
                      <a:pt x="28" y="397"/>
                      <a:pt x="19" y="370"/>
                    </a:cubicBezTo>
                    <a:cubicBezTo>
                      <a:pt x="62" y="357"/>
                      <a:pt x="62" y="357"/>
                      <a:pt x="62" y="357"/>
                    </a:cubicBezTo>
                    <a:cubicBezTo>
                      <a:pt x="69" y="382"/>
                      <a:pt x="80" y="407"/>
                      <a:pt x="92" y="432"/>
                    </a:cubicBezTo>
                    <a:lnTo>
                      <a:pt x="52" y="452"/>
                    </a:lnTo>
                    <a:close/>
                    <a:moveTo>
                      <a:pt x="1585" y="449"/>
                    </a:moveTo>
                    <a:cubicBezTo>
                      <a:pt x="1547" y="426"/>
                      <a:pt x="1547" y="426"/>
                      <a:pt x="1547" y="426"/>
                    </a:cubicBezTo>
                    <a:cubicBezTo>
                      <a:pt x="1561" y="403"/>
                      <a:pt x="1574" y="379"/>
                      <a:pt x="1587" y="354"/>
                    </a:cubicBezTo>
                    <a:cubicBezTo>
                      <a:pt x="1627" y="373"/>
                      <a:pt x="1627" y="373"/>
                      <a:pt x="1627" y="373"/>
                    </a:cubicBezTo>
                    <a:cubicBezTo>
                      <a:pt x="1613" y="400"/>
                      <a:pt x="1599" y="425"/>
                      <a:pt x="1585" y="449"/>
                    </a:cubicBezTo>
                    <a:close/>
                    <a:moveTo>
                      <a:pt x="1" y="283"/>
                    </a:moveTo>
                    <a:cubicBezTo>
                      <a:pt x="0" y="271"/>
                      <a:pt x="0" y="259"/>
                      <a:pt x="0" y="247"/>
                    </a:cubicBezTo>
                    <a:cubicBezTo>
                      <a:pt x="0" y="229"/>
                      <a:pt x="1" y="210"/>
                      <a:pt x="4" y="192"/>
                    </a:cubicBezTo>
                    <a:cubicBezTo>
                      <a:pt x="48" y="200"/>
                      <a:pt x="48" y="200"/>
                      <a:pt x="48" y="200"/>
                    </a:cubicBezTo>
                    <a:cubicBezTo>
                      <a:pt x="45" y="215"/>
                      <a:pt x="44" y="231"/>
                      <a:pt x="44" y="247"/>
                    </a:cubicBezTo>
                    <a:cubicBezTo>
                      <a:pt x="44" y="258"/>
                      <a:pt x="45" y="268"/>
                      <a:pt x="46" y="279"/>
                    </a:cubicBezTo>
                    <a:lnTo>
                      <a:pt x="1" y="283"/>
                    </a:lnTo>
                    <a:close/>
                    <a:moveTo>
                      <a:pt x="475" y="266"/>
                    </a:moveTo>
                    <a:cubicBezTo>
                      <a:pt x="474" y="243"/>
                      <a:pt x="466" y="219"/>
                      <a:pt x="452" y="195"/>
                    </a:cubicBezTo>
                    <a:cubicBezTo>
                      <a:pt x="491" y="173"/>
                      <a:pt x="491" y="173"/>
                      <a:pt x="491" y="173"/>
                    </a:cubicBezTo>
                    <a:cubicBezTo>
                      <a:pt x="508" y="203"/>
                      <a:pt x="518" y="233"/>
                      <a:pt x="519" y="263"/>
                    </a:cubicBezTo>
                    <a:lnTo>
                      <a:pt x="475" y="266"/>
                    </a:lnTo>
                    <a:close/>
                    <a:moveTo>
                      <a:pt x="404" y="134"/>
                    </a:moveTo>
                    <a:cubicBezTo>
                      <a:pt x="385" y="116"/>
                      <a:pt x="363" y="100"/>
                      <a:pt x="340" y="86"/>
                    </a:cubicBezTo>
                    <a:cubicBezTo>
                      <a:pt x="363" y="48"/>
                      <a:pt x="363" y="48"/>
                      <a:pt x="363" y="48"/>
                    </a:cubicBezTo>
                    <a:cubicBezTo>
                      <a:pt x="389" y="63"/>
                      <a:pt x="413" y="81"/>
                      <a:pt x="434" y="102"/>
                    </a:cubicBezTo>
                    <a:lnTo>
                      <a:pt x="404" y="134"/>
                    </a:lnTo>
                    <a:close/>
                    <a:moveTo>
                      <a:pt x="74" y="128"/>
                    </a:moveTo>
                    <a:cubicBezTo>
                      <a:pt x="36" y="106"/>
                      <a:pt x="36" y="106"/>
                      <a:pt x="36" y="106"/>
                    </a:cubicBezTo>
                    <a:cubicBezTo>
                      <a:pt x="52" y="78"/>
                      <a:pt x="73" y="55"/>
                      <a:pt x="99" y="37"/>
                    </a:cubicBezTo>
                    <a:cubicBezTo>
                      <a:pt x="124" y="73"/>
                      <a:pt x="124" y="73"/>
                      <a:pt x="124" y="73"/>
                    </a:cubicBezTo>
                    <a:cubicBezTo>
                      <a:pt x="104" y="88"/>
                      <a:pt x="87" y="106"/>
                      <a:pt x="74" y="128"/>
                    </a:cubicBezTo>
                    <a:close/>
                    <a:moveTo>
                      <a:pt x="268" y="55"/>
                    </a:moveTo>
                    <a:cubicBezTo>
                      <a:pt x="241" y="47"/>
                      <a:pt x="216" y="45"/>
                      <a:pt x="193" y="47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216" y="0"/>
                      <a:pt x="248" y="3"/>
                      <a:pt x="280" y="12"/>
                    </a:cubicBezTo>
                    <a:lnTo>
                      <a:pt x="268" y="55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sz="1350">
                  <a:solidFill>
                    <a:srgbClr val="000000"/>
                  </a:solidFill>
                  <a:latin typeface="zihun7hao-wennuantongzhiti"/>
                </a:endParaRPr>
              </a:p>
            </p:txBody>
          </p:sp>
          <p:sp>
            <p:nvSpPr>
              <p:cNvPr id="206" name="î$liďê"/>
              <p:cNvSpPr/>
              <p:nvPr/>
            </p:nvSpPr>
            <p:spPr bwMode="auto">
              <a:xfrm>
                <a:off x="-5075507" y="1430800"/>
                <a:ext cx="331459" cy="273814"/>
              </a:xfrm>
              <a:custGeom>
                <a:avLst/>
                <a:gdLst>
                  <a:gd name="T0" fmla="*/ 45 w 91"/>
                  <a:gd name="T1" fmla="*/ 74 h 74"/>
                  <a:gd name="T2" fmla="*/ 0 w 91"/>
                  <a:gd name="T3" fmla="*/ 25 h 74"/>
                  <a:gd name="T4" fmla="*/ 37 w 91"/>
                  <a:gd name="T5" fmla="*/ 0 h 74"/>
                  <a:gd name="T6" fmla="*/ 46 w 91"/>
                  <a:gd name="T7" fmla="*/ 12 h 74"/>
                  <a:gd name="T8" fmla="*/ 54 w 91"/>
                  <a:gd name="T9" fmla="*/ 0 h 74"/>
                  <a:gd name="T10" fmla="*/ 91 w 91"/>
                  <a:gd name="T11" fmla="*/ 25 h 74"/>
                  <a:gd name="T12" fmla="*/ 45 w 91"/>
                  <a:gd name="T1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74">
                    <a:moveTo>
                      <a:pt x="45" y="74"/>
                    </a:moveTo>
                    <a:cubicBezTo>
                      <a:pt x="28" y="58"/>
                      <a:pt x="15" y="46"/>
                      <a:pt x="0" y="25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9" y="4"/>
                      <a:pt x="42" y="8"/>
                      <a:pt x="46" y="12"/>
                    </a:cubicBezTo>
                    <a:cubicBezTo>
                      <a:pt x="49" y="8"/>
                      <a:pt x="52" y="4"/>
                      <a:pt x="54" y="0"/>
                    </a:cubicBezTo>
                    <a:cubicBezTo>
                      <a:pt x="91" y="25"/>
                      <a:pt x="91" y="25"/>
                      <a:pt x="91" y="25"/>
                    </a:cubicBezTo>
                    <a:cubicBezTo>
                      <a:pt x="77" y="46"/>
                      <a:pt x="62" y="58"/>
                      <a:pt x="45" y="74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sz="1350">
                  <a:solidFill>
                    <a:srgbClr val="000000"/>
                  </a:solidFill>
                  <a:latin typeface="zihun7hao-wennuantongzhiti"/>
                </a:endParaRPr>
              </a:p>
            </p:txBody>
          </p:sp>
          <p:sp>
            <p:nvSpPr>
              <p:cNvPr id="208" name="ïs1iḍé"/>
              <p:cNvSpPr/>
              <p:nvPr/>
            </p:nvSpPr>
            <p:spPr bwMode="auto">
              <a:xfrm>
                <a:off x="-6334084" y="205849"/>
                <a:ext cx="3016743" cy="3180072"/>
              </a:xfrm>
              <a:custGeom>
                <a:avLst/>
                <a:gdLst>
                  <a:gd name="T0" fmla="*/ 1 w 820"/>
                  <a:gd name="T1" fmla="*/ 865 h 865"/>
                  <a:gd name="T2" fmla="*/ 0 w 820"/>
                  <a:gd name="T3" fmla="*/ 821 h 865"/>
                  <a:gd name="T4" fmla="*/ 85 w 820"/>
                  <a:gd name="T5" fmla="*/ 815 h 865"/>
                  <a:gd name="T6" fmla="*/ 89 w 820"/>
                  <a:gd name="T7" fmla="*/ 859 h 865"/>
                  <a:gd name="T8" fmla="*/ 1 w 820"/>
                  <a:gd name="T9" fmla="*/ 865 h 865"/>
                  <a:gd name="T10" fmla="*/ 177 w 820"/>
                  <a:gd name="T11" fmla="*/ 848 h 865"/>
                  <a:gd name="T12" fmla="*/ 169 w 820"/>
                  <a:gd name="T13" fmla="*/ 804 h 865"/>
                  <a:gd name="T14" fmla="*/ 251 w 820"/>
                  <a:gd name="T15" fmla="*/ 786 h 865"/>
                  <a:gd name="T16" fmla="*/ 263 w 820"/>
                  <a:gd name="T17" fmla="*/ 829 h 865"/>
                  <a:gd name="T18" fmla="*/ 177 w 820"/>
                  <a:gd name="T19" fmla="*/ 848 h 865"/>
                  <a:gd name="T20" fmla="*/ 378 w 820"/>
                  <a:gd name="T21" fmla="*/ 790 h 865"/>
                  <a:gd name="T22" fmla="*/ 363 w 820"/>
                  <a:gd name="T23" fmla="*/ 749 h 865"/>
                  <a:gd name="T24" fmla="*/ 410 w 820"/>
                  <a:gd name="T25" fmla="*/ 728 h 865"/>
                  <a:gd name="T26" fmla="*/ 429 w 820"/>
                  <a:gd name="T27" fmla="*/ 768 h 865"/>
                  <a:gd name="T28" fmla="*/ 378 w 820"/>
                  <a:gd name="T29" fmla="*/ 790 h 865"/>
                  <a:gd name="T30" fmla="*/ 507 w 820"/>
                  <a:gd name="T31" fmla="*/ 726 h 865"/>
                  <a:gd name="T32" fmla="*/ 483 w 820"/>
                  <a:gd name="T33" fmla="*/ 688 h 865"/>
                  <a:gd name="T34" fmla="*/ 552 w 820"/>
                  <a:gd name="T35" fmla="*/ 640 h 865"/>
                  <a:gd name="T36" fmla="*/ 579 w 820"/>
                  <a:gd name="T37" fmla="*/ 675 h 865"/>
                  <a:gd name="T38" fmla="*/ 507 w 820"/>
                  <a:gd name="T39" fmla="*/ 726 h 865"/>
                  <a:gd name="T40" fmla="*/ 646 w 820"/>
                  <a:gd name="T41" fmla="*/ 616 h 865"/>
                  <a:gd name="T42" fmla="*/ 615 w 820"/>
                  <a:gd name="T43" fmla="*/ 584 h 865"/>
                  <a:gd name="T44" fmla="*/ 670 w 820"/>
                  <a:gd name="T45" fmla="*/ 522 h 865"/>
                  <a:gd name="T46" fmla="*/ 705 w 820"/>
                  <a:gd name="T47" fmla="*/ 549 h 865"/>
                  <a:gd name="T48" fmla="*/ 646 w 820"/>
                  <a:gd name="T49" fmla="*/ 616 h 865"/>
                  <a:gd name="T50" fmla="*/ 755 w 820"/>
                  <a:gd name="T51" fmla="*/ 474 h 865"/>
                  <a:gd name="T52" fmla="*/ 716 w 820"/>
                  <a:gd name="T53" fmla="*/ 452 h 865"/>
                  <a:gd name="T54" fmla="*/ 751 w 820"/>
                  <a:gd name="T55" fmla="*/ 377 h 865"/>
                  <a:gd name="T56" fmla="*/ 792 w 820"/>
                  <a:gd name="T57" fmla="*/ 392 h 865"/>
                  <a:gd name="T58" fmla="*/ 755 w 820"/>
                  <a:gd name="T59" fmla="*/ 474 h 865"/>
                  <a:gd name="T60" fmla="*/ 815 w 820"/>
                  <a:gd name="T61" fmla="*/ 305 h 865"/>
                  <a:gd name="T62" fmla="*/ 771 w 820"/>
                  <a:gd name="T63" fmla="*/ 298 h 865"/>
                  <a:gd name="T64" fmla="*/ 775 w 820"/>
                  <a:gd name="T65" fmla="*/ 247 h 865"/>
                  <a:gd name="T66" fmla="*/ 774 w 820"/>
                  <a:gd name="T67" fmla="*/ 217 h 865"/>
                  <a:gd name="T68" fmla="*/ 818 w 820"/>
                  <a:gd name="T69" fmla="*/ 213 h 865"/>
                  <a:gd name="T70" fmla="*/ 820 w 820"/>
                  <a:gd name="T71" fmla="*/ 247 h 865"/>
                  <a:gd name="T72" fmla="*/ 815 w 820"/>
                  <a:gd name="T73" fmla="*/ 305 h 865"/>
                  <a:gd name="T74" fmla="*/ 357 w 820"/>
                  <a:gd name="T75" fmla="*/ 265 h 865"/>
                  <a:gd name="T76" fmla="*/ 312 w 820"/>
                  <a:gd name="T77" fmla="*/ 265 h 865"/>
                  <a:gd name="T78" fmla="*/ 312 w 820"/>
                  <a:gd name="T79" fmla="*/ 264 h 865"/>
                  <a:gd name="T80" fmla="*/ 337 w 820"/>
                  <a:gd name="T81" fmla="*/ 172 h 865"/>
                  <a:gd name="T82" fmla="*/ 376 w 820"/>
                  <a:gd name="T83" fmla="*/ 193 h 865"/>
                  <a:gd name="T84" fmla="*/ 357 w 820"/>
                  <a:gd name="T85" fmla="*/ 264 h 865"/>
                  <a:gd name="T86" fmla="*/ 357 w 820"/>
                  <a:gd name="T87" fmla="*/ 265 h 865"/>
                  <a:gd name="T88" fmla="*/ 753 w 820"/>
                  <a:gd name="T89" fmla="*/ 142 h 865"/>
                  <a:gd name="T90" fmla="*/ 706 w 820"/>
                  <a:gd name="T91" fmla="*/ 82 h 865"/>
                  <a:gd name="T92" fmla="*/ 734 w 820"/>
                  <a:gd name="T93" fmla="*/ 48 h 865"/>
                  <a:gd name="T94" fmla="*/ 793 w 820"/>
                  <a:gd name="T95" fmla="*/ 123 h 865"/>
                  <a:gd name="T96" fmla="*/ 753 w 820"/>
                  <a:gd name="T97" fmla="*/ 142 h 865"/>
                  <a:gd name="T98" fmla="*/ 424 w 820"/>
                  <a:gd name="T99" fmla="*/ 130 h 865"/>
                  <a:gd name="T100" fmla="*/ 393 w 820"/>
                  <a:gd name="T101" fmla="*/ 98 h 865"/>
                  <a:gd name="T102" fmla="*/ 466 w 820"/>
                  <a:gd name="T103" fmla="*/ 43 h 865"/>
                  <a:gd name="T104" fmla="*/ 488 w 820"/>
                  <a:gd name="T105" fmla="*/ 81 h 865"/>
                  <a:gd name="T106" fmla="*/ 424 w 820"/>
                  <a:gd name="T107" fmla="*/ 130 h 865"/>
                  <a:gd name="T108" fmla="*/ 562 w 820"/>
                  <a:gd name="T109" fmla="*/ 52 h 865"/>
                  <a:gd name="T110" fmla="*/ 552 w 820"/>
                  <a:gd name="T111" fmla="*/ 9 h 865"/>
                  <a:gd name="T112" fmla="*/ 647 w 820"/>
                  <a:gd name="T113" fmla="*/ 6 h 865"/>
                  <a:gd name="T114" fmla="*/ 639 w 820"/>
                  <a:gd name="T115" fmla="*/ 50 h 865"/>
                  <a:gd name="T116" fmla="*/ 562 w 820"/>
                  <a:gd name="T117" fmla="*/ 52 h 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20" h="865">
                    <a:moveTo>
                      <a:pt x="1" y="865"/>
                    </a:moveTo>
                    <a:cubicBezTo>
                      <a:pt x="0" y="821"/>
                      <a:pt x="0" y="821"/>
                      <a:pt x="0" y="821"/>
                    </a:cubicBezTo>
                    <a:cubicBezTo>
                      <a:pt x="29" y="820"/>
                      <a:pt x="57" y="818"/>
                      <a:pt x="85" y="815"/>
                    </a:cubicBezTo>
                    <a:cubicBezTo>
                      <a:pt x="89" y="859"/>
                      <a:pt x="89" y="859"/>
                      <a:pt x="89" y="859"/>
                    </a:cubicBezTo>
                    <a:cubicBezTo>
                      <a:pt x="61" y="862"/>
                      <a:pt x="31" y="864"/>
                      <a:pt x="1" y="865"/>
                    </a:cubicBezTo>
                    <a:close/>
                    <a:moveTo>
                      <a:pt x="177" y="848"/>
                    </a:moveTo>
                    <a:cubicBezTo>
                      <a:pt x="169" y="804"/>
                      <a:pt x="169" y="804"/>
                      <a:pt x="169" y="804"/>
                    </a:cubicBezTo>
                    <a:cubicBezTo>
                      <a:pt x="197" y="799"/>
                      <a:pt x="225" y="793"/>
                      <a:pt x="251" y="786"/>
                    </a:cubicBezTo>
                    <a:cubicBezTo>
                      <a:pt x="263" y="829"/>
                      <a:pt x="263" y="829"/>
                      <a:pt x="263" y="829"/>
                    </a:cubicBezTo>
                    <a:cubicBezTo>
                      <a:pt x="235" y="836"/>
                      <a:pt x="206" y="842"/>
                      <a:pt x="177" y="848"/>
                    </a:cubicBezTo>
                    <a:close/>
                    <a:moveTo>
                      <a:pt x="378" y="790"/>
                    </a:moveTo>
                    <a:cubicBezTo>
                      <a:pt x="363" y="749"/>
                      <a:pt x="363" y="749"/>
                      <a:pt x="363" y="749"/>
                    </a:cubicBezTo>
                    <a:cubicBezTo>
                      <a:pt x="390" y="739"/>
                      <a:pt x="385" y="740"/>
                      <a:pt x="410" y="728"/>
                    </a:cubicBezTo>
                    <a:cubicBezTo>
                      <a:pt x="429" y="768"/>
                      <a:pt x="429" y="768"/>
                      <a:pt x="429" y="768"/>
                    </a:cubicBezTo>
                    <a:cubicBezTo>
                      <a:pt x="402" y="781"/>
                      <a:pt x="406" y="780"/>
                      <a:pt x="378" y="790"/>
                    </a:cubicBezTo>
                    <a:close/>
                    <a:moveTo>
                      <a:pt x="507" y="726"/>
                    </a:moveTo>
                    <a:cubicBezTo>
                      <a:pt x="483" y="688"/>
                      <a:pt x="483" y="688"/>
                      <a:pt x="483" y="688"/>
                    </a:cubicBezTo>
                    <a:cubicBezTo>
                      <a:pt x="507" y="673"/>
                      <a:pt x="530" y="657"/>
                      <a:pt x="552" y="640"/>
                    </a:cubicBezTo>
                    <a:cubicBezTo>
                      <a:pt x="579" y="675"/>
                      <a:pt x="579" y="675"/>
                      <a:pt x="579" y="675"/>
                    </a:cubicBezTo>
                    <a:cubicBezTo>
                      <a:pt x="556" y="693"/>
                      <a:pt x="532" y="710"/>
                      <a:pt x="507" y="726"/>
                    </a:cubicBezTo>
                    <a:close/>
                    <a:moveTo>
                      <a:pt x="646" y="616"/>
                    </a:moveTo>
                    <a:cubicBezTo>
                      <a:pt x="615" y="584"/>
                      <a:pt x="615" y="584"/>
                      <a:pt x="615" y="584"/>
                    </a:cubicBezTo>
                    <a:cubicBezTo>
                      <a:pt x="635" y="565"/>
                      <a:pt x="653" y="543"/>
                      <a:pt x="670" y="522"/>
                    </a:cubicBezTo>
                    <a:cubicBezTo>
                      <a:pt x="705" y="549"/>
                      <a:pt x="705" y="549"/>
                      <a:pt x="705" y="549"/>
                    </a:cubicBezTo>
                    <a:cubicBezTo>
                      <a:pt x="687" y="572"/>
                      <a:pt x="667" y="594"/>
                      <a:pt x="646" y="616"/>
                    </a:cubicBezTo>
                    <a:close/>
                    <a:moveTo>
                      <a:pt x="755" y="474"/>
                    </a:moveTo>
                    <a:cubicBezTo>
                      <a:pt x="716" y="452"/>
                      <a:pt x="716" y="452"/>
                      <a:pt x="716" y="452"/>
                    </a:cubicBezTo>
                    <a:cubicBezTo>
                      <a:pt x="730" y="428"/>
                      <a:pt x="742" y="402"/>
                      <a:pt x="751" y="377"/>
                    </a:cubicBezTo>
                    <a:cubicBezTo>
                      <a:pt x="792" y="392"/>
                      <a:pt x="792" y="392"/>
                      <a:pt x="792" y="392"/>
                    </a:cubicBezTo>
                    <a:cubicBezTo>
                      <a:pt x="782" y="420"/>
                      <a:pt x="770" y="447"/>
                      <a:pt x="755" y="474"/>
                    </a:cubicBezTo>
                    <a:close/>
                    <a:moveTo>
                      <a:pt x="815" y="305"/>
                    </a:moveTo>
                    <a:cubicBezTo>
                      <a:pt x="771" y="298"/>
                      <a:pt x="771" y="298"/>
                      <a:pt x="771" y="298"/>
                    </a:cubicBezTo>
                    <a:cubicBezTo>
                      <a:pt x="774" y="281"/>
                      <a:pt x="775" y="263"/>
                      <a:pt x="775" y="247"/>
                    </a:cubicBezTo>
                    <a:cubicBezTo>
                      <a:pt x="775" y="237"/>
                      <a:pt x="775" y="227"/>
                      <a:pt x="774" y="217"/>
                    </a:cubicBezTo>
                    <a:cubicBezTo>
                      <a:pt x="818" y="213"/>
                      <a:pt x="818" y="213"/>
                      <a:pt x="818" y="213"/>
                    </a:cubicBezTo>
                    <a:cubicBezTo>
                      <a:pt x="819" y="224"/>
                      <a:pt x="820" y="235"/>
                      <a:pt x="820" y="247"/>
                    </a:cubicBezTo>
                    <a:cubicBezTo>
                      <a:pt x="820" y="266"/>
                      <a:pt x="818" y="285"/>
                      <a:pt x="815" y="305"/>
                    </a:cubicBezTo>
                    <a:close/>
                    <a:moveTo>
                      <a:pt x="357" y="265"/>
                    </a:moveTo>
                    <a:cubicBezTo>
                      <a:pt x="312" y="265"/>
                      <a:pt x="312" y="265"/>
                      <a:pt x="312" y="265"/>
                    </a:cubicBezTo>
                    <a:cubicBezTo>
                      <a:pt x="312" y="264"/>
                      <a:pt x="312" y="264"/>
                      <a:pt x="312" y="264"/>
                    </a:cubicBezTo>
                    <a:cubicBezTo>
                      <a:pt x="312" y="234"/>
                      <a:pt x="321" y="203"/>
                      <a:pt x="337" y="172"/>
                    </a:cubicBezTo>
                    <a:cubicBezTo>
                      <a:pt x="376" y="193"/>
                      <a:pt x="376" y="193"/>
                      <a:pt x="376" y="193"/>
                    </a:cubicBezTo>
                    <a:cubicBezTo>
                      <a:pt x="363" y="217"/>
                      <a:pt x="357" y="241"/>
                      <a:pt x="357" y="264"/>
                    </a:cubicBezTo>
                    <a:lnTo>
                      <a:pt x="357" y="265"/>
                    </a:lnTo>
                    <a:close/>
                    <a:moveTo>
                      <a:pt x="753" y="142"/>
                    </a:moveTo>
                    <a:cubicBezTo>
                      <a:pt x="742" y="118"/>
                      <a:pt x="726" y="98"/>
                      <a:pt x="706" y="82"/>
                    </a:cubicBezTo>
                    <a:cubicBezTo>
                      <a:pt x="734" y="48"/>
                      <a:pt x="734" y="48"/>
                      <a:pt x="734" y="48"/>
                    </a:cubicBezTo>
                    <a:cubicBezTo>
                      <a:pt x="759" y="68"/>
                      <a:pt x="779" y="93"/>
                      <a:pt x="793" y="123"/>
                    </a:cubicBezTo>
                    <a:lnTo>
                      <a:pt x="753" y="142"/>
                    </a:lnTo>
                    <a:close/>
                    <a:moveTo>
                      <a:pt x="424" y="130"/>
                    </a:moveTo>
                    <a:cubicBezTo>
                      <a:pt x="393" y="98"/>
                      <a:pt x="393" y="98"/>
                      <a:pt x="393" y="98"/>
                    </a:cubicBezTo>
                    <a:cubicBezTo>
                      <a:pt x="415" y="77"/>
                      <a:pt x="439" y="58"/>
                      <a:pt x="466" y="43"/>
                    </a:cubicBezTo>
                    <a:cubicBezTo>
                      <a:pt x="488" y="81"/>
                      <a:pt x="488" y="81"/>
                      <a:pt x="488" y="81"/>
                    </a:cubicBezTo>
                    <a:cubicBezTo>
                      <a:pt x="464" y="95"/>
                      <a:pt x="443" y="111"/>
                      <a:pt x="424" y="130"/>
                    </a:cubicBezTo>
                    <a:close/>
                    <a:moveTo>
                      <a:pt x="562" y="52"/>
                    </a:moveTo>
                    <a:cubicBezTo>
                      <a:pt x="552" y="9"/>
                      <a:pt x="552" y="9"/>
                      <a:pt x="552" y="9"/>
                    </a:cubicBezTo>
                    <a:cubicBezTo>
                      <a:pt x="586" y="1"/>
                      <a:pt x="618" y="0"/>
                      <a:pt x="647" y="6"/>
                    </a:cubicBezTo>
                    <a:cubicBezTo>
                      <a:pt x="639" y="50"/>
                      <a:pt x="639" y="50"/>
                      <a:pt x="639" y="50"/>
                    </a:cubicBezTo>
                    <a:cubicBezTo>
                      <a:pt x="616" y="45"/>
                      <a:pt x="589" y="46"/>
                      <a:pt x="562" y="52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sz="1350">
                  <a:solidFill>
                    <a:srgbClr val="000000"/>
                  </a:solidFill>
                  <a:latin typeface="zihun7hao-wennuantongzhiti"/>
                </a:endParaRPr>
              </a:p>
            </p:txBody>
          </p:sp>
          <p:sp>
            <p:nvSpPr>
              <p:cNvPr id="209" name="íṡ1ïďè"/>
              <p:cNvSpPr/>
              <p:nvPr/>
            </p:nvSpPr>
            <p:spPr bwMode="auto">
              <a:xfrm>
                <a:off x="-6809652" y="3212987"/>
                <a:ext cx="163327" cy="168132"/>
              </a:xfrm>
              <a:custGeom>
                <a:avLst/>
                <a:gdLst>
                  <a:gd name="T0" fmla="*/ 42 w 44"/>
                  <a:gd name="T1" fmla="*/ 46 h 46"/>
                  <a:gd name="T2" fmla="*/ 0 w 44"/>
                  <a:gd name="T3" fmla="*/ 44 h 46"/>
                  <a:gd name="T4" fmla="*/ 3 w 44"/>
                  <a:gd name="T5" fmla="*/ 0 h 46"/>
                  <a:gd name="T6" fmla="*/ 44 w 44"/>
                  <a:gd name="T7" fmla="*/ 2 h 46"/>
                  <a:gd name="T8" fmla="*/ 42 w 44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6">
                    <a:moveTo>
                      <a:pt x="42" y="46"/>
                    </a:moveTo>
                    <a:cubicBezTo>
                      <a:pt x="28" y="46"/>
                      <a:pt x="14" y="45"/>
                      <a:pt x="0" y="4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6" y="1"/>
                      <a:pt x="30" y="2"/>
                      <a:pt x="44" y="2"/>
                    </a:cubicBezTo>
                    <a:lnTo>
                      <a:pt x="42" y="46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sz="1350">
                  <a:solidFill>
                    <a:srgbClr val="000000"/>
                  </a:solidFill>
                  <a:latin typeface="zihun7hao-wennuantongzhiti"/>
                </a:endParaRPr>
              </a:p>
            </p:txBody>
          </p:sp>
        </p:grp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3725" y="2500789"/>
            <a:ext cx="3961924" cy="95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70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 bldLvl="0" animBg="1"/>
      <p:bldP spid="191" grpId="0" bldLvl="0" animBg="1"/>
      <p:bldP spid="194" grpId="0" bldLvl="0" animBg="1"/>
      <p:bldP spid="195" grpId="0" bldLvl="0" animBg="1"/>
      <p:bldP spid="196" grpId="0" bldLvl="0" animBg="1"/>
      <p:bldP spid="197" grpId="0" bldLvl="0" animBg="1"/>
      <p:bldP spid="19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685800" y="1066800"/>
            <a:ext cx="4038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8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389563" y="1092200"/>
            <a:ext cx="3200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u="sng">
                <a:solidFill>
                  <a:srgbClr val="0000FF"/>
                </a:solidFill>
              </a:rPr>
              <a:t>Tìm hiểu bài</a:t>
            </a: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 flipH="1">
            <a:off x="4876800" y="838200"/>
            <a:ext cx="0" cy="4876800"/>
          </a:xfrm>
          <a:prstGeom prst="line">
            <a:avLst/>
          </a:prstGeom>
          <a:noFill/>
          <a:ln w="57150">
            <a:solidFill>
              <a:srgbClr val="FF9900"/>
            </a:solidFill>
            <a:prstDash val="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46100" y="1457325"/>
            <a:ext cx="421163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1" dirty="0">
                <a:solidFill>
                  <a:srgbClr val="CC3300"/>
                </a:solidFill>
              </a:rPr>
              <a:t>      </a:t>
            </a:r>
          </a:p>
          <a:p>
            <a:pPr>
              <a:spcBef>
                <a:spcPct val="50000"/>
              </a:spcBef>
            </a:pPr>
            <a:r>
              <a:rPr lang="en-US" sz="20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0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Lừa</a:t>
            </a:r>
            <a:r>
              <a:rPr lang="en-US" sz="20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la </a:t>
            </a:r>
            <a:r>
              <a:rPr lang="en-US" sz="20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20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sz="20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non </a:t>
            </a:r>
            <a:r>
              <a:rPr lang="en-US" sz="20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20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sừng</a:t>
            </a:r>
            <a:r>
              <a:rPr lang="en-US" sz="20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sững</a:t>
            </a:r>
            <a:r>
              <a:rPr lang="en-US" sz="20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85725" y="3505200"/>
            <a:ext cx="5562600" cy="750888"/>
            <a:chOff x="240" y="1680"/>
            <a:chExt cx="3504" cy="473"/>
          </a:xfrm>
        </p:grpSpPr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480" y="1680"/>
              <a:ext cx="278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vô</a:t>
              </a:r>
              <a:r>
                <a:rPr lang="en-US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xứ</a:t>
              </a:r>
              <a:r>
                <a:rPr lang="en-US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Nghệ</a:t>
              </a:r>
              <a:r>
                <a:rPr lang="en-US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quanh</a:t>
              </a:r>
              <a:r>
                <a:rPr lang="en-US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quanh</a:t>
              </a:r>
              <a:r>
                <a:rPr lang="en-US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240" y="1920"/>
              <a:ext cx="350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Non </a:t>
              </a:r>
              <a:r>
                <a:rPr lang="en-US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biếc</a:t>
              </a:r>
              <a:r>
                <a:rPr lang="en-US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họa</a:t>
              </a:r>
              <a:r>
                <a:rPr lang="en-US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185738" y="4497614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b="1" i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lóng</a:t>
            </a:r>
            <a:r>
              <a:rPr lang="en-US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76200" y="2838450"/>
            <a:ext cx="984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 dirty="0" err="1">
                <a:solidFill>
                  <a:srgbClr val="0000FF"/>
                </a:solidFill>
              </a:rPr>
              <a:t>Câu</a:t>
            </a:r>
            <a:r>
              <a:rPr lang="en-US" sz="2800" b="1" i="1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13" name="Line 16"/>
          <p:cNvSpPr>
            <a:spLocks noChangeShapeType="1"/>
          </p:cNvSpPr>
          <p:nvPr/>
        </p:nvSpPr>
        <p:spPr bwMode="auto">
          <a:xfrm flipH="1">
            <a:off x="2412238" y="3521303"/>
            <a:ext cx="762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17"/>
          <p:cNvSpPr>
            <a:spLocks noChangeShapeType="1"/>
          </p:cNvSpPr>
          <p:nvPr/>
        </p:nvSpPr>
        <p:spPr bwMode="auto">
          <a:xfrm flipH="1">
            <a:off x="3840956" y="4903335"/>
            <a:ext cx="762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Line 18"/>
          <p:cNvSpPr>
            <a:spLocks noChangeShapeType="1"/>
          </p:cNvSpPr>
          <p:nvPr/>
        </p:nvSpPr>
        <p:spPr bwMode="auto">
          <a:xfrm flipH="1">
            <a:off x="1979613" y="4820670"/>
            <a:ext cx="762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Line 19"/>
          <p:cNvSpPr>
            <a:spLocks noChangeShapeType="1"/>
          </p:cNvSpPr>
          <p:nvPr/>
        </p:nvSpPr>
        <p:spPr bwMode="auto">
          <a:xfrm flipH="1">
            <a:off x="3849688" y="4598535"/>
            <a:ext cx="762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Line 20"/>
          <p:cNvSpPr>
            <a:spLocks noChangeShapeType="1"/>
          </p:cNvSpPr>
          <p:nvPr/>
        </p:nvSpPr>
        <p:spPr bwMode="auto">
          <a:xfrm flipH="1">
            <a:off x="1979613" y="4538715"/>
            <a:ext cx="762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Line 21"/>
          <p:cNvSpPr>
            <a:spLocks noChangeShapeType="1"/>
          </p:cNvSpPr>
          <p:nvPr/>
        </p:nvSpPr>
        <p:spPr bwMode="auto">
          <a:xfrm flipH="1">
            <a:off x="4040002" y="3973512"/>
            <a:ext cx="762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Line 22"/>
          <p:cNvSpPr>
            <a:spLocks noChangeShapeType="1"/>
          </p:cNvSpPr>
          <p:nvPr/>
        </p:nvSpPr>
        <p:spPr bwMode="auto">
          <a:xfrm flipH="1">
            <a:off x="3959266" y="3973512"/>
            <a:ext cx="762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Line 23"/>
          <p:cNvSpPr>
            <a:spLocks noChangeShapeType="1"/>
          </p:cNvSpPr>
          <p:nvPr/>
        </p:nvSpPr>
        <p:spPr bwMode="auto">
          <a:xfrm flipH="1">
            <a:off x="2087563" y="3973512"/>
            <a:ext cx="762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24"/>
          <p:cNvSpPr>
            <a:spLocks noChangeShapeType="1"/>
          </p:cNvSpPr>
          <p:nvPr/>
        </p:nvSpPr>
        <p:spPr bwMode="auto">
          <a:xfrm flipH="1">
            <a:off x="3842318" y="3545796"/>
            <a:ext cx="762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Line 25"/>
          <p:cNvSpPr>
            <a:spLocks noChangeShapeType="1"/>
          </p:cNvSpPr>
          <p:nvPr/>
        </p:nvSpPr>
        <p:spPr bwMode="auto">
          <a:xfrm flipH="1">
            <a:off x="3755639" y="4883378"/>
            <a:ext cx="762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Line 26"/>
          <p:cNvSpPr>
            <a:spLocks noChangeShapeType="1"/>
          </p:cNvSpPr>
          <p:nvPr/>
        </p:nvSpPr>
        <p:spPr bwMode="auto">
          <a:xfrm>
            <a:off x="2497931" y="3875088"/>
            <a:ext cx="1419225" cy="0"/>
          </a:xfrm>
          <a:prstGeom prst="line">
            <a:avLst/>
          </a:prstGeom>
          <a:noFill/>
          <a:ln w="38100">
            <a:solidFill>
              <a:srgbClr val="6600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Line 27"/>
          <p:cNvSpPr>
            <a:spLocks noChangeShapeType="1"/>
          </p:cNvSpPr>
          <p:nvPr/>
        </p:nvSpPr>
        <p:spPr bwMode="auto">
          <a:xfrm flipV="1">
            <a:off x="2646363" y="4822310"/>
            <a:ext cx="1122363" cy="11112"/>
          </a:xfrm>
          <a:prstGeom prst="line">
            <a:avLst/>
          </a:prstGeom>
          <a:noFill/>
          <a:ln w="38100">
            <a:solidFill>
              <a:srgbClr val="6600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28"/>
          <p:cNvSpPr>
            <a:spLocks noChangeShapeType="1"/>
          </p:cNvSpPr>
          <p:nvPr/>
        </p:nvSpPr>
        <p:spPr bwMode="auto">
          <a:xfrm>
            <a:off x="677863" y="4219575"/>
            <a:ext cx="533400" cy="0"/>
          </a:xfrm>
          <a:prstGeom prst="line">
            <a:avLst/>
          </a:prstGeom>
          <a:noFill/>
          <a:ln w="38100">
            <a:solidFill>
              <a:srgbClr val="6600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Line 29"/>
          <p:cNvSpPr>
            <a:spLocks noChangeShapeType="1"/>
          </p:cNvSpPr>
          <p:nvPr/>
        </p:nvSpPr>
        <p:spPr bwMode="auto">
          <a:xfrm>
            <a:off x="1600200" y="4193721"/>
            <a:ext cx="457200" cy="0"/>
          </a:xfrm>
          <a:prstGeom prst="line">
            <a:avLst/>
          </a:prstGeom>
          <a:noFill/>
          <a:ln w="38100">
            <a:solidFill>
              <a:srgbClr val="6600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Line 30"/>
          <p:cNvSpPr>
            <a:spLocks noChangeShapeType="1"/>
          </p:cNvSpPr>
          <p:nvPr/>
        </p:nvSpPr>
        <p:spPr bwMode="auto">
          <a:xfrm>
            <a:off x="2581195" y="5099505"/>
            <a:ext cx="990600" cy="0"/>
          </a:xfrm>
          <a:prstGeom prst="line">
            <a:avLst/>
          </a:prstGeom>
          <a:noFill/>
          <a:ln w="38100">
            <a:solidFill>
              <a:srgbClr val="6600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0" name="Picture 39" descr="ringwrlmed2_b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838200"/>
            <a:ext cx="819150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40"/>
          <p:cNvSpPr>
            <a:spLocks noChangeArrowheads="1"/>
          </p:cNvSpPr>
          <p:nvPr/>
        </p:nvSpPr>
        <p:spPr bwMode="auto">
          <a:xfrm>
            <a:off x="-52387" y="109677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40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Line 47"/>
          <p:cNvSpPr>
            <a:spLocks noChangeShapeType="1"/>
          </p:cNvSpPr>
          <p:nvPr/>
        </p:nvSpPr>
        <p:spPr bwMode="auto">
          <a:xfrm>
            <a:off x="2767086" y="4198320"/>
            <a:ext cx="1066655" cy="6061"/>
          </a:xfrm>
          <a:prstGeom prst="line">
            <a:avLst/>
          </a:prstGeom>
          <a:noFill/>
          <a:ln w="38100">
            <a:solidFill>
              <a:srgbClr val="6600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Rectangle 49"/>
          <p:cNvSpPr>
            <a:spLocks noChangeArrowheads="1"/>
          </p:cNvSpPr>
          <p:nvPr/>
        </p:nvSpPr>
        <p:spPr bwMode="auto">
          <a:xfrm>
            <a:off x="76200" y="1616075"/>
            <a:ext cx="73930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84E662-2962-41B4-B1A3-F1DA1F46373B}"/>
              </a:ext>
            </a:extLst>
          </p:cNvPr>
          <p:cNvSpPr txBox="1"/>
          <p:nvPr/>
        </p:nvSpPr>
        <p:spPr>
          <a:xfrm>
            <a:off x="5356452" y="2510135"/>
            <a:ext cx="1152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la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A0DE0D8-0182-439B-AE45-472BF1629ADD}"/>
              </a:ext>
            </a:extLst>
          </p:cNvPr>
          <p:cNvSpPr txBox="1"/>
          <p:nvPr/>
        </p:nvSpPr>
        <p:spPr>
          <a:xfrm>
            <a:off x="5297487" y="3104086"/>
            <a:ext cx="2008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12B310F-3CEB-4AA7-BA30-13F9133010A3}"/>
              </a:ext>
            </a:extLst>
          </p:cNvPr>
          <p:cNvSpPr txBox="1"/>
          <p:nvPr/>
        </p:nvSpPr>
        <p:spPr>
          <a:xfrm>
            <a:off x="5300126" y="3794423"/>
            <a:ext cx="3165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chày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55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9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9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9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7" grpId="0"/>
      <p:bldP spid="11" grpId="0"/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2" grpId="0" animBg="1"/>
      <p:bldP spid="33" grpId="0"/>
      <p:bldP spid="2" grpId="0"/>
      <p:bldP spid="34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ringwrlmed2_b">
            <a:extLst>
              <a:ext uri="{FF2B5EF4-FFF2-40B4-BE49-F238E27FC236}">
                <a16:creationId xmlns:a16="http://schemas.microsoft.com/office/drawing/2014/main" id="{55EECD9E-62E8-4CB0-A18D-53700C0C4B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819150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5" name="Text Box 11">
            <a:extLst>
              <a:ext uri="{FF2B5EF4-FFF2-40B4-BE49-F238E27FC236}">
                <a16:creationId xmlns:a16="http://schemas.microsoft.com/office/drawing/2014/main" id="{84328ACC-914B-4F06-88B5-78B4C1AF2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2895600"/>
            <a:ext cx="3048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1: Lạng Sơn</a:t>
            </a:r>
          </a:p>
        </p:txBody>
      </p:sp>
      <p:sp>
        <p:nvSpPr>
          <p:cNvPr id="16396" name="Text Box 12">
            <a:extLst>
              <a:ext uri="{FF2B5EF4-FFF2-40B4-BE49-F238E27FC236}">
                <a16:creationId xmlns:a16="http://schemas.microsoft.com/office/drawing/2014/main" id="{76003B9C-A883-45FB-A77A-CD62BEA449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3429000"/>
            <a:ext cx="4114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2: Hà Nội</a:t>
            </a:r>
          </a:p>
        </p:txBody>
      </p:sp>
      <p:sp>
        <p:nvSpPr>
          <p:cNvPr id="16397" name="Text Box 13">
            <a:extLst>
              <a:ext uri="{FF2B5EF4-FFF2-40B4-BE49-F238E27FC236}">
                <a16:creationId xmlns:a16="http://schemas.microsoft.com/office/drawing/2014/main" id="{E67465FF-9CE1-4CEF-9699-723F1E9CF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3962400"/>
            <a:ext cx="426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3: Nghệ An-Hà Tĩnh</a:t>
            </a:r>
          </a:p>
        </p:txBody>
      </p:sp>
      <p:sp>
        <p:nvSpPr>
          <p:cNvPr id="16398" name="Text Box 14">
            <a:extLst>
              <a:ext uri="{FF2B5EF4-FFF2-40B4-BE49-F238E27FC236}">
                <a16:creationId xmlns:a16="http://schemas.microsoft.com/office/drawing/2014/main" id="{B3034F5E-0690-4739-91AA-712572823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4495800"/>
            <a:ext cx="4343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4: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Huế-Đà Nẵng</a:t>
            </a:r>
          </a:p>
        </p:txBody>
      </p:sp>
      <p:sp>
        <p:nvSpPr>
          <p:cNvPr id="16399" name="Text Box 15">
            <a:extLst>
              <a:ext uri="{FF2B5EF4-FFF2-40B4-BE49-F238E27FC236}">
                <a16:creationId xmlns:a16="http://schemas.microsoft.com/office/drawing/2014/main" id="{0A15D3B2-1A8C-4D18-A0C7-696B6E4592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5029200"/>
            <a:ext cx="4267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5: TP.Hồ Chí Minh-Đồng Nai.</a:t>
            </a:r>
          </a:p>
        </p:txBody>
      </p:sp>
      <p:sp>
        <p:nvSpPr>
          <p:cNvPr id="16400" name="Text Box 16">
            <a:extLst>
              <a:ext uri="{FF2B5EF4-FFF2-40B4-BE49-F238E27FC236}">
                <a16:creationId xmlns:a16="http://schemas.microsoft.com/office/drawing/2014/main" id="{36A80B15-5A95-4F3C-956C-7E0A55DF5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6019800"/>
            <a:ext cx="4648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6: Đồng Tháp Mười</a:t>
            </a:r>
          </a:p>
        </p:txBody>
      </p:sp>
      <p:pic>
        <p:nvPicPr>
          <p:cNvPr id="16401" name="Picture 17" descr="BAN DO">
            <a:extLst>
              <a:ext uri="{FF2B5EF4-FFF2-40B4-BE49-F238E27FC236}">
                <a16:creationId xmlns:a16="http://schemas.microsoft.com/office/drawing/2014/main" id="{FC36A1FF-D5F2-4555-A72D-3989F6206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295400"/>
            <a:ext cx="4038600" cy="5334000"/>
          </a:xfrm>
          <a:prstGeom prst="rect">
            <a:avLst/>
          </a:prstGeom>
          <a:noFill/>
          <a:ln w="38100">
            <a:solidFill>
              <a:srgbClr val="FF33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02" name="Text Box 18">
            <a:extLst>
              <a:ext uri="{FF2B5EF4-FFF2-40B4-BE49-F238E27FC236}">
                <a16:creationId xmlns:a16="http://schemas.microsoft.com/office/drawing/2014/main" id="{EEC20898-BD56-4911-AE2E-0D01797C9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1644650"/>
            <a:ext cx="13716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LẠNG SƠN</a:t>
            </a:r>
          </a:p>
        </p:txBody>
      </p:sp>
      <p:sp>
        <p:nvSpPr>
          <p:cNvPr id="16403" name="Oval 19">
            <a:extLst>
              <a:ext uri="{FF2B5EF4-FFF2-40B4-BE49-F238E27FC236}">
                <a16:creationId xmlns:a16="http://schemas.microsoft.com/office/drawing/2014/main" id="{995224DC-ECA1-436A-984B-74A10C26D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1828800"/>
            <a:ext cx="152400" cy="152400"/>
          </a:xfrm>
          <a:prstGeom prst="ellipse">
            <a:avLst/>
          </a:prstGeom>
          <a:solidFill>
            <a:srgbClr val="7030A0"/>
          </a:solidFill>
          <a:ln w="9525">
            <a:solidFill>
              <a:srgbClr val="660033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404" name="Text Box 20">
            <a:extLst>
              <a:ext uri="{FF2B5EF4-FFF2-40B4-BE49-F238E27FC236}">
                <a16:creationId xmlns:a16="http://schemas.microsoft.com/office/drawing/2014/main" id="{ACE422C8-994F-4ED8-8029-5E914743A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1981200"/>
            <a:ext cx="990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HÀ NỘI</a:t>
            </a:r>
          </a:p>
        </p:txBody>
      </p:sp>
      <p:sp>
        <p:nvSpPr>
          <p:cNvPr id="16405" name="Oval 21">
            <a:extLst>
              <a:ext uri="{FF2B5EF4-FFF2-40B4-BE49-F238E27FC236}">
                <a16:creationId xmlns:a16="http://schemas.microsoft.com/office/drawing/2014/main" id="{BDED9920-4F39-4980-AE59-EA14F3EFC5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solidFill>
            <a:srgbClr val="FF9900"/>
          </a:solidFill>
          <a:ln w="9525">
            <a:solidFill>
              <a:srgbClr val="660033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407" name="Text Box 23">
            <a:extLst>
              <a:ext uri="{FF2B5EF4-FFF2-40B4-BE49-F238E27FC236}">
                <a16:creationId xmlns:a16="http://schemas.microsoft.com/office/drawing/2014/main" id="{DA4FAEA3-3B4C-4BC8-BA76-DEC40D68C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2667000"/>
            <a:ext cx="11430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NGHỆ AN</a:t>
            </a:r>
          </a:p>
        </p:txBody>
      </p:sp>
      <p:sp>
        <p:nvSpPr>
          <p:cNvPr id="16408" name="Oval 24">
            <a:extLst>
              <a:ext uri="{FF2B5EF4-FFF2-40B4-BE49-F238E27FC236}">
                <a16:creationId xmlns:a16="http://schemas.microsoft.com/office/drawing/2014/main" id="{F823B50B-138A-4596-99BA-4A365F9C5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54102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409" name="Oval 25">
            <a:extLst>
              <a:ext uri="{FF2B5EF4-FFF2-40B4-BE49-F238E27FC236}">
                <a16:creationId xmlns:a16="http://schemas.microsoft.com/office/drawing/2014/main" id="{94FC411A-B82B-4BCD-A802-3FB03B1FE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35052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410" name="Oval 26">
            <a:extLst>
              <a:ext uri="{FF2B5EF4-FFF2-40B4-BE49-F238E27FC236}">
                <a16:creationId xmlns:a16="http://schemas.microsoft.com/office/drawing/2014/main" id="{22EEFCFC-ECEC-4B75-9E00-DFF4D9C33F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55626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rgbClr val="00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411" name="Oval 27">
            <a:extLst>
              <a:ext uri="{FF2B5EF4-FFF2-40B4-BE49-F238E27FC236}">
                <a16:creationId xmlns:a16="http://schemas.microsoft.com/office/drawing/2014/main" id="{01192803-505B-4CC3-81D2-68B4457EC7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3886200"/>
            <a:ext cx="152400" cy="152400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412" name="Oval 28">
            <a:extLst>
              <a:ext uri="{FF2B5EF4-FFF2-40B4-BE49-F238E27FC236}">
                <a16:creationId xmlns:a16="http://schemas.microsoft.com/office/drawing/2014/main" id="{C54E4D04-98CE-41A6-9503-2CF7B0457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81940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413" name="Text Box 29">
            <a:extLst>
              <a:ext uri="{FF2B5EF4-FFF2-40B4-BE49-F238E27FC236}">
                <a16:creationId xmlns:a16="http://schemas.microsoft.com/office/drawing/2014/main" id="{64CB3CEF-74AF-4C7E-8129-3D3809397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3397250"/>
            <a:ext cx="8382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HUẾ</a:t>
            </a:r>
          </a:p>
        </p:txBody>
      </p:sp>
      <p:sp>
        <p:nvSpPr>
          <p:cNvPr id="16414" name="Text Box 30">
            <a:extLst>
              <a:ext uri="{FF2B5EF4-FFF2-40B4-BE49-F238E27FC236}">
                <a16:creationId xmlns:a16="http://schemas.microsoft.com/office/drawing/2014/main" id="{CF909830-8DDA-4541-865A-EDD8E04FC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3778250"/>
            <a:ext cx="11430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ĐÀ NẴNG</a:t>
            </a:r>
          </a:p>
        </p:txBody>
      </p:sp>
      <p:sp>
        <p:nvSpPr>
          <p:cNvPr id="6167" name="Text Box 32">
            <a:extLst>
              <a:ext uri="{FF2B5EF4-FFF2-40B4-BE49-F238E27FC236}">
                <a16:creationId xmlns:a16="http://schemas.microsoft.com/office/drawing/2014/main" id="{C9FB8226-F494-4393-AEBD-2DEC279CB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4945063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417" name="Text Box 33">
            <a:extLst>
              <a:ext uri="{FF2B5EF4-FFF2-40B4-BE49-F238E27FC236}">
                <a16:creationId xmlns:a16="http://schemas.microsoft.com/office/drawing/2014/main" id="{5B93223F-7ACC-4C36-9BD8-848A12201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500" y="5318125"/>
            <a:ext cx="1295400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ĐỒNG NAI</a:t>
            </a:r>
          </a:p>
        </p:txBody>
      </p:sp>
      <p:sp>
        <p:nvSpPr>
          <p:cNvPr id="16418" name="Oval 34">
            <a:extLst>
              <a:ext uri="{FF2B5EF4-FFF2-40B4-BE49-F238E27FC236}">
                <a16:creationId xmlns:a16="http://schemas.microsoft.com/office/drawing/2014/main" id="{949C22F7-681F-4387-8A8D-C07DE6FB32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5867400"/>
            <a:ext cx="152400" cy="152400"/>
          </a:xfrm>
          <a:prstGeom prst="ellipse">
            <a:avLst/>
          </a:prstGeom>
          <a:solidFill>
            <a:srgbClr val="CC3300"/>
          </a:solidFill>
          <a:ln w="9525">
            <a:solidFill>
              <a:srgbClr val="33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419" name="Text Box 35">
            <a:extLst>
              <a:ext uri="{FF2B5EF4-FFF2-40B4-BE49-F238E27FC236}">
                <a16:creationId xmlns:a16="http://schemas.microsoft.com/office/drawing/2014/main" id="{1ECD0694-0CFC-488E-9967-92AA70AD9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5988050"/>
            <a:ext cx="2057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ĐỒNG THÁP MƯỜI</a:t>
            </a:r>
          </a:p>
        </p:txBody>
      </p:sp>
      <p:sp>
        <p:nvSpPr>
          <p:cNvPr id="6177" name="Text Box 33">
            <a:extLst>
              <a:ext uri="{FF2B5EF4-FFF2-40B4-BE49-F238E27FC236}">
                <a16:creationId xmlns:a16="http://schemas.microsoft.com/office/drawing/2014/main" id="{267E5780-ECE9-44D1-B92D-E81E25843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5562600"/>
            <a:ext cx="2057400" cy="3048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TP HỒ CHÍ MINH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2B74895-5529-4477-B691-6D6C9A5A5F48}"/>
              </a:ext>
            </a:extLst>
          </p:cNvPr>
          <p:cNvCxnSpPr>
            <a:stCxn id="16403" idx="4"/>
          </p:cNvCxnSpPr>
          <p:nvPr/>
        </p:nvCxnSpPr>
        <p:spPr bwMode="auto">
          <a:xfrm flipH="1">
            <a:off x="6254750" y="1981200"/>
            <a:ext cx="69850" cy="152400"/>
          </a:xfrm>
          <a:prstGeom prst="line">
            <a:avLst/>
          </a:prstGeom>
          <a:ln>
            <a:solidFill>
              <a:srgbClr val="FF0066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8AB9CE3-2DD1-48E5-8B53-0FF5BA12A898}"/>
              </a:ext>
            </a:extLst>
          </p:cNvPr>
          <p:cNvCxnSpPr>
            <a:stCxn id="16405" idx="4"/>
            <a:endCxn id="16412" idx="0"/>
          </p:cNvCxnSpPr>
          <p:nvPr/>
        </p:nvCxnSpPr>
        <p:spPr bwMode="auto">
          <a:xfrm flipH="1">
            <a:off x="6172200" y="2286000"/>
            <a:ext cx="76200" cy="5334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F9FEC7B-3BE4-469D-B0AF-EED4BF2C2728}"/>
              </a:ext>
            </a:extLst>
          </p:cNvPr>
          <p:cNvCxnSpPr>
            <a:stCxn id="16412" idx="4"/>
            <a:endCxn id="16409" idx="1"/>
          </p:cNvCxnSpPr>
          <p:nvPr/>
        </p:nvCxnSpPr>
        <p:spPr bwMode="auto">
          <a:xfrm>
            <a:off x="6172200" y="2971800"/>
            <a:ext cx="479425" cy="555625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5879482-99E2-4BE7-8024-38908278EFFE}"/>
              </a:ext>
            </a:extLst>
          </p:cNvPr>
          <p:cNvCxnSpPr>
            <a:stCxn id="16409" idx="5"/>
            <a:endCxn id="16411" idx="1"/>
          </p:cNvCxnSpPr>
          <p:nvPr/>
        </p:nvCxnSpPr>
        <p:spPr bwMode="auto">
          <a:xfrm>
            <a:off x="6759575" y="3635375"/>
            <a:ext cx="273050" cy="27305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6" name="Arc 25">
            <a:extLst>
              <a:ext uri="{FF2B5EF4-FFF2-40B4-BE49-F238E27FC236}">
                <a16:creationId xmlns:a16="http://schemas.microsoft.com/office/drawing/2014/main" id="{8F198188-E00B-4664-9482-786B704C8BBD}"/>
              </a:ext>
            </a:extLst>
          </p:cNvPr>
          <p:cNvSpPr/>
          <p:nvPr/>
        </p:nvSpPr>
        <p:spPr bwMode="auto">
          <a:xfrm rot="2328969">
            <a:off x="5586413" y="3736975"/>
            <a:ext cx="1597025" cy="2438400"/>
          </a:xfrm>
          <a:prstGeom prst="arc">
            <a:avLst>
              <a:gd name="adj1" fmla="val 16200000"/>
              <a:gd name="adj2" fmla="val 21500812"/>
            </a:avLst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384" name="Freeform 16383">
            <a:extLst>
              <a:ext uri="{FF2B5EF4-FFF2-40B4-BE49-F238E27FC236}">
                <a16:creationId xmlns:a16="http://schemas.microsoft.com/office/drawing/2014/main" id="{C10DAAD1-2783-4E96-8191-E0DCABDA8DD2}"/>
              </a:ext>
            </a:extLst>
          </p:cNvPr>
          <p:cNvSpPr/>
          <p:nvPr/>
        </p:nvSpPr>
        <p:spPr bwMode="auto">
          <a:xfrm>
            <a:off x="6697663" y="5529263"/>
            <a:ext cx="276225" cy="117475"/>
          </a:xfrm>
          <a:custGeom>
            <a:avLst/>
            <a:gdLst>
              <a:gd name="connsiteX0" fmla="*/ 0 w 275720"/>
              <a:gd name="connsiteY0" fmla="*/ 117700 h 117700"/>
              <a:gd name="connsiteX1" fmla="*/ 251460 w 275720"/>
              <a:gd name="connsiteY1" fmla="*/ 11020 h 117700"/>
              <a:gd name="connsiteX2" fmla="*/ 266700 w 275720"/>
              <a:gd name="connsiteY2" fmla="*/ 3400 h 117700"/>
              <a:gd name="connsiteX3" fmla="*/ 259080 w 275720"/>
              <a:gd name="connsiteY3" fmla="*/ 11020 h 11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720" h="117700">
                <a:moveTo>
                  <a:pt x="0" y="117700"/>
                </a:moveTo>
                <a:lnTo>
                  <a:pt x="251460" y="11020"/>
                </a:lnTo>
                <a:cubicBezTo>
                  <a:pt x="295910" y="-8030"/>
                  <a:pt x="265430" y="3400"/>
                  <a:pt x="266700" y="3400"/>
                </a:cubicBezTo>
                <a:cubicBezTo>
                  <a:pt x="267970" y="3400"/>
                  <a:pt x="254000" y="5940"/>
                  <a:pt x="259080" y="11020"/>
                </a:cubicBezTo>
              </a:path>
            </a:pathLst>
          </a:cu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387" name="Freeform 16386">
            <a:extLst>
              <a:ext uri="{FF2B5EF4-FFF2-40B4-BE49-F238E27FC236}">
                <a16:creationId xmlns:a16="http://schemas.microsoft.com/office/drawing/2014/main" id="{9F99E91E-ADE8-43E3-B131-684EEBAAE254}"/>
              </a:ext>
            </a:extLst>
          </p:cNvPr>
          <p:cNvSpPr/>
          <p:nvPr/>
        </p:nvSpPr>
        <p:spPr bwMode="auto">
          <a:xfrm>
            <a:off x="6248400" y="5707063"/>
            <a:ext cx="342900" cy="214312"/>
          </a:xfrm>
          <a:custGeom>
            <a:avLst/>
            <a:gdLst>
              <a:gd name="connsiteX0" fmla="*/ 0 w 342900"/>
              <a:gd name="connsiteY0" fmla="*/ 213360 h 213360"/>
              <a:gd name="connsiteX1" fmla="*/ 342900 w 342900"/>
              <a:gd name="connsiteY1" fmla="*/ 0 h 213360"/>
              <a:gd name="connsiteX2" fmla="*/ 342900 w 342900"/>
              <a:gd name="connsiteY2" fmla="*/ 0 h 21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" h="213360">
                <a:moveTo>
                  <a:pt x="0" y="213360"/>
                </a:moveTo>
                <a:lnTo>
                  <a:pt x="342900" y="0"/>
                </a:lnTo>
                <a:lnTo>
                  <a:pt x="342900" y="0"/>
                </a:lnTo>
              </a:path>
            </a:pathLst>
          </a:cu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AutoShape 9">
            <a:extLst>
              <a:ext uri="{FF2B5EF4-FFF2-40B4-BE49-F238E27FC236}">
                <a16:creationId xmlns:a16="http://schemas.microsoft.com/office/drawing/2014/main" id="{C56EF32D-2B79-44DE-95CE-E72AC91AE6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865" y="595241"/>
            <a:ext cx="4726915" cy="1589232"/>
          </a:xfrm>
          <a:prstGeom prst="cloudCallout">
            <a:avLst>
              <a:gd name="adj1" fmla="val -28917"/>
              <a:gd name="adj2" fmla="val 70750"/>
            </a:avLst>
          </a:prstGeom>
          <a:solidFill>
            <a:srgbClr val="70AD47">
              <a:lumMod val="60000"/>
              <a:lumOff val="40000"/>
            </a:srgbClr>
          </a:solidFill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472C4">
                  <a:lumMod val="20000"/>
                  <a:lumOff val="8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3B51B66-0FD4-448E-93DA-831D6665377B}"/>
              </a:ext>
            </a:extLst>
          </p:cNvPr>
          <p:cNvSpPr/>
          <p:nvPr/>
        </p:nvSpPr>
        <p:spPr>
          <a:xfrm>
            <a:off x="477982" y="1074569"/>
            <a:ext cx="38931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Câu1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: Mỗi câu ca dao nói đến mỗi vùng. Đó là những vùng nào?</a:t>
            </a:r>
          </a:p>
        </p:txBody>
      </p:sp>
    </p:spTree>
    <p:extLst>
      <p:ext uri="{BB962C8B-B14F-4D97-AF65-F5344CB8AC3E}">
        <p14:creationId xmlns:p14="http://schemas.microsoft.com/office/powerpoint/2010/main" val="126213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4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4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4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16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7" presetClass="entr" presetSubtype="10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4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9" dur="1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1000"/>
                                        <p:tgtEl>
                                          <p:spTgt spid="16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80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80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80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8" dur="1000"/>
                                        <p:tgtEl>
                                          <p:spTgt spid="16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5" presetID="9" presetClass="entr" presetSubtype="0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1000"/>
                                        <p:tgtEl>
                                          <p:spTgt spid="16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4" presetID="20" presetClass="entr" presetSubtype="0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6" dur="1000"/>
                                        <p:tgtEl>
                                          <p:spTgt spid="16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9" dur="1000"/>
                                        <p:tgtEl>
                                          <p:spTgt spid="16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1" presetID="17" presetClass="entr" presetSubtype="10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6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6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9" dur="80"/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0" dur="80"/>
                                        <p:tgtEl>
                                          <p:spTgt spid="163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80"/>
                                        <p:tgtEl>
                                          <p:spTgt spid="163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6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6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64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6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6" dur="500"/>
                                        <p:tgtEl>
                                          <p:spTgt spid="6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16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3" presetID="35" presetClass="entr" presetSubtype="0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16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64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6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6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3" dur="80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4" dur="80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80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0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2" presetID="23" presetClass="entr" presetSubtype="16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6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6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164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64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6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6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5" grpId="0"/>
      <p:bldP spid="16402" grpId="0"/>
      <p:bldP spid="16403" grpId="0" animBg="1"/>
      <p:bldP spid="16404" grpId="0"/>
      <p:bldP spid="16405" grpId="0" animBg="1"/>
      <p:bldP spid="16407" grpId="0"/>
      <p:bldP spid="16408" grpId="0" animBg="1"/>
      <p:bldP spid="16409" grpId="0" animBg="1"/>
      <p:bldP spid="16410" grpId="0" animBg="1"/>
      <p:bldP spid="16411" grpId="0" animBg="1"/>
      <p:bldP spid="16412" grpId="0" animBg="1"/>
      <p:bldP spid="16413" grpId="0"/>
      <p:bldP spid="16414" grpId="0"/>
      <p:bldP spid="16417" grpId="0"/>
      <p:bldP spid="16418" grpId="0" animBg="1"/>
      <p:bldP spid="16419" grpId="0"/>
      <p:bldP spid="617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ringwrlmed2_b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0"/>
            <a:ext cx="819150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8" name="AutoShape 8"/>
          <p:cNvSpPr>
            <a:spLocks noChangeArrowheads="1"/>
          </p:cNvSpPr>
          <p:nvPr/>
        </p:nvSpPr>
        <p:spPr bwMode="auto">
          <a:xfrm>
            <a:off x="1567543" y="767444"/>
            <a:ext cx="4855029" cy="1828800"/>
          </a:xfrm>
          <a:prstGeom prst="cloudCallout">
            <a:avLst>
              <a:gd name="adj1" fmla="val -30208"/>
              <a:gd name="adj2" fmla="val 70745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en-US" sz="2400"/>
          </a:p>
        </p:txBody>
      </p:sp>
      <p:sp>
        <p:nvSpPr>
          <p:cNvPr id="92169" name="Text Box 9"/>
          <p:cNvSpPr txBox="1">
            <a:spLocks noChangeArrowheads="1"/>
          </p:cNvSpPr>
          <p:nvPr/>
        </p:nvSpPr>
        <p:spPr bwMode="auto">
          <a:xfrm>
            <a:off x="1828800" y="887413"/>
            <a:ext cx="416922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 u="sng" dirty="0">
                <a:solidFill>
                  <a:srgbClr val="FF0000"/>
                </a:solidFill>
              </a:rPr>
              <a:t>Câu2 </a:t>
            </a:r>
            <a:r>
              <a:rPr lang="en-US" sz="2800" b="1" dirty="0"/>
              <a:t>: </a:t>
            </a:r>
            <a:r>
              <a:rPr lang="en-US" sz="2800" b="1" i="1" dirty="0" err="1"/>
              <a:t>Mỗi</a:t>
            </a:r>
            <a:r>
              <a:rPr lang="en-US" sz="2800" b="1" i="1" dirty="0"/>
              <a:t> </a:t>
            </a:r>
            <a:r>
              <a:rPr lang="en-US" sz="2800" b="1" i="1" dirty="0" err="1"/>
              <a:t>vùng</a:t>
            </a:r>
            <a:r>
              <a:rPr lang="en-US" sz="2800" b="1" i="1" dirty="0"/>
              <a:t> </a:t>
            </a:r>
            <a:r>
              <a:rPr lang="en-US" sz="2800" b="1" i="1" dirty="0" err="1"/>
              <a:t>có</a:t>
            </a:r>
            <a:r>
              <a:rPr lang="en-US" sz="2800" b="1" i="1" dirty="0"/>
              <a:t> </a:t>
            </a:r>
            <a:r>
              <a:rPr lang="en-US" sz="2800" b="1" i="1" dirty="0" err="1"/>
              <a:t>những</a:t>
            </a:r>
            <a:r>
              <a:rPr lang="en-US" sz="2800" b="1" i="1" dirty="0"/>
              <a:t> </a:t>
            </a:r>
            <a:r>
              <a:rPr lang="en-US" sz="2800" b="1" i="1" dirty="0" err="1"/>
              <a:t>cảnh</a:t>
            </a:r>
            <a:r>
              <a:rPr lang="en-US" sz="2800" b="1" i="1" dirty="0"/>
              <a:t> </a:t>
            </a:r>
            <a:r>
              <a:rPr lang="en-US" sz="2800" b="1" i="1" dirty="0" err="1"/>
              <a:t>đẹp</a:t>
            </a:r>
            <a:r>
              <a:rPr lang="en-US" sz="2800" b="1" i="1" dirty="0"/>
              <a:t> </a:t>
            </a:r>
            <a:r>
              <a:rPr lang="en-US" sz="2800" b="1" i="1" dirty="0" err="1"/>
              <a:t>gì</a:t>
            </a:r>
            <a:r>
              <a:rPr lang="en-US" sz="2800" b="1" i="1" dirty="0">
                <a:solidFill>
                  <a:srgbClr val="800000"/>
                </a:solidFill>
              </a:rPr>
              <a:t>?</a:t>
            </a:r>
          </a:p>
        </p:txBody>
      </p:sp>
      <p:sp>
        <p:nvSpPr>
          <p:cNvPr id="92170" name="Text Box 10"/>
          <p:cNvSpPr txBox="1">
            <a:spLocks noChangeArrowheads="1"/>
          </p:cNvSpPr>
          <p:nvPr/>
        </p:nvSpPr>
        <p:spPr bwMode="auto">
          <a:xfrm>
            <a:off x="485775" y="2909887"/>
            <a:ext cx="3048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</a:rPr>
              <a:t>* 1: </a:t>
            </a:r>
            <a:r>
              <a:rPr lang="en-US" sz="2800" b="1" dirty="0" err="1">
                <a:solidFill>
                  <a:srgbClr val="0000FF"/>
                </a:solidFill>
              </a:rPr>
              <a:t>Lạng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Sơn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8199" name="Rectangle 36" descr="Water droplets"/>
          <p:cNvSpPr>
            <a:spLocks noChangeArrowheads="1"/>
          </p:cNvSpPr>
          <p:nvPr/>
        </p:nvSpPr>
        <p:spPr bwMode="auto">
          <a:xfrm>
            <a:off x="1600200" y="0"/>
            <a:ext cx="6324600" cy="533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A9999"/>
            </a:prstShdw>
          </a:effectLst>
        </p:spPr>
        <p:txBody>
          <a:bodyPr wrap="none" anchor="ctr"/>
          <a:lstStyle/>
          <a:p>
            <a:pPr algn="ctr"/>
            <a:endParaRPr lang="en-US" sz="2400" b="1" i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2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2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2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2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8" grpId="0" animBg="1"/>
      <p:bldP spid="92169" grpId="0"/>
      <p:bldP spid="9217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E121D38-11B1-4D2F-8015-C023FD045C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0" y="189878"/>
            <a:ext cx="4495800" cy="6593311"/>
          </a:xfrm>
          <a:prstGeom prst="rect">
            <a:avLst/>
          </a:prstGeom>
          <a:ln w="12700">
            <a:solidFill>
              <a:srgbClr val="FF0066"/>
            </a:solidFill>
          </a:ln>
        </p:spPr>
      </p:pic>
      <p:pic>
        <p:nvPicPr>
          <p:cNvPr id="5" name="Picture 9" descr="dong-dang-lang-son">
            <a:extLst>
              <a:ext uri="{FF2B5EF4-FFF2-40B4-BE49-F238E27FC236}">
                <a16:creationId xmlns:a16="http://schemas.microsoft.com/office/drawing/2014/main" id="{B7F07F5E-AAAF-4BDA-B550-60F39B7DC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9878"/>
            <a:ext cx="4419600" cy="6593311"/>
          </a:xfrm>
          <a:prstGeom prst="rect">
            <a:avLst/>
          </a:prstGeom>
          <a:solidFill>
            <a:srgbClr val="FFFFFE"/>
          </a:solidFill>
          <a:ln w="9525">
            <a:solidFill>
              <a:srgbClr val="FF0066"/>
            </a:solidFill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0A219C-2BE2-4461-9DB1-C7A726692950}"/>
              </a:ext>
            </a:extLst>
          </p:cNvPr>
          <p:cNvSpPr txBox="1"/>
          <p:nvPr/>
        </p:nvSpPr>
        <p:spPr>
          <a:xfrm>
            <a:off x="-253092" y="274638"/>
            <a:ext cx="45883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latin typeface="Times New Roman" panose="02020603050405020304" pitchFamily="18" charset="0"/>
              </a:rPr>
              <a:t>Thị</a:t>
            </a:r>
            <a:r>
              <a:rPr lang="en-US" altLang="en-US" sz="1800" b="1" dirty="0"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trấn</a:t>
            </a:r>
            <a:r>
              <a:rPr lang="en-US" altLang="en-US" sz="1800" b="1" dirty="0"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Đồng</a:t>
            </a:r>
            <a:r>
              <a:rPr lang="en-US" altLang="en-US" sz="1800" b="1" dirty="0"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Đăng</a:t>
            </a:r>
            <a:r>
              <a:rPr lang="en-US" altLang="en-US" sz="1800" b="1" dirty="0"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09134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nangtothiresize7ed">
            <a:extLst>
              <a:ext uri="{FF2B5EF4-FFF2-40B4-BE49-F238E27FC236}">
                <a16:creationId xmlns:a16="http://schemas.microsoft.com/office/drawing/2014/main" id="{804AB893-6EE0-4225-8EAB-73BEA8B33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48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3">
            <a:extLst>
              <a:ext uri="{FF2B5EF4-FFF2-40B4-BE49-F238E27FC236}">
                <a16:creationId xmlns:a16="http://schemas.microsoft.com/office/drawing/2014/main" id="{D67E5BDE-951B-45C8-96D4-F68F1760E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00600"/>
            <a:ext cx="8839200" cy="20574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Núi Tô Thị ( hay còn gọi là núi Vọng Phu). Từ xưa, tảng đá hình người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đã gắn với truyện cổ tích nàng Tô Thị b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ồ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 con thuỷ chung đứng chờ chồng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đi đánh trận phương Bắc. Chờ mãi không được nàng và con hoá đá.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Vì thế nên người đời cũng gọi tảng đ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á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là nàng Tô Thị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chua_tam_thanh">
            <a:extLst>
              <a:ext uri="{FF2B5EF4-FFF2-40B4-BE49-F238E27FC236}">
                <a16:creationId xmlns:a16="http://schemas.microsoft.com/office/drawing/2014/main" id="{0A2C10CB-FA48-4AB5-9D90-495DAF0B5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4321628" cy="65532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4" descr="cuahang">
            <a:extLst>
              <a:ext uri="{FF2B5EF4-FFF2-40B4-BE49-F238E27FC236}">
                <a16:creationId xmlns:a16="http://schemas.microsoft.com/office/drawing/2014/main" id="{55C0D776-450D-46BE-BE77-A5273E5FD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76200"/>
            <a:ext cx="4648200" cy="655320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1327A563-EB6E-4528-945E-C29298A9B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3828" y="6262687"/>
            <a:ext cx="2362200" cy="366713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00FF"/>
                </a:solidFill>
              </a:rPr>
              <a:t>ĐỘNG TAM THANH</a:t>
            </a: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ingwrlmed2_b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0"/>
            <a:ext cx="819150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AutoShape 4"/>
          <p:cNvSpPr>
            <a:spLocks noChangeArrowheads="1"/>
          </p:cNvSpPr>
          <p:nvPr/>
        </p:nvSpPr>
        <p:spPr bwMode="auto">
          <a:xfrm>
            <a:off x="685800" y="1828800"/>
            <a:ext cx="7924800" cy="1828800"/>
          </a:xfrm>
          <a:prstGeom prst="cloudCallout">
            <a:avLst>
              <a:gd name="adj1" fmla="val -30208"/>
              <a:gd name="adj2" fmla="val 70745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en-US" sz="2400"/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685800" y="2266950"/>
            <a:ext cx="807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 u="sng">
                <a:solidFill>
                  <a:srgbClr val="FF0000"/>
                </a:solidFill>
              </a:rPr>
              <a:t>Câu2 </a:t>
            </a:r>
            <a:r>
              <a:rPr lang="en-US" sz="2800" b="1"/>
              <a:t>: </a:t>
            </a:r>
            <a:r>
              <a:rPr lang="en-US" sz="2800" b="1" i="1"/>
              <a:t>Mỗi vùng có những cảnh đẹp gì</a:t>
            </a:r>
            <a:r>
              <a:rPr lang="en-US" sz="2800" b="1" i="1">
                <a:solidFill>
                  <a:srgbClr val="800000"/>
                </a:solidFill>
              </a:rPr>
              <a:t>?</a:t>
            </a: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3200400" y="3957638"/>
            <a:ext cx="3048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* 1: Lạng Sơn</a:t>
            </a:r>
          </a:p>
        </p:txBody>
      </p:sp>
      <p:sp>
        <p:nvSpPr>
          <p:cNvPr id="12295" name="Rectangle 7" descr="Water droplets"/>
          <p:cNvSpPr>
            <a:spLocks noChangeArrowheads="1"/>
          </p:cNvSpPr>
          <p:nvPr/>
        </p:nvSpPr>
        <p:spPr bwMode="auto">
          <a:xfrm>
            <a:off x="1600200" y="0"/>
            <a:ext cx="6324600" cy="533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A9999"/>
            </a:prstShdw>
          </a:effectLst>
        </p:spPr>
        <p:txBody>
          <a:bodyPr wrap="none" anchor="ctr"/>
          <a:lstStyle/>
          <a:p>
            <a:pPr algn="ctr"/>
            <a:endParaRPr lang="en-US" sz="2400" b="1" i="1">
              <a:solidFill>
                <a:srgbClr val="0000FF"/>
              </a:solidFill>
            </a:endParaRPr>
          </a:p>
        </p:txBody>
      </p:sp>
      <p:sp>
        <p:nvSpPr>
          <p:cNvPr id="97290" name="Text Box 10"/>
          <p:cNvSpPr txBox="1">
            <a:spLocks noChangeArrowheads="1"/>
          </p:cNvSpPr>
          <p:nvPr/>
        </p:nvSpPr>
        <p:spPr bwMode="auto">
          <a:xfrm>
            <a:off x="3200400" y="4357688"/>
            <a:ext cx="3048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* </a:t>
            </a:r>
            <a:r>
              <a:rPr lang="en-US" sz="2800" b="1">
                <a:solidFill>
                  <a:srgbClr val="FF0066"/>
                </a:solidFill>
              </a:rPr>
              <a:t>2: Hà Nội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7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7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7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7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9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58" name="Picture 26"/>
          <p:cNvPicPr>
            <a:picLocks noChangeAspect="1" noChangeArrowheads="1"/>
          </p:cNvPicPr>
          <p:nvPr/>
        </p:nvPicPr>
        <p:blipFill>
          <a:blip r:embed="rId4"/>
          <a:srcRect t="8333" b="8333"/>
          <a:stretch>
            <a:fillRect/>
          </a:stretch>
        </p:blipFill>
        <p:spPr bwMode="auto">
          <a:xfrm>
            <a:off x="76200" y="152400"/>
            <a:ext cx="5105400" cy="357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9" name="Picture 27" descr="180px-Tran_V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1600" y="165554"/>
            <a:ext cx="3886200" cy="357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60" name="Text Box 28"/>
          <p:cNvSpPr txBox="1">
            <a:spLocks noChangeArrowheads="1"/>
          </p:cNvSpPr>
          <p:nvPr/>
        </p:nvSpPr>
        <p:spPr bwMode="auto">
          <a:xfrm>
            <a:off x="6150429" y="2874682"/>
            <a:ext cx="2950029" cy="83099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</a:rPr>
              <a:t>        T</a:t>
            </a:r>
            <a:r>
              <a:rPr lang="vi-VN" sz="2400" b="1" dirty="0">
                <a:solidFill>
                  <a:srgbClr val="0000FF"/>
                </a:solidFill>
              </a:rPr>
              <a:t>Ư</a:t>
            </a:r>
            <a:r>
              <a:rPr lang="en-US" sz="2400" b="1" dirty="0">
                <a:solidFill>
                  <a:srgbClr val="0000FF"/>
                </a:solidFill>
              </a:rPr>
              <a:t>ỢNG THÁNH   TRẤN VŨ</a:t>
            </a:r>
            <a:endParaRPr lang="en-US" sz="2400" b="1" dirty="0"/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id="{F71B5FC2-00C1-4340-8673-A109AFA5D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270250"/>
            <a:ext cx="2590800" cy="457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</a:rPr>
              <a:t>CHÙA TRẤN VŨ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FCC1C8-CAFE-408C-A749-34DEC1A29E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3766458"/>
            <a:ext cx="9067800" cy="309154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8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60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ingwrlmed2_b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0"/>
            <a:ext cx="819150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AutoShape 4"/>
          <p:cNvSpPr>
            <a:spLocks noChangeArrowheads="1"/>
          </p:cNvSpPr>
          <p:nvPr/>
        </p:nvSpPr>
        <p:spPr bwMode="auto">
          <a:xfrm>
            <a:off x="685800" y="1828800"/>
            <a:ext cx="7924800" cy="1828800"/>
          </a:xfrm>
          <a:prstGeom prst="cloudCallout">
            <a:avLst>
              <a:gd name="adj1" fmla="val -30208"/>
              <a:gd name="adj2" fmla="val 70745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en-US" sz="2400"/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685800" y="2266950"/>
            <a:ext cx="807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 u="sng">
                <a:solidFill>
                  <a:srgbClr val="FF0000"/>
                </a:solidFill>
              </a:rPr>
              <a:t>Câu2 </a:t>
            </a:r>
            <a:r>
              <a:rPr lang="en-US" sz="2800" b="1"/>
              <a:t>: </a:t>
            </a:r>
            <a:r>
              <a:rPr lang="en-US" sz="2800" b="1" i="1"/>
              <a:t>Mỗi vùng có những cảnh đẹp gì</a:t>
            </a:r>
            <a:r>
              <a:rPr lang="en-US" sz="2800" b="1" i="1">
                <a:solidFill>
                  <a:srgbClr val="800000"/>
                </a:solidFill>
              </a:rPr>
              <a:t>?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3200400" y="3957638"/>
            <a:ext cx="3048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* 1: Lạng Sơn</a:t>
            </a:r>
          </a:p>
        </p:txBody>
      </p:sp>
      <p:sp>
        <p:nvSpPr>
          <p:cNvPr id="15367" name="Rectangle 7" descr="Water droplets"/>
          <p:cNvSpPr>
            <a:spLocks noChangeArrowheads="1"/>
          </p:cNvSpPr>
          <p:nvPr/>
        </p:nvSpPr>
        <p:spPr bwMode="auto">
          <a:xfrm>
            <a:off x="1600200" y="0"/>
            <a:ext cx="6324600" cy="533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A9999"/>
            </a:prstShdw>
          </a:effectLst>
        </p:spPr>
        <p:txBody>
          <a:bodyPr wrap="none" anchor="ctr"/>
          <a:lstStyle/>
          <a:p>
            <a:pPr algn="ctr"/>
            <a:endParaRPr lang="en-US" sz="2400" b="1" i="1">
              <a:solidFill>
                <a:srgbClr val="0000FF"/>
              </a:solidFill>
            </a:endParaRPr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3186113" y="4371975"/>
            <a:ext cx="3048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* </a:t>
            </a:r>
            <a:r>
              <a:rPr lang="en-US" sz="2800" b="1">
                <a:solidFill>
                  <a:srgbClr val="FF0066"/>
                </a:solidFill>
              </a:rPr>
              <a:t>2: Hà Nội</a:t>
            </a:r>
          </a:p>
        </p:txBody>
      </p:sp>
      <p:sp>
        <p:nvSpPr>
          <p:cNvPr id="98315" name="Text Box 11"/>
          <p:cNvSpPr txBox="1">
            <a:spLocks noChangeArrowheads="1"/>
          </p:cNvSpPr>
          <p:nvPr/>
        </p:nvSpPr>
        <p:spPr bwMode="auto">
          <a:xfrm>
            <a:off x="3176588" y="4819650"/>
            <a:ext cx="3048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* 3: Nghệ 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83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A picture containing wooden, wood, furniture&#10;&#10;Description automatically generated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CFCFA"/>
              </a:clrFrom>
              <a:clrTo>
                <a:srgbClr val="FCFC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1" t="13664" r="13689" b="9564"/>
          <a:stretch>
            <a:fillRect/>
          </a:stretch>
        </p:blipFill>
        <p:spPr bwMode="auto">
          <a:xfrm>
            <a:off x="3200400" y="1611994"/>
            <a:ext cx="4554647" cy="439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37" y="800100"/>
            <a:ext cx="3906982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843919" y="2971800"/>
            <a:ext cx="3249608" cy="708014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defTabSz="685800">
              <a:spcBef>
                <a:spcPct val="0"/>
              </a:spcBef>
              <a:buClrTx/>
              <a:buSzTx/>
              <a:buNone/>
              <a:defRPr/>
            </a:pPr>
            <a:r>
              <a:rPr lang="en-GB" altLang="en-US" sz="4001" b="1" dirty="0">
                <a:solidFill>
                  <a:srgbClr val="FEC9A1">
                    <a:lumMod val="2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5777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0" descr="duong%20vo%20xu%20nghe">
            <a:extLst>
              <a:ext uri="{FF2B5EF4-FFF2-40B4-BE49-F238E27FC236}">
                <a16:creationId xmlns:a16="http://schemas.microsoft.com/office/drawing/2014/main" id="{7F01B9DB-7A32-41DF-9126-602D52EDE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6059"/>
            <a:ext cx="4343400" cy="6709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1">
            <a:extLst>
              <a:ext uri="{FF2B5EF4-FFF2-40B4-BE49-F238E27FC236}">
                <a16:creationId xmlns:a16="http://schemas.microsoft.com/office/drawing/2014/main" id="{5C7D65E6-88CE-442C-9ED7-9F05089A5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79602"/>
            <a:ext cx="3429000" cy="4857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Đường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vô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xứ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Nghệ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D5B145-A5E3-45AD-916D-C6D7AE665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8452" y="-21771"/>
            <a:ext cx="4495802" cy="6698796"/>
          </a:xfrm>
          <a:prstGeom prst="rect">
            <a:avLst/>
          </a:prstGeom>
        </p:spPr>
      </p:pic>
      <p:sp>
        <p:nvSpPr>
          <p:cNvPr id="6" name="AutoShape 9">
            <a:extLst>
              <a:ext uri="{FF2B5EF4-FFF2-40B4-BE49-F238E27FC236}">
                <a16:creationId xmlns:a16="http://schemas.microsoft.com/office/drawing/2014/main" id="{AA839A01-A7B5-4EA0-9454-8CB7320AD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8857" y="36059"/>
            <a:ext cx="4495800" cy="1487941"/>
          </a:xfrm>
          <a:prstGeom prst="wedgeEllipseCallout">
            <a:avLst>
              <a:gd name="adj1" fmla="val -29097"/>
              <a:gd name="adj2" fmla="val 96250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Xứ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Nghệ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Vùng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Nghệ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An,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Tĩnh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nói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7" name="Text Box 38">
            <a:extLst>
              <a:ext uri="{FF2B5EF4-FFF2-40B4-BE49-F238E27FC236}">
                <a16:creationId xmlns:a16="http://schemas.microsoft.com/office/drawing/2014/main" id="{4695B8D4-A449-47F0-873D-297E1147A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333375"/>
            <a:ext cx="445225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Cảnh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non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xanh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nước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biếc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ở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xứ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Nghệ</a:t>
            </a:r>
            <a:endParaRPr kumimoji="0" lang="en-US" altLang="en-US" sz="40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/>
          <p:cNvSpPr>
            <a:spLocks noChangeArrowheads="1"/>
          </p:cNvSpPr>
          <p:nvPr/>
        </p:nvSpPr>
        <p:spPr bwMode="auto">
          <a:xfrm>
            <a:off x="685800" y="1221798"/>
            <a:ext cx="7924800" cy="1828800"/>
          </a:xfrm>
          <a:prstGeom prst="cloudCallout">
            <a:avLst>
              <a:gd name="adj1" fmla="val -30208"/>
              <a:gd name="adj2" fmla="val 70745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en-US" sz="200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58091" y="1885003"/>
            <a:ext cx="8077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1" u="sng" dirty="0">
                <a:solidFill>
                  <a:srgbClr val="FF0000"/>
                </a:solidFill>
              </a:rPr>
              <a:t>Câu2 </a:t>
            </a:r>
            <a:r>
              <a:rPr lang="en-US" sz="2400" b="1" dirty="0"/>
              <a:t>: </a:t>
            </a:r>
            <a:r>
              <a:rPr lang="en-US" sz="2400" b="1" i="1" dirty="0"/>
              <a:t>Mỗi vùng có những cảnh đẹp gì?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200400" y="3830213"/>
            <a:ext cx="3048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</a:rPr>
              <a:t>* 3: Nghệ An</a:t>
            </a: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3207327" y="4350489"/>
            <a:ext cx="34623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</a:rPr>
              <a:t>* </a:t>
            </a:r>
            <a:r>
              <a:rPr lang="en-US" sz="2400" b="1" dirty="0">
                <a:solidFill>
                  <a:srgbClr val="FF0066"/>
                </a:solidFill>
              </a:rPr>
              <a:t>4: </a:t>
            </a:r>
            <a:r>
              <a:rPr lang="en-US" sz="2400" b="1" dirty="0" err="1">
                <a:solidFill>
                  <a:srgbClr val="FF0066"/>
                </a:solidFill>
              </a:rPr>
              <a:t>Huế</a:t>
            </a:r>
            <a:r>
              <a:rPr lang="en-US" sz="2400" b="1" dirty="0">
                <a:solidFill>
                  <a:srgbClr val="FF0066"/>
                </a:solidFill>
              </a:rPr>
              <a:t> – Đà </a:t>
            </a:r>
            <a:r>
              <a:rPr lang="en-US" sz="2400" b="1" dirty="0" err="1">
                <a:solidFill>
                  <a:srgbClr val="FF0066"/>
                </a:solidFill>
              </a:rPr>
              <a:t>Nẵng</a:t>
            </a:r>
            <a:endParaRPr lang="en-US" sz="2400" b="1" dirty="0">
              <a:solidFill>
                <a:srgbClr val="FF0066"/>
              </a:solidFill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3172691" y="3032852"/>
            <a:ext cx="3048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</a:rPr>
              <a:t>* 1: Lạng Sơn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3200400" y="3440405"/>
            <a:ext cx="3048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</a:rPr>
              <a:t>* </a:t>
            </a:r>
            <a:r>
              <a:rPr lang="en-US" sz="2400" b="1" dirty="0">
                <a:solidFill>
                  <a:srgbClr val="FF0066"/>
                </a:solidFill>
              </a:rPr>
              <a:t>2: Hà Nội</a:t>
            </a:r>
          </a:p>
        </p:txBody>
      </p:sp>
    </p:spTree>
    <p:extLst>
      <p:ext uri="{BB962C8B-B14F-4D97-AF65-F5344CB8AC3E}">
        <p14:creationId xmlns:p14="http://schemas.microsoft.com/office/powerpoint/2010/main" val="399533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8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grayscl/>
          </a:blip>
          <a:srcRect/>
          <a:stretch>
            <a:fillRect/>
          </a:stretch>
        </p:blipFill>
        <p:spPr bwMode="auto">
          <a:xfrm>
            <a:off x="609600" y="0"/>
            <a:ext cx="7848600" cy="589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483" name="Group 3"/>
          <p:cNvGrpSpPr>
            <a:grpSpLocks/>
          </p:cNvGrpSpPr>
          <p:nvPr/>
        </p:nvGrpSpPr>
        <p:grpSpPr bwMode="auto">
          <a:xfrm rot="-5400000">
            <a:off x="457200" y="4495800"/>
            <a:ext cx="1905000" cy="2819400"/>
            <a:chOff x="144" y="144"/>
            <a:chExt cx="1392" cy="2007"/>
          </a:xfrm>
        </p:grpSpPr>
        <p:pic>
          <p:nvPicPr>
            <p:cNvPr id="20496" name="Picture 4" descr="POINSET2"/>
            <p:cNvPicPr>
              <a:picLocks noChangeAspect="1" noChangeArrowheads="1"/>
            </p:cNvPicPr>
            <p:nvPr/>
          </p:nvPicPr>
          <p:blipFill>
            <a:blip r:embed="rId3">
              <a:grayscl/>
            </a:blip>
            <a:srcRect/>
            <a:stretch>
              <a:fillRect/>
            </a:stretch>
          </p:blipFill>
          <p:spPr bwMode="auto">
            <a:xfrm>
              <a:off x="144" y="144"/>
              <a:ext cx="816" cy="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7" name="Picture 5" descr="POINTSTA"/>
            <p:cNvPicPr>
              <a:picLocks noChangeAspect="1" noChangeArrowheads="1"/>
            </p:cNvPicPr>
            <p:nvPr/>
          </p:nvPicPr>
          <p:blipFill>
            <a:blip r:embed="rId4">
              <a:grayscl/>
            </a:blip>
            <a:srcRect/>
            <a:stretch>
              <a:fillRect/>
            </a:stretch>
          </p:blipFill>
          <p:spPr bwMode="auto">
            <a:xfrm>
              <a:off x="192" y="1018"/>
              <a:ext cx="288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8" name="Picture 6" descr="POINTSTA"/>
            <p:cNvPicPr>
              <a:picLocks noChangeAspect="1" noChangeArrowheads="1"/>
            </p:cNvPicPr>
            <p:nvPr/>
          </p:nvPicPr>
          <p:blipFill>
            <a:blip r:embed="rId4">
              <a:grayscl/>
            </a:blip>
            <a:srcRect/>
            <a:stretch>
              <a:fillRect/>
            </a:stretch>
          </p:blipFill>
          <p:spPr bwMode="auto">
            <a:xfrm>
              <a:off x="192" y="1301"/>
              <a:ext cx="19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9" name="Picture 7" descr="POINTSTA"/>
            <p:cNvPicPr>
              <a:picLocks noChangeAspect="1" noChangeArrowheads="1"/>
            </p:cNvPicPr>
            <p:nvPr/>
          </p:nvPicPr>
          <p:blipFill>
            <a:blip r:embed="rId4">
              <a:grayscl/>
            </a:blip>
            <a:srcRect/>
            <a:stretch>
              <a:fillRect/>
            </a:stretch>
          </p:blipFill>
          <p:spPr bwMode="auto">
            <a:xfrm>
              <a:off x="192" y="1589"/>
              <a:ext cx="161" cy="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0" name="Picture 8" descr="POINTSTA"/>
            <p:cNvPicPr>
              <a:picLocks noChangeAspect="1" noChangeArrowheads="1"/>
            </p:cNvPicPr>
            <p:nvPr/>
          </p:nvPicPr>
          <p:blipFill>
            <a:blip r:embed="rId4">
              <a:grayscl/>
            </a:blip>
            <a:srcRect/>
            <a:stretch>
              <a:fillRect/>
            </a:stretch>
          </p:blipFill>
          <p:spPr bwMode="auto">
            <a:xfrm>
              <a:off x="192" y="1829"/>
              <a:ext cx="132" cy="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1" name="Picture 9" descr="POINTSTA"/>
            <p:cNvPicPr>
              <a:picLocks noChangeAspect="1" noChangeArrowheads="1"/>
            </p:cNvPicPr>
            <p:nvPr/>
          </p:nvPicPr>
          <p:blipFill>
            <a:blip r:embed="rId4">
              <a:grayscl/>
            </a:blip>
            <a:srcRect/>
            <a:stretch>
              <a:fillRect/>
            </a:stretch>
          </p:blipFill>
          <p:spPr bwMode="auto">
            <a:xfrm>
              <a:off x="176" y="2064"/>
              <a:ext cx="98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2" name="Picture 10" descr="POINTSTA"/>
            <p:cNvPicPr>
              <a:picLocks noChangeAspect="1" noChangeArrowheads="1"/>
            </p:cNvPicPr>
            <p:nvPr/>
          </p:nvPicPr>
          <p:blipFill>
            <a:blip r:embed="rId4">
              <a:grayscl/>
            </a:blip>
            <a:srcRect/>
            <a:stretch>
              <a:fillRect/>
            </a:stretch>
          </p:blipFill>
          <p:spPr bwMode="auto">
            <a:xfrm>
              <a:off x="816" y="144"/>
              <a:ext cx="288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3" name="Picture 11" descr="POINTSTA"/>
            <p:cNvPicPr>
              <a:picLocks noChangeAspect="1" noChangeArrowheads="1"/>
            </p:cNvPicPr>
            <p:nvPr/>
          </p:nvPicPr>
          <p:blipFill>
            <a:blip r:embed="rId4">
              <a:grayscl/>
            </a:blip>
            <a:srcRect/>
            <a:stretch>
              <a:fillRect/>
            </a:stretch>
          </p:blipFill>
          <p:spPr bwMode="auto">
            <a:xfrm>
              <a:off x="1152" y="187"/>
              <a:ext cx="192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4" name="Picture 12" descr="POINTSTA"/>
            <p:cNvPicPr>
              <a:picLocks noChangeAspect="1" noChangeArrowheads="1"/>
            </p:cNvPicPr>
            <p:nvPr/>
          </p:nvPicPr>
          <p:blipFill>
            <a:blip r:embed="rId4">
              <a:grayscl/>
            </a:blip>
            <a:srcRect/>
            <a:stretch>
              <a:fillRect/>
            </a:stretch>
          </p:blipFill>
          <p:spPr bwMode="auto">
            <a:xfrm>
              <a:off x="1392" y="181"/>
              <a:ext cx="144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484" name="Group 13"/>
          <p:cNvGrpSpPr>
            <a:grpSpLocks/>
          </p:cNvGrpSpPr>
          <p:nvPr/>
        </p:nvGrpSpPr>
        <p:grpSpPr bwMode="auto">
          <a:xfrm rot="-5400000" flipH="1" flipV="1">
            <a:off x="6781800" y="-457200"/>
            <a:ext cx="1905000" cy="2819400"/>
            <a:chOff x="144" y="144"/>
            <a:chExt cx="1392" cy="2007"/>
          </a:xfrm>
        </p:grpSpPr>
        <p:pic>
          <p:nvPicPr>
            <p:cNvPr id="20487" name="Picture 14" descr="POINSET2"/>
            <p:cNvPicPr>
              <a:picLocks noChangeAspect="1" noChangeArrowheads="1"/>
            </p:cNvPicPr>
            <p:nvPr/>
          </p:nvPicPr>
          <p:blipFill>
            <a:blip r:embed="rId3">
              <a:grayscl/>
            </a:blip>
            <a:srcRect/>
            <a:stretch>
              <a:fillRect/>
            </a:stretch>
          </p:blipFill>
          <p:spPr bwMode="auto">
            <a:xfrm>
              <a:off x="144" y="144"/>
              <a:ext cx="816" cy="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8" name="Picture 15" descr="POINTSTA"/>
            <p:cNvPicPr>
              <a:picLocks noChangeAspect="1" noChangeArrowheads="1"/>
            </p:cNvPicPr>
            <p:nvPr/>
          </p:nvPicPr>
          <p:blipFill>
            <a:blip r:embed="rId4">
              <a:grayscl/>
            </a:blip>
            <a:srcRect/>
            <a:stretch>
              <a:fillRect/>
            </a:stretch>
          </p:blipFill>
          <p:spPr bwMode="auto">
            <a:xfrm>
              <a:off x="192" y="1018"/>
              <a:ext cx="288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9" name="Picture 16" descr="POINTSTA"/>
            <p:cNvPicPr>
              <a:picLocks noChangeAspect="1" noChangeArrowheads="1"/>
            </p:cNvPicPr>
            <p:nvPr/>
          </p:nvPicPr>
          <p:blipFill>
            <a:blip r:embed="rId4">
              <a:grayscl/>
            </a:blip>
            <a:srcRect/>
            <a:stretch>
              <a:fillRect/>
            </a:stretch>
          </p:blipFill>
          <p:spPr bwMode="auto">
            <a:xfrm>
              <a:off x="192" y="1301"/>
              <a:ext cx="19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0" name="Picture 17" descr="POINTSTA"/>
            <p:cNvPicPr>
              <a:picLocks noChangeAspect="1" noChangeArrowheads="1"/>
            </p:cNvPicPr>
            <p:nvPr/>
          </p:nvPicPr>
          <p:blipFill>
            <a:blip r:embed="rId4">
              <a:grayscl/>
            </a:blip>
            <a:srcRect/>
            <a:stretch>
              <a:fillRect/>
            </a:stretch>
          </p:blipFill>
          <p:spPr bwMode="auto">
            <a:xfrm>
              <a:off x="192" y="1589"/>
              <a:ext cx="161" cy="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1" name="Picture 18" descr="POINTSTA"/>
            <p:cNvPicPr>
              <a:picLocks noChangeAspect="1" noChangeArrowheads="1"/>
            </p:cNvPicPr>
            <p:nvPr/>
          </p:nvPicPr>
          <p:blipFill>
            <a:blip r:embed="rId4">
              <a:grayscl/>
            </a:blip>
            <a:srcRect/>
            <a:stretch>
              <a:fillRect/>
            </a:stretch>
          </p:blipFill>
          <p:spPr bwMode="auto">
            <a:xfrm>
              <a:off x="192" y="1829"/>
              <a:ext cx="132" cy="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2" name="Picture 19" descr="POINTSTA"/>
            <p:cNvPicPr>
              <a:picLocks noChangeAspect="1" noChangeArrowheads="1"/>
            </p:cNvPicPr>
            <p:nvPr/>
          </p:nvPicPr>
          <p:blipFill>
            <a:blip r:embed="rId4">
              <a:grayscl/>
            </a:blip>
            <a:srcRect/>
            <a:stretch>
              <a:fillRect/>
            </a:stretch>
          </p:blipFill>
          <p:spPr bwMode="auto">
            <a:xfrm>
              <a:off x="176" y="2064"/>
              <a:ext cx="98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3" name="Picture 20" descr="POINTSTA"/>
            <p:cNvPicPr>
              <a:picLocks noChangeAspect="1" noChangeArrowheads="1"/>
            </p:cNvPicPr>
            <p:nvPr/>
          </p:nvPicPr>
          <p:blipFill>
            <a:blip r:embed="rId4">
              <a:grayscl/>
            </a:blip>
            <a:srcRect/>
            <a:stretch>
              <a:fillRect/>
            </a:stretch>
          </p:blipFill>
          <p:spPr bwMode="auto">
            <a:xfrm>
              <a:off x="816" y="144"/>
              <a:ext cx="288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4" name="Picture 21" descr="POINTSTA"/>
            <p:cNvPicPr>
              <a:picLocks noChangeAspect="1" noChangeArrowheads="1"/>
            </p:cNvPicPr>
            <p:nvPr/>
          </p:nvPicPr>
          <p:blipFill>
            <a:blip r:embed="rId4">
              <a:grayscl/>
            </a:blip>
            <a:srcRect/>
            <a:stretch>
              <a:fillRect/>
            </a:stretch>
          </p:blipFill>
          <p:spPr bwMode="auto">
            <a:xfrm>
              <a:off x="1152" y="187"/>
              <a:ext cx="192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5" name="Picture 22" descr="POINTSTA"/>
            <p:cNvPicPr>
              <a:picLocks noChangeAspect="1" noChangeArrowheads="1"/>
            </p:cNvPicPr>
            <p:nvPr/>
          </p:nvPicPr>
          <p:blipFill>
            <a:blip r:embed="rId4">
              <a:grayscl/>
            </a:blip>
            <a:srcRect/>
            <a:stretch>
              <a:fillRect/>
            </a:stretch>
          </p:blipFill>
          <p:spPr bwMode="auto">
            <a:xfrm>
              <a:off x="1392" y="181"/>
              <a:ext cx="144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2671" name="Text Box 31"/>
          <p:cNvSpPr txBox="1">
            <a:spLocks noChangeArrowheads="1"/>
          </p:cNvSpPr>
          <p:nvPr/>
        </p:nvSpPr>
        <p:spPr bwMode="auto">
          <a:xfrm>
            <a:off x="3048000" y="6215748"/>
            <a:ext cx="2438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FF0000"/>
                </a:solidFill>
                <a:cs typeface="Arial" charset="0"/>
              </a:rPr>
              <a:t>Đèo</a:t>
            </a:r>
            <a:r>
              <a:rPr lang="en-US" sz="2800" b="1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Arial" charset="0"/>
              </a:rPr>
              <a:t>Hải</a:t>
            </a:r>
            <a:r>
              <a:rPr lang="en-US" sz="2800" b="1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Arial" charset="0"/>
              </a:rPr>
              <a:t>Vân</a:t>
            </a:r>
            <a:endParaRPr lang="en-US" sz="2800" b="1" dirty="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25" name="Picture 8" descr="deohaivan">
            <a:extLst>
              <a:ext uri="{FF2B5EF4-FFF2-40B4-BE49-F238E27FC236}">
                <a16:creationId xmlns:a16="http://schemas.microsoft.com/office/drawing/2014/main" id="{A61F9D6E-52CC-4FA5-BBA1-0D6616F07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t="38318"/>
          <a:stretch>
            <a:fillRect/>
          </a:stretch>
        </p:blipFill>
        <p:spPr bwMode="auto">
          <a:xfrm>
            <a:off x="263608" y="123140"/>
            <a:ext cx="4308392" cy="5968318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9F49E2-61EA-4754-8385-5D34ADC0DF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6034" y="109138"/>
            <a:ext cx="4357561" cy="6010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2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013DB5-7BEB-4CAA-9360-5DCEA1695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8714" y="-21771"/>
            <a:ext cx="4724400" cy="68471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E0E6B4-BA18-4AAE-83DC-72E50C5D7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-10886"/>
            <a:ext cx="4267200" cy="686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5775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Photo Sharing and Video Hosting at Photobucket">
            <a:extLst>
              <a:ext uri="{FF2B5EF4-FFF2-40B4-BE49-F238E27FC236}">
                <a16:creationId xmlns:a16="http://schemas.microsoft.com/office/drawing/2014/main" id="{1A88762D-C839-4EEE-B86F-12F915D00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3">
            <a:extLst>
              <a:ext uri="{FF2B5EF4-FFF2-40B4-BE49-F238E27FC236}">
                <a16:creationId xmlns:a16="http://schemas.microsoft.com/office/drawing/2014/main" id="{A8FB10DC-320F-4241-99C6-21A3C76A9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5715000"/>
            <a:ext cx="8610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Vịnh Hàn là eo biển ở Đà Nẵng –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Nơi tiếp giáp với sông Hàn - Đà Nẵng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ringwrlmed2_b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0"/>
            <a:ext cx="819150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AutoShape 4"/>
          <p:cNvSpPr>
            <a:spLocks noChangeArrowheads="1"/>
          </p:cNvSpPr>
          <p:nvPr/>
        </p:nvSpPr>
        <p:spPr bwMode="auto">
          <a:xfrm>
            <a:off x="685800" y="1828800"/>
            <a:ext cx="7924800" cy="1828800"/>
          </a:xfrm>
          <a:prstGeom prst="cloudCallout">
            <a:avLst>
              <a:gd name="adj1" fmla="val -30208"/>
              <a:gd name="adj2" fmla="val 70745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en-US" sz="2000"/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685800" y="2266950"/>
            <a:ext cx="8077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1" u="sng">
                <a:solidFill>
                  <a:srgbClr val="FF0000"/>
                </a:solidFill>
              </a:rPr>
              <a:t>Câu2 </a:t>
            </a:r>
            <a:r>
              <a:rPr lang="en-US" sz="2400" b="1"/>
              <a:t>: </a:t>
            </a:r>
            <a:r>
              <a:rPr lang="en-US" sz="2400" b="1" i="1"/>
              <a:t>Mỗi vùng có những cảnh đẹp gì</a:t>
            </a:r>
            <a:r>
              <a:rPr lang="en-US" sz="2400" b="1" i="1">
                <a:solidFill>
                  <a:srgbClr val="800000"/>
                </a:solidFill>
              </a:rPr>
              <a:t>?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3200400" y="3957638"/>
            <a:ext cx="3048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* 1: Lạng Sơn</a:t>
            </a:r>
          </a:p>
        </p:txBody>
      </p:sp>
      <p:sp>
        <p:nvSpPr>
          <p:cNvPr id="21511" name="Rectangle 7" descr="Water droplets"/>
          <p:cNvSpPr>
            <a:spLocks noChangeArrowheads="1"/>
          </p:cNvSpPr>
          <p:nvPr/>
        </p:nvSpPr>
        <p:spPr bwMode="auto">
          <a:xfrm>
            <a:off x="1600200" y="0"/>
            <a:ext cx="6324600" cy="533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A9999"/>
            </a:prstShdw>
          </a:effectLst>
        </p:spPr>
        <p:txBody>
          <a:bodyPr wrap="none" anchor="ctr"/>
          <a:lstStyle/>
          <a:p>
            <a:pPr algn="ctr"/>
            <a:endParaRPr lang="en-US" sz="2000" b="1" i="1">
              <a:solidFill>
                <a:srgbClr val="0000FF"/>
              </a:solidFill>
            </a:endParaRPr>
          </a:p>
        </p:txBody>
      </p:sp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3186113" y="4371975"/>
            <a:ext cx="3048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* </a:t>
            </a:r>
            <a:r>
              <a:rPr lang="en-US" sz="2400" b="1">
                <a:solidFill>
                  <a:srgbClr val="FF0066"/>
                </a:solidFill>
              </a:rPr>
              <a:t>2: Hà Nội</a:t>
            </a:r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3176588" y="4819650"/>
            <a:ext cx="3048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* 3: Nghệ An</a:t>
            </a:r>
          </a:p>
        </p:txBody>
      </p:sp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3167063" y="5262563"/>
            <a:ext cx="34623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* </a:t>
            </a:r>
            <a:r>
              <a:rPr lang="en-US" sz="2400" b="1">
                <a:solidFill>
                  <a:srgbClr val="FF0066"/>
                </a:solidFill>
              </a:rPr>
              <a:t>4: Huế – Đà Nẵng</a:t>
            </a:r>
          </a:p>
        </p:txBody>
      </p:sp>
      <p:sp>
        <p:nvSpPr>
          <p:cNvPr id="99341" name="Text Box 13"/>
          <p:cNvSpPr txBox="1">
            <a:spLocks noChangeArrowheads="1"/>
          </p:cNvSpPr>
          <p:nvPr/>
        </p:nvSpPr>
        <p:spPr bwMode="auto">
          <a:xfrm>
            <a:off x="3186113" y="5715000"/>
            <a:ext cx="54244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* 5: TP Hồ Chí Minh - Đồng Nai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9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9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93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9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4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6" descr="song nha be">
            <a:extLst>
              <a:ext uri="{FF2B5EF4-FFF2-40B4-BE49-F238E27FC236}">
                <a16:creationId xmlns:a16="http://schemas.microsoft.com/office/drawing/2014/main" id="{8E1326C2-6334-46A3-8A14-26E7ACFFE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2874"/>
            <a:ext cx="8991600" cy="3142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7E48339-7415-47E4-BCFD-C090FAE05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3406932"/>
            <a:ext cx="8991600" cy="3429297"/>
          </a:xfrm>
          <a:prstGeom prst="rect">
            <a:avLst/>
          </a:prstGeom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D9D44AD5-DA77-47DA-BFEC-805F331DC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53760"/>
            <a:ext cx="891540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Sông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Nhà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Bè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chảy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giữa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tỉnh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Đồng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Nai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TP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Hồ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Chí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Minh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0"/>
            <a:ext cx="819150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AutoShape 4"/>
          <p:cNvSpPr>
            <a:spLocks noChangeArrowheads="1"/>
          </p:cNvSpPr>
          <p:nvPr/>
        </p:nvSpPr>
        <p:spPr bwMode="auto">
          <a:xfrm>
            <a:off x="685800" y="1828800"/>
            <a:ext cx="7924800" cy="1828800"/>
          </a:xfrm>
          <a:prstGeom prst="cloudCallout">
            <a:avLst>
              <a:gd name="adj1" fmla="val -30208"/>
              <a:gd name="adj2" fmla="val 70745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en-US" sz="2000"/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685800" y="2266950"/>
            <a:ext cx="8077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1" u="sng">
                <a:solidFill>
                  <a:srgbClr val="FF0000"/>
                </a:solidFill>
              </a:rPr>
              <a:t>Câu2 </a:t>
            </a:r>
            <a:r>
              <a:rPr lang="en-US" sz="2400" b="1"/>
              <a:t>: </a:t>
            </a:r>
            <a:r>
              <a:rPr lang="en-US" sz="2400" b="1" i="1"/>
              <a:t>Mỗi vùng có những cảnh đẹp gì</a:t>
            </a:r>
            <a:r>
              <a:rPr lang="en-US" sz="2400" b="1" i="1">
                <a:solidFill>
                  <a:srgbClr val="800000"/>
                </a:solidFill>
              </a:rPr>
              <a:t>?</a:t>
            </a: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3200400" y="3957638"/>
            <a:ext cx="3048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* 1: Lạng Sơn</a:t>
            </a:r>
          </a:p>
        </p:txBody>
      </p:sp>
      <p:sp>
        <p:nvSpPr>
          <p:cNvPr id="24583" name="Rectangle 7" descr="Water droplets"/>
          <p:cNvSpPr>
            <a:spLocks noChangeArrowheads="1"/>
          </p:cNvSpPr>
          <p:nvPr/>
        </p:nvSpPr>
        <p:spPr bwMode="auto">
          <a:xfrm>
            <a:off x="1600200" y="0"/>
            <a:ext cx="6324600" cy="5334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A9999"/>
            </a:prstShdw>
          </a:effectLst>
        </p:spPr>
        <p:txBody>
          <a:bodyPr wrap="none" anchor="ctr"/>
          <a:lstStyle/>
          <a:p>
            <a:pPr algn="ctr"/>
            <a:endParaRPr lang="en-US" sz="2000" b="1" i="1">
              <a:solidFill>
                <a:srgbClr val="0000FF"/>
              </a:solidFill>
            </a:endParaRPr>
          </a:p>
        </p:txBody>
      </p:sp>
      <p:sp>
        <p:nvSpPr>
          <p:cNvPr id="24586" name="Text Box 10"/>
          <p:cNvSpPr txBox="1">
            <a:spLocks noChangeArrowheads="1"/>
          </p:cNvSpPr>
          <p:nvPr/>
        </p:nvSpPr>
        <p:spPr bwMode="auto">
          <a:xfrm>
            <a:off x="3186113" y="4371975"/>
            <a:ext cx="3048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* </a:t>
            </a:r>
            <a:r>
              <a:rPr lang="en-US" sz="2400" b="1">
                <a:solidFill>
                  <a:srgbClr val="FF0066"/>
                </a:solidFill>
              </a:rPr>
              <a:t>2: Hà Nội</a:t>
            </a:r>
          </a:p>
        </p:txBody>
      </p:sp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3176588" y="4819650"/>
            <a:ext cx="3048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* 3: Nghệ An</a:t>
            </a:r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3167063" y="5262563"/>
            <a:ext cx="34623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* </a:t>
            </a:r>
            <a:r>
              <a:rPr lang="en-US" sz="2400" b="1">
                <a:solidFill>
                  <a:srgbClr val="FF0066"/>
                </a:solidFill>
              </a:rPr>
              <a:t>4: Huế – Đà Nẵng</a:t>
            </a:r>
          </a:p>
        </p:txBody>
      </p:sp>
      <p:sp>
        <p:nvSpPr>
          <p:cNvPr id="24589" name="Text Box 13"/>
          <p:cNvSpPr txBox="1">
            <a:spLocks noChangeArrowheads="1"/>
          </p:cNvSpPr>
          <p:nvPr/>
        </p:nvSpPr>
        <p:spPr bwMode="auto">
          <a:xfrm>
            <a:off x="3186113" y="5715000"/>
            <a:ext cx="54244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* 5: TP Hồ Chí Minh - Đồng Nai</a:t>
            </a:r>
          </a:p>
        </p:txBody>
      </p:sp>
      <p:sp>
        <p:nvSpPr>
          <p:cNvPr id="113678" name="Text Box 14"/>
          <p:cNvSpPr txBox="1">
            <a:spLocks noChangeArrowheads="1"/>
          </p:cNvSpPr>
          <p:nvPr/>
        </p:nvSpPr>
        <p:spPr bwMode="auto">
          <a:xfrm>
            <a:off x="3171825" y="6172200"/>
            <a:ext cx="54244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0066"/>
                </a:solidFill>
              </a:rPr>
              <a:t>* 6: Đồng Tháp Mười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3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3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36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3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7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7D663A-63A9-4E69-96CD-E96A53887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027" y="2971800"/>
            <a:ext cx="4298316" cy="3886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C5FA14-D83B-4E05-8FD2-95697F179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7" y="-70137"/>
            <a:ext cx="9078686" cy="312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607280-7A15-406A-A92F-6DA1511067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30" y="3124200"/>
            <a:ext cx="4780370" cy="3733800"/>
          </a:xfrm>
          <a:prstGeom prst="rect">
            <a:avLst/>
          </a:prstGeom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A6578ECE-B951-49F6-B2ED-BCA543BD7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-70137"/>
            <a:ext cx="3124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Đồng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M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ư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77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19150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1219200" y="1897063"/>
            <a:ext cx="6553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28650" y="1543050"/>
            <a:ext cx="8305800" cy="1782763"/>
            <a:chOff x="240" y="816"/>
            <a:chExt cx="5232" cy="912"/>
          </a:xfrm>
        </p:grpSpPr>
        <p:sp>
          <p:nvSpPr>
            <p:cNvPr id="26638" name="AutoShape 7"/>
            <p:cNvSpPr>
              <a:spLocks noChangeArrowheads="1"/>
            </p:cNvSpPr>
            <p:nvPr/>
          </p:nvSpPr>
          <p:spPr bwMode="auto">
            <a:xfrm>
              <a:off x="240" y="816"/>
              <a:ext cx="5232" cy="912"/>
            </a:xfrm>
            <a:prstGeom prst="wedgeEllipseCallout">
              <a:avLst>
                <a:gd name="adj1" fmla="val -41954"/>
                <a:gd name="adj2" fmla="val 82347"/>
              </a:avLst>
            </a:prstGeom>
            <a:solidFill>
              <a:srgbClr val="FFFF00"/>
            </a:solidFill>
            <a:ln w="57150">
              <a:solidFill>
                <a:srgbClr val="FF00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 sz="2000"/>
            </a:p>
          </p:txBody>
        </p:sp>
        <p:sp>
          <p:nvSpPr>
            <p:cNvPr id="26639" name="Text Box 8"/>
            <p:cNvSpPr txBox="1">
              <a:spLocks noChangeArrowheads="1"/>
            </p:cNvSpPr>
            <p:nvPr/>
          </p:nvSpPr>
          <p:spPr bwMode="auto">
            <a:xfrm>
              <a:off x="1008" y="912"/>
              <a:ext cx="4176" cy="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 i="1" u="sng">
                  <a:solidFill>
                    <a:srgbClr val="0000FF"/>
                  </a:solidFill>
                </a:rPr>
                <a:t>Câu 3</a:t>
              </a:r>
              <a:r>
                <a:rPr lang="en-US" sz="2800" b="1" i="1">
                  <a:solidFill>
                    <a:srgbClr val="0000FF"/>
                  </a:solidFill>
                </a:rPr>
                <a:t>: Theo em, ai đã giữ gìn tô điểm cho non sông ta ngày càng đẹp hơn?</a:t>
              </a:r>
            </a:p>
          </p:txBody>
        </p:sp>
      </p:grpSp>
      <p:sp>
        <p:nvSpPr>
          <p:cNvPr id="24586" name="Text Box 10"/>
          <p:cNvSpPr txBox="1">
            <a:spLocks noChangeArrowheads="1"/>
          </p:cNvSpPr>
          <p:nvPr/>
        </p:nvSpPr>
        <p:spPr bwMode="auto">
          <a:xfrm>
            <a:off x="2106613" y="3494088"/>
            <a:ext cx="5562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660033"/>
                </a:solidFill>
              </a:rPr>
              <a:t>Hãy chọn câu trả lời đúng.</a:t>
            </a:r>
          </a:p>
        </p:txBody>
      </p:sp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1709738" y="4387850"/>
            <a:ext cx="5715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</a:rPr>
              <a:t>a- Đó là học sinh chúng em</a:t>
            </a:r>
            <a:r>
              <a:rPr lang="en-US" sz="2800" b="1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1709738" y="5149850"/>
            <a:ext cx="4495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</a:rPr>
              <a:t>b- Đó là nhân dân ta</a:t>
            </a:r>
          </a:p>
        </p:txBody>
      </p:sp>
      <p:sp>
        <p:nvSpPr>
          <p:cNvPr id="24589" name="Text Box 13"/>
          <p:cNvSpPr txBox="1">
            <a:spLocks noChangeArrowheads="1"/>
          </p:cNvSpPr>
          <p:nvPr/>
        </p:nvSpPr>
        <p:spPr bwMode="auto">
          <a:xfrm>
            <a:off x="1709738" y="5911850"/>
            <a:ext cx="4876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</a:rPr>
              <a:t>c- Đó là thiên nhiên</a:t>
            </a:r>
          </a:p>
        </p:txBody>
      </p:sp>
      <p:pic>
        <p:nvPicPr>
          <p:cNvPr id="24591" name="Picture 15" descr="BACK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653239" flipH="1">
            <a:off x="979488" y="5538788"/>
            <a:ext cx="604837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92" name="Oval 16"/>
          <p:cNvSpPr>
            <a:spLocks noChangeArrowheads="1"/>
          </p:cNvSpPr>
          <p:nvPr/>
        </p:nvSpPr>
        <p:spPr bwMode="auto">
          <a:xfrm>
            <a:off x="1727200" y="5267325"/>
            <a:ext cx="457200" cy="457200"/>
          </a:xfrm>
          <a:prstGeom prst="ellips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26636" name="Rectangle 18" descr="Water droplets"/>
          <p:cNvSpPr>
            <a:spLocks noChangeArrowheads="1"/>
          </p:cNvSpPr>
          <p:nvPr/>
        </p:nvSpPr>
        <p:spPr bwMode="auto">
          <a:xfrm>
            <a:off x="1600200" y="82550"/>
            <a:ext cx="6324600" cy="3810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A9999"/>
            </a:prstShdw>
          </a:effectLst>
        </p:spPr>
        <p:txBody>
          <a:bodyPr wrap="none" anchor="ctr"/>
          <a:lstStyle/>
          <a:p>
            <a:pPr algn="ctr"/>
            <a:endParaRPr lang="en-US" sz="2000" b="1" i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24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24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245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4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36 -0.03928 C 0.06424 -0.01063 0.06598 -0.02657 0.06893 0.00948 C 0.08195 0.00832 0.09584 0.01225 0.10799 0.00601 C 0.11268 0.00347 0.11285 -0.0134 0.11285 -0.01317 C 0.11198 -0.01987 0.11285 -0.02703 0.11042 -0.03281 C 0.1092 -0.03582 0.10538 -0.03443 0.10313 -0.03605 C 0.09809 -0.03975 0.0941 -0.04645 0.08854 -0.04899 C 0.08368 -0.05107 0.07396 -0.05546 0.07396 -0.05523 C 0.06702 -0.04668 0.06823 -0.05199 0.07136 -0.03928 Z " pathEditMode="relative" rAng="0" ptsTypes="fffffffff">
                                      <p:cBhvr>
                                        <p:cTn id="43" dur="2000" fill="hold"/>
                                        <p:tgtEl>
                                          <p:spTgt spid="245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0" y="1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4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9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245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6" grpId="0"/>
      <p:bldP spid="24587" grpId="0"/>
      <p:bldP spid="24589" grpId="0"/>
      <p:bldP spid="2459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55219" y="3455016"/>
            <a:ext cx="4555331" cy="2040731"/>
          </a:xfrm>
          <a:prstGeom prst="rect">
            <a:avLst/>
          </a:prstGeom>
        </p:spPr>
      </p:pic>
      <p:sp>
        <p:nvSpPr>
          <p:cNvPr id="8" name="Rectangles 7"/>
          <p:cNvSpPr/>
          <p:nvPr/>
        </p:nvSpPr>
        <p:spPr>
          <a:xfrm>
            <a:off x="2185097" y="3829051"/>
            <a:ext cx="3615092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Giọng quê hương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61376"/>
            <a:ext cx="3756660" cy="3658076"/>
          </a:xfrm>
          <a:prstGeom prst="rect">
            <a:avLst/>
          </a:prstGeom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4758749"/>
            <a:ext cx="8064341" cy="1896904"/>
          </a:xfrm>
          <a:prstGeom prst="rect">
            <a:avLst/>
          </a:prstGeom>
        </p:spPr>
      </p:pic>
      <p:sp>
        <p:nvSpPr>
          <p:cNvPr id="2" name="Cloud 1"/>
          <p:cNvSpPr/>
          <p:nvPr/>
        </p:nvSpPr>
        <p:spPr>
          <a:xfrm>
            <a:off x="2147329" y="736759"/>
            <a:ext cx="5669404" cy="169789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 tập đọc tiết trước học bài gì?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56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19150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1219200" y="1897063"/>
            <a:ext cx="6553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/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381000" y="2362200"/>
            <a:ext cx="8305800" cy="1752600"/>
            <a:chOff x="240" y="1392"/>
            <a:chExt cx="5232" cy="1104"/>
          </a:xfrm>
        </p:grpSpPr>
        <p:sp>
          <p:nvSpPr>
            <p:cNvPr id="27656" name="AutoShape 7"/>
            <p:cNvSpPr>
              <a:spLocks noChangeArrowheads="1"/>
            </p:cNvSpPr>
            <p:nvPr/>
          </p:nvSpPr>
          <p:spPr bwMode="auto">
            <a:xfrm>
              <a:off x="240" y="1392"/>
              <a:ext cx="5232" cy="1104"/>
            </a:xfrm>
            <a:prstGeom prst="wedgeEllipseCallout">
              <a:avLst>
                <a:gd name="adj1" fmla="val -41954"/>
                <a:gd name="adj2" fmla="val 105343"/>
              </a:avLst>
            </a:prstGeom>
            <a:solidFill>
              <a:srgbClr val="FFFF00"/>
            </a:solidFill>
            <a:ln w="57150">
              <a:solidFill>
                <a:srgbClr val="CC33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 sz="2000"/>
            </a:p>
          </p:txBody>
        </p:sp>
        <p:sp>
          <p:nvSpPr>
            <p:cNvPr id="27657" name="Text Box 8"/>
            <p:cNvSpPr txBox="1">
              <a:spLocks noChangeArrowheads="1"/>
            </p:cNvSpPr>
            <p:nvPr/>
          </p:nvSpPr>
          <p:spPr bwMode="auto">
            <a:xfrm>
              <a:off x="1008" y="1584"/>
              <a:ext cx="4176" cy="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 b="1" i="1" u="sng">
                  <a:solidFill>
                    <a:srgbClr val="FF00FF"/>
                  </a:solidFill>
                </a:rPr>
                <a:t>Câu 4</a:t>
              </a:r>
              <a:r>
                <a:rPr lang="en-US" sz="2800" b="1" i="1">
                  <a:solidFill>
                    <a:srgbClr val="FF00FF"/>
                  </a:solidFill>
                </a:rPr>
                <a:t>: Em cần làm gì để giữ gìn, bảo vệ cảnh đẹp của đất nước ta?</a:t>
              </a:r>
            </a:p>
          </p:txBody>
        </p:sp>
      </p:grpSp>
      <p:sp>
        <p:nvSpPr>
          <p:cNvPr id="27654" name="Rectangle 19" descr="Water droplets"/>
          <p:cNvSpPr>
            <a:spLocks noChangeArrowheads="1"/>
          </p:cNvSpPr>
          <p:nvPr/>
        </p:nvSpPr>
        <p:spPr bwMode="auto">
          <a:xfrm>
            <a:off x="1600200" y="41275"/>
            <a:ext cx="6324600" cy="3810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A9999"/>
            </a:prstShdw>
          </a:effectLst>
        </p:spPr>
        <p:txBody>
          <a:bodyPr wrap="none" anchor="ctr"/>
          <a:lstStyle/>
          <a:p>
            <a:pPr algn="ctr"/>
            <a:endParaRPr lang="en-US" sz="2000" b="1" i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8">
            <a:extLst>
              <a:ext uri="{FF2B5EF4-FFF2-40B4-BE49-F238E27FC236}">
                <a16:creationId xmlns:a16="http://schemas.microsoft.com/office/drawing/2014/main" id="{E60696D4-227D-4174-818B-026E387DA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1524000"/>
            <a:ext cx="6019800" cy="244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6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Times New Roman" panose="02020603050405020304" pitchFamily="18" charset="0"/>
              </a:rPr>
              <a:t> non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Times New Roman" panose="02020603050405020304" pitchFamily="18" charset="0"/>
              </a:rPr>
              <a:t>sông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Times New Roman" panose="02020603050405020304" pitchFamily="18" charset="0"/>
              </a:rPr>
              <a:t> 97)    				</a:t>
            </a:r>
            <a:r>
              <a:rPr lang="en-US" altLang="en-US" b="1" dirty="0">
                <a:solidFill>
                  <a:srgbClr val="FFFF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Ca </a:t>
            </a:r>
            <a:r>
              <a:rPr lang="en-US" altLang="en-US" b="1" dirty="0" err="1">
                <a:solidFill>
                  <a:srgbClr val="FFFF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dao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6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Times New Roman" panose="02020603050405020304" pitchFamily="18" charset="0"/>
              </a:rPr>
              <a:t>     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627" name="Rectangle 16">
            <a:extLst>
              <a:ext uri="{FF2B5EF4-FFF2-40B4-BE49-F238E27FC236}">
                <a16:creationId xmlns:a16="http://schemas.microsoft.com/office/drawing/2014/main" id="{8F09CDB9-0C0F-421D-9512-A84E127ADE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1788"/>
            <a:ext cx="7947025" cy="82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6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 panose="020B0604020202020204" pitchFamily="34" charset="0"/>
              </a:rPr>
              <a:t>11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Times New Roman" panose="02020603050405020304" pitchFamily="18" charset="0"/>
              </a:rPr>
              <a:t> 11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Times New Roman" panose="02020603050405020304" pitchFamily="18" charset="0"/>
              </a:rPr>
              <a:t> 2021</a:t>
            </a:r>
          </a:p>
        </p:txBody>
      </p:sp>
      <p:sp>
        <p:nvSpPr>
          <p:cNvPr id="26628" name="Rectangle 17">
            <a:extLst>
              <a:ext uri="{FF2B5EF4-FFF2-40B4-BE49-F238E27FC236}">
                <a16:creationId xmlns:a16="http://schemas.microsoft.com/office/drawing/2014/main" id="{93D75992-AE4B-4B55-B4E9-1886C6D65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2863" y="957263"/>
            <a:ext cx="4648200" cy="82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6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7772BBFD-8326-4AD5-A9FB-441AF75D1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95600"/>
            <a:ext cx="8839200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Nội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dung: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altLang="en-US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Tập</a:t>
            </a:r>
            <a:r>
              <a:rPr lang="en-US" altLang="en-US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đọc</a:t>
            </a:r>
            <a:r>
              <a:rPr lang="en-US" altLang="en-US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giúp</a:t>
            </a:r>
            <a:r>
              <a:rPr lang="en-US" altLang="en-US" b="1" dirty="0">
                <a:solidFill>
                  <a:prstClr val="white"/>
                </a:solidFill>
                <a:latin typeface="HP001 4 hàng" panose="020B0603050302020204" pitchFamily="34" charset="0"/>
              </a:rPr>
              <a:t> ta </a:t>
            </a:r>
            <a:r>
              <a:rPr lang="en-US" altLang="en-US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cảm</a:t>
            </a:r>
            <a:r>
              <a:rPr lang="en-US" altLang="en-US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nhận</a:t>
            </a:r>
            <a:r>
              <a:rPr lang="en-US" altLang="en-US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được</a:t>
            </a:r>
            <a:r>
              <a:rPr lang="en-US" altLang="en-US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vẻ</a:t>
            </a:r>
            <a:r>
              <a:rPr lang="en-US" altLang="en-US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đẹp</a:t>
            </a:r>
            <a:r>
              <a:rPr lang="en-US" altLang="en-US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của</a:t>
            </a:r>
            <a:r>
              <a:rPr lang="en-US" altLang="en-US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cảnh</a:t>
            </a:r>
            <a:r>
              <a:rPr lang="en-US" altLang="en-US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đẹp</a:t>
            </a:r>
            <a:r>
              <a:rPr lang="en-US" altLang="en-US" b="1" dirty="0">
                <a:solidFill>
                  <a:prstClr val="white"/>
                </a:solidFill>
                <a:latin typeface="HP001 4 hàng" panose="020B0603050302020204" pitchFamily="34" charset="0"/>
              </a:rPr>
              <a:t> non </a:t>
            </a:r>
            <a:r>
              <a:rPr lang="en-US" altLang="en-US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sông</a:t>
            </a:r>
            <a:r>
              <a:rPr lang="en-US" altLang="en-US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đất</a:t>
            </a:r>
            <a:r>
              <a:rPr lang="en-US" altLang="en-US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nước</a:t>
            </a:r>
            <a:r>
              <a:rPr lang="en-US" altLang="en-US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trong</a:t>
            </a:r>
            <a:r>
              <a:rPr lang="en-US" altLang="en-US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các</a:t>
            </a:r>
            <a:r>
              <a:rPr lang="en-US" altLang="en-US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câu</a:t>
            </a:r>
            <a:r>
              <a:rPr lang="en-US" altLang="en-US" b="1" dirty="0">
                <a:solidFill>
                  <a:prstClr val="white"/>
                </a:solidFill>
                <a:latin typeface="HP001 4 hàng" panose="020B0603050302020204" pitchFamily="34" charset="0"/>
              </a:rPr>
              <a:t> ca </a:t>
            </a:r>
            <a:r>
              <a:rPr lang="en-US" altLang="en-US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dao</a:t>
            </a:r>
            <a:r>
              <a:rPr lang="en-US" altLang="en-US" b="1" dirty="0">
                <a:solidFill>
                  <a:prstClr val="white"/>
                </a:solidFill>
                <a:latin typeface="HP001 4 hàng" panose="020B0603050302020204" pitchFamily="34" charset="0"/>
              </a:rPr>
              <a:t>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68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Text Box 2">
            <a:extLst>
              <a:ext uri="{FF2B5EF4-FFF2-40B4-BE49-F238E27FC236}">
                <a16:creationId xmlns:a16="http://schemas.microsoft.com/office/drawing/2014/main" id="{DF62F5B8-FF00-43CE-A334-C0A376FF1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5650" y="156210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3603" name="Text Box 3">
            <a:extLst>
              <a:ext uri="{FF2B5EF4-FFF2-40B4-BE49-F238E27FC236}">
                <a16:creationId xmlns:a16="http://schemas.microsoft.com/office/drawing/2014/main" id="{6A77A9F4-1F0A-4BE4-A011-B4E2FABAE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5650" y="1752600"/>
            <a:ext cx="1066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ó 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đưa</a:t>
            </a:r>
          </a:p>
        </p:txBody>
      </p:sp>
      <p:sp>
        <p:nvSpPr>
          <p:cNvPr id="153604" name="Text Box 4">
            <a:extLst>
              <a:ext uri="{FF2B5EF4-FFF2-40B4-BE49-F238E27FC236}">
                <a16:creationId xmlns:a16="http://schemas.microsoft.com/office/drawing/2014/main" id="{E3E13A51-548E-488C-AF04-450388582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5650" y="3298825"/>
            <a:ext cx="14287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Đường vô</a:t>
            </a:r>
          </a:p>
        </p:txBody>
      </p:sp>
      <p:sp>
        <p:nvSpPr>
          <p:cNvPr id="31749" name="AutoShape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046C8E3-9C42-4F85-932A-383D5913C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1243013"/>
            <a:ext cx="1524000" cy="4648200"/>
          </a:xfrm>
          <a:prstGeom prst="actionButtonBlank">
            <a:avLst/>
          </a:prstGeom>
          <a:solidFill>
            <a:srgbClr val="CC99FF"/>
          </a:solidFill>
          <a:ln w="50800" cap="rnd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1750" name="Text Box 6">
            <a:extLst>
              <a:ext uri="{FF2B5EF4-FFF2-40B4-BE49-F238E27FC236}">
                <a16:creationId xmlns:a16="http://schemas.microsoft.com/office/drawing/2014/main" id="{CC4A7B1C-E1DD-4D46-A2FF-E8AC57BF8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57400"/>
            <a:ext cx="1693863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   THUỘC LÒNG BÀI   CA DAO</a:t>
            </a:r>
          </a:p>
        </p:txBody>
      </p:sp>
      <p:sp>
        <p:nvSpPr>
          <p:cNvPr id="153607" name="Text Box 7">
            <a:extLst>
              <a:ext uri="{FF2B5EF4-FFF2-40B4-BE49-F238E27FC236}">
                <a16:creationId xmlns:a16="http://schemas.microsoft.com/office/drawing/2014/main" id="{5B569D47-BB1A-4A39-92AB-40559A24E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5650" y="2438400"/>
            <a:ext cx="1066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Mịt mù</a:t>
            </a:r>
          </a:p>
        </p:txBody>
      </p:sp>
      <p:sp>
        <p:nvSpPr>
          <p:cNvPr id="153608" name="Text Box 8">
            <a:extLst>
              <a:ext uri="{FF2B5EF4-FFF2-40B4-BE49-F238E27FC236}">
                <a16:creationId xmlns:a16="http://schemas.microsoft.com/office/drawing/2014/main" id="{598BD061-9775-422E-953F-EBAAF1E18B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1850" y="4098925"/>
            <a:ext cx="1200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Hải Vân</a:t>
            </a:r>
          </a:p>
        </p:txBody>
      </p:sp>
      <p:sp>
        <p:nvSpPr>
          <p:cNvPr id="153609" name="Text Box 9">
            <a:extLst>
              <a:ext uri="{FF2B5EF4-FFF2-40B4-BE49-F238E27FC236}">
                <a16:creationId xmlns:a16="http://schemas.microsoft.com/office/drawing/2014/main" id="{68735DAB-379A-4081-A009-63646B57B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5650" y="1012825"/>
            <a:ext cx="1676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Đồng Đăng</a:t>
            </a:r>
          </a:p>
        </p:txBody>
      </p:sp>
      <p:sp>
        <p:nvSpPr>
          <p:cNvPr id="153610" name="Text Box 10">
            <a:extLst>
              <a:ext uri="{FF2B5EF4-FFF2-40B4-BE49-F238E27FC236}">
                <a16:creationId xmlns:a16="http://schemas.microsoft.com/office/drawing/2014/main" id="{4CC48D4C-4C76-4349-B878-6697F9B41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5650" y="4991100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Nhà Bè</a:t>
            </a:r>
          </a:p>
        </p:txBody>
      </p:sp>
      <p:sp>
        <p:nvSpPr>
          <p:cNvPr id="153611" name="Text Box 11">
            <a:extLst>
              <a:ext uri="{FF2B5EF4-FFF2-40B4-BE49-F238E27FC236}">
                <a16:creationId xmlns:a16="http://schemas.microsoft.com/office/drawing/2014/main" id="{12E845ED-B84D-4864-B979-7410CDBC0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8450" y="5829300"/>
            <a:ext cx="2743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Đồng Tháp Mười</a:t>
            </a:r>
          </a:p>
        </p:txBody>
      </p:sp>
      <p:sp>
        <p:nvSpPr>
          <p:cNvPr id="153612" name="Text Box 12">
            <a:extLst>
              <a:ext uri="{FF2B5EF4-FFF2-40B4-BE49-F238E27FC236}">
                <a16:creationId xmlns:a16="http://schemas.microsoft.com/office/drawing/2014/main" id="{846192A8-7563-431C-A32D-3236678CE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7913" y="6465888"/>
            <a:ext cx="1676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 dao</a:t>
            </a:r>
          </a:p>
        </p:txBody>
      </p:sp>
      <p:sp>
        <p:nvSpPr>
          <p:cNvPr id="153615" name="Rectangle 15">
            <a:extLst>
              <a:ext uri="{FF2B5EF4-FFF2-40B4-BE49-F238E27FC236}">
                <a16:creationId xmlns:a16="http://schemas.microsoft.com/office/drawing/2014/main" id="{BA4BECC7-5BD1-40C6-8DAD-BB9A4182D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1050" y="5524500"/>
            <a:ext cx="3873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*</a:t>
            </a:r>
          </a:p>
        </p:txBody>
      </p:sp>
      <p:sp>
        <p:nvSpPr>
          <p:cNvPr id="153616" name="Rectangle 16">
            <a:extLst>
              <a:ext uri="{FF2B5EF4-FFF2-40B4-BE49-F238E27FC236}">
                <a16:creationId xmlns:a16="http://schemas.microsoft.com/office/drawing/2014/main" id="{C1706976-CD29-4398-8A42-24A1801D0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1050" y="4686300"/>
            <a:ext cx="3873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*</a:t>
            </a:r>
          </a:p>
        </p:txBody>
      </p:sp>
      <p:sp>
        <p:nvSpPr>
          <p:cNvPr id="153617" name="Rectangle 17">
            <a:extLst>
              <a:ext uri="{FF2B5EF4-FFF2-40B4-BE49-F238E27FC236}">
                <a16:creationId xmlns:a16="http://schemas.microsoft.com/office/drawing/2014/main" id="{30F2D813-6B57-4F01-9BC8-A2E597116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1050" y="3878263"/>
            <a:ext cx="3873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*</a:t>
            </a:r>
          </a:p>
        </p:txBody>
      </p:sp>
      <p:sp>
        <p:nvSpPr>
          <p:cNvPr id="153618" name="Rectangle 18">
            <a:extLst>
              <a:ext uri="{FF2B5EF4-FFF2-40B4-BE49-F238E27FC236}">
                <a16:creationId xmlns:a16="http://schemas.microsoft.com/office/drawing/2014/main" id="{C7C268A6-53DA-4825-B6C7-D140CFDF3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1050" y="3055938"/>
            <a:ext cx="3873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*</a:t>
            </a:r>
          </a:p>
        </p:txBody>
      </p:sp>
      <p:sp>
        <p:nvSpPr>
          <p:cNvPr id="153619" name="Text Box 19">
            <a:extLst>
              <a:ext uri="{FF2B5EF4-FFF2-40B4-BE49-F238E27FC236}">
                <a16:creationId xmlns:a16="http://schemas.microsoft.com/office/drawing/2014/main" id="{94120E10-3128-40C2-80D7-6D8C82ABE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6613" y="1008063"/>
            <a:ext cx="2590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 phố Kì Lừa</a:t>
            </a:r>
          </a:p>
        </p:txBody>
      </p:sp>
      <p:sp>
        <p:nvSpPr>
          <p:cNvPr id="153621" name="Text Box 21">
            <a:extLst>
              <a:ext uri="{FF2B5EF4-FFF2-40B4-BE49-F238E27FC236}">
                <a16:creationId xmlns:a16="http://schemas.microsoft.com/office/drawing/2014/main" id="{5DAD5595-59D2-4BD9-AE2A-422CBBB5D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7975" y="1319213"/>
            <a:ext cx="228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 </a:t>
            </a:r>
            <a:r>
              <a:rPr kumimoji="0" lang="en-US" altLang="en-US" sz="2000" b="1" i="0" u="sng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nàng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Tô Thị ,</a:t>
            </a:r>
          </a:p>
        </p:txBody>
      </p:sp>
      <p:sp>
        <p:nvSpPr>
          <p:cNvPr id="153622" name="Text Box 22">
            <a:extLst>
              <a:ext uri="{FF2B5EF4-FFF2-40B4-BE49-F238E27FC236}">
                <a16:creationId xmlns:a16="http://schemas.microsoft.com/office/drawing/2014/main" id="{86614896-C433-4A76-B4A7-D28CEC3AD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1355725"/>
            <a:ext cx="3124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 </a:t>
            </a:r>
            <a:r>
              <a:rPr kumimoji="0" lang="en-US" altLang="en-US" sz="2000" b="1" i="0" u="sng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chùa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Tam Thanh.</a:t>
            </a:r>
          </a:p>
        </p:txBody>
      </p:sp>
      <p:sp>
        <p:nvSpPr>
          <p:cNvPr id="153624" name="Text Box 24">
            <a:extLst>
              <a:ext uri="{FF2B5EF4-FFF2-40B4-BE49-F238E27FC236}">
                <a16:creationId xmlns:a16="http://schemas.microsoft.com/office/drawing/2014/main" id="{360EA5A0-21F3-4C81-A0F6-0348E4AD31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8450" y="2057400"/>
            <a:ext cx="2895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 </a:t>
            </a:r>
            <a:r>
              <a:rPr kumimoji="0" lang="en-US" altLang="en-US" sz="2000" b="1" i="0" u="sng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chuông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Trấn Vũ,</a:t>
            </a:r>
          </a:p>
        </p:txBody>
      </p:sp>
      <p:sp>
        <p:nvSpPr>
          <p:cNvPr id="153625" name="Text Box 25">
            <a:extLst>
              <a:ext uri="{FF2B5EF4-FFF2-40B4-BE49-F238E27FC236}">
                <a16:creationId xmlns:a16="http://schemas.microsoft.com/office/drawing/2014/main" id="{5AA143EF-2972-4C2A-8C37-F3152A5B4E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5450" y="2057400"/>
            <a:ext cx="2819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sng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canh gà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Thọ Xương.</a:t>
            </a:r>
          </a:p>
        </p:txBody>
      </p:sp>
      <p:sp>
        <p:nvSpPr>
          <p:cNvPr id="153626" name="Text Box 26">
            <a:extLst>
              <a:ext uri="{FF2B5EF4-FFF2-40B4-BE49-F238E27FC236}">
                <a16:creationId xmlns:a16="http://schemas.microsoft.com/office/drawing/2014/main" id="{D68A46E0-EC0F-4243-BD3A-D0B85DAB2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0050" y="2438400"/>
            <a:ext cx="3657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sng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khói toả 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ngàn sương </a:t>
            </a:r>
          </a:p>
        </p:txBody>
      </p:sp>
      <p:sp>
        <p:nvSpPr>
          <p:cNvPr id="153628" name="Text Box 28">
            <a:extLst>
              <a:ext uri="{FF2B5EF4-FFF2-40B4-BE49-F238E27FC236}">
                <a16:creationId xmlns:a16="http://schemas.microsoft.com/office/drawing/2014/main" id="{9D3F94DA-A077-4393-A629-D357E95C1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8450" y="2819400"/>
            <a:ext cx="2438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Nhịp chày Yên Thái, </a:t>
            </a:r>
          </a:p>
        </p:txBody>
      </p:sp>
      <p:sp>
        <p:nvSpPr>
          <p:cNvPr id="153629" name="Text Box 29">
            <a:extLst>
              <a:ext uri="{FF2B5EF4-FFF2-40B4-BE49-F238E27FC236}">
                <a16:creationId xmlns:a16="http://schemas.microsoft.com/office/drawing/2014/main" id="{D42B8F45-F20D-409C-8273-EF77C9081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2819400"/>
            <a:ext cx="3124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sng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mặt gương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Tây Hồ.</a:t>
            </a:r>
          </a:p>
        </p:txBody>
      </p:sp>
      <p:sp>
        <p:nvSpPr>
          <p:cNvPr id="153630" name="Text Box 30">
            <a:extLst>
              <a:ext uri="{FF2B5EF4-FFF2-40B4-BE49-F238E27FC236}">
                <a16:creationId xmlns:a16="http://schemas.microsoft.com/office/drawing/2014/main" id="{C035B35E-50D4-4E0A-ADFE-BE22F01D4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3298825"/>
            <a:ext cx="3676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xứ Nghệ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sng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quanh quanh</a:t>
            </a:r>
          </a:p>
        </p:txBody>
      </p:sp>
      <p:sp>
        <p:nvSpPr>
          <p:cNvPr id="153632" name="Text Box 32">
            <a:extLst>
              <a:ext uri="{FF2B5EF4-FFF2-40B4-BE49-F238E27FC236}">
                <a16:creationId xmlns:a16="http://schemas.microsoft.com/office/drawing/2014/main" id="{5F3B1BB8-5299-48B1-B5D4-8B16EBDBE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8450" y="3619500"/>
            <a:ext cx="2362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Non </a:t>
            </a:r>
            <a:r>
              <a:rPr kumimoji="0" lang="en-US" altLang="en-US" sz="2000" b="1" i="0" u="sng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xanh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nước </a:t>
            </a:r>
            <a:r>
              <a:rPr kumimoji="0" lang="en-US" altLang="en-US" sz="2000" b="1" i="0" u="sng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biếc</a:t>
            </a:r>
          </a:p>
        </p:txBody>
      </p:sp>
      <p:sp>
        <p:nvSpPr>
          <p:cNvPr id="153633" name="Text Box 33">
            <a:extLst>
              <a:ext uri="{FF2B5EF4-FFF2-40B4-BE49-F238E27FC236}">
                <a16:creationId xmlns:a16="http://schemas.microsoft.com/office/drawing/2014/main" id="{2E6388C6-F545-4625-B6AB-2AAB2FD0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0" y="3619500"/>
            <a:ext cx="320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như </a:t>
            </a:r>
            <a:r>
              <a:rPr kumimoji="0" lang="en-US" altLang="en-US" sz="2000" b="1" i="0" u="sng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tranh </a:t>
            </a:r>
            <a:r>
              <a:rPr kumimoji="0" lang="en-US" altLang="en-US" sz="2000" b="1" i="0" u="sng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hoạ </a:t>
            </a:r>
            <a:r>
              <a:rPr kumimoji="0" lang="en-US" altLang="en-US" sz="2000" b="1" i="0" u="sng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đồ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53634" name="Text Box 34">
            <a:extLst>
              <a:ext uri="{FF2B5EF4-FFF2-40B4-BE49-F238E27FC236}">
                <a16:creationId xmlns:a16="http://schemas.microsoft.com/office/drawing/2014/main" id="{C6680682-AC51-45BD-A8E1-47753B83F4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4098925"/>
            <a:ext cx="3886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sng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bát ngát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nghìn trùng</a:t>
            </a:r>
          </a:p>
        </p:txBody>
      </p:sp>
      <p:sp>
        <p:nvSpPr>
          <p:cNvPr id="153635" name="Text Box 35">
            <a:extLst>
              <a:ext uri="{FF2B5EF4-FFF2-40B4-BE49-F238E27FC236}">
                <a16:creationId xmlns:a16="http://schemas.microsoft.com/office/drawing/2014/main" id="{5A79F677-9ECF-4F93-A39B-08DB7AAF4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3850" y="4991100"/>
            <a:ext cx="2971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sng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nước chảy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chia hai</a:t>
            </a:r>
          </a:p>
        </p:txBody>
      </p:sp>
      <p:sp>
        <p:nvSpPr>
          <p:cNvPr id="153637" name="Text Box 37">
            <a:extLst>
              <a:ext uri="{FF2B5EF4-FFF2-40B4-BE49-F238E27FC236}">
                <a16:creationId xmlns:a16="http://schemas.microsoft.com/office/drawing/2014/main" id="{AF930ADE-CD2E-459D-8470-63CD71882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8450" y="5280025"/>
            <a:ext cx="1905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Ai về Gia Định, </a:t>
            </a:r>
          </a:p>
        </p:txBody>
      </p:sp>
      <p:sp>
        <p:nvSpPr>
          <p:cNvPr id="153638" name="Text Box 38">
            <a:extLst>
              <a:ext uri="{FF2B5EF4-FFF2-40B4-BE49-F238E27FC236}">
                <a16:creationId xmlns:a16="http://schemas.microsoft.com/office/drawing/2014/main" id="{E9344819-B48A-42B2-9CB6-B41652BD1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1050" y="5295900"/>
            <a:ext cx="3352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Đồng Nai thì về.</a:t>
            </a:r>
          </a:p>
        </p:txBody>
      </p:sp>
      <p:sp>
        <p:nvSpPr>
          <p:cNvPr id="153639" name="Text Box 39">
            <a:extLst>
              <a:ext uri="{FF2B5EF4-FFF2-40B4-BE49-F238E27FC236}">
                <a16:creationId xmlns:a16="http://schemas.microsoft.com/office/drawing/2014/main" id="{E9830ABC-8DCD-454A-8017-1D66185FAE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9650" y="5829300"/>
            <a:ext cx="2819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cò bay </a:t>
            </a:r>
            <a:r>
              <a:rPr kumimoji="0" lang="en-US" altLang="en-US" sz="2000" b="1" i="0" u="sng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thẳng cánh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53641" name="Text Box 41">
            <a:extLst>
              <a:ext uri="{FF2B5EF4-FFF2-40B4-BE49-F238E27FC236}">
                <a16:creationId xmlns:a16="http://schemas.microsoft.com/office/drawing/2014/main" id="{B21E183D-9769-4185-A047-185D091611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8450" y="6180138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Nước Tháp Mười</a:t>
            </a:r>
          </a:p>
        </p:txBody>
      </p:sp>
      <p:sp>
        <p:nvSpPr>
          <p:cNvPr id="153642" name="Text Box 42">
            <a:extLst>
              <a:ext uri="{FF2B5EF4-FFF2-40B4-BE49-F238E27FC236}">
                <a16:creationId xmlns:a16="http://schemas.microsoft.com/office/drawing/2014/main" id="{77555DA0-23C6-420A-B696-7351A9009D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5850" y="6194425"/>
            <a:ext cx="2895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sng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lóng lánh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cá tôm.</a:t>
            </a:r>
          </a:p>
        </p:txBody>
      </p:sp>
      <p:sp>
        <p:nvSpPr>
          <p:cNvPr id="153643" name="Text Box 43">
            <a:extLst>
              <a:ext uri="{FF2B5EF4-FFF2-40B4-BE49-F238E27FC236}">
                <a16:creationId xmlns:a16="http://schemas.microsoft.com/office/drawing/2014/main" id="{B8D03A83-2EDE-4BE2-B62F-2FE5146A5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0050" y="1752600"/>
            <a:ext cx="2971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cành trúc </a:t>
            </a:r>
            <a:r>
              <a:rPr kumimoji="0" lang="en-US" altLang="en-US" sz="2000" b="1" i="0" u="sng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la đà</a:t>
            </a:r>
          </a:p>
        </p:txBody>
      </p:sp>
      <p:sp>
        <p:nvSpPr>
          <p:cNvPr id="153645" name="Text Box 45">
            <a:extLst>
              <a:ext uri="{FF2B5EF4-FFF2-40B4-BE49-F238E27FC236}">
                <a16:creationId xmlns:a16="http://schemas.microsoft.com/office/drawing/2014/main" id="{418CE928-8DDA-4983-81E1-35DBB078E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8450" y="4441825"/>
            <a:ext cx="2590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Hòn Hồng </a:t>
            </a:r>
            <a:r>
              <a:rPr kumimoji="0" lang="en-US" altLang="en-US" sz="2000" b="1" i="0" u="sng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sừng sững</a:t>
            </a:r>
          </a:p>
        </p:txBody>
      </p:sp>
      <p:sp>
        <p:nvSpPr>
          <p:cNvPr id="153646" name="Text Box 46">
            <a:extLst>
              <a:ext uri="{FF2B5EF4-FFF2-40B4-BE49-F238E27FC236}">
                <a16:creationId xmlns:a16="http://schemas.microsoft.com/office/drawing/2014/main" id="{9D720966-43E8-4E10-A13B-D72F320BB7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4451350"/>
            <a:ext cx="3124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đứng trong Vịnh Hàn.</a:t>
            </a:r>
          </a:p>
        </p:txBody>
      </p:sp>
      <p:sp>
        <p:nvSpPr>
          <p:cNvPr id="31782" name="Rectangle 47">
            <a:extLst>
              <a:ext uri="{FF2B5EF4-FFF2-40B4-BE49-F238E27FC236}">
                <a16:creationId xmlns:a16="http://schemas.microsoft.com/office/drawing/2014/main" id="{1244DE48-D639-47B8-8B76-3CB16FDB3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5113"/>
            <a:ext cx="4572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sng" strike="noStrike" kern="1200" cap="none" spc="0" normalizeH="0" baseline="0" noProof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Tập đọc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Cảnh đẹp non sông</a:t>
            </a:r>
          </a:p>
        </p:txBody>
      </p:sp>
      <p:sp>
        <p:nvSpPr>
          <p:cNvPr id="153649" name="Rectangle 49">
            <a:extLst>
              <a:ext uri="{FF2B5EF4-FFF2-40B4-BE49-F238E27FC236}">
                <a16:creationId xmlns:a16="http://schemas.microsoft.com/office/drawing/2014/main" id="{73B3D526-E32E-483E-B892-BFB541149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524000"/>
            <a:ext cx="3873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*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3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3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3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53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3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53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53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53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53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3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53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53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53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53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53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53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53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53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153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53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53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153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153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153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153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153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153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153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153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153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153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153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153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153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3" dur="500"/>
                                        <p:tgtEl>
                                          <p:spTgt spid="1536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6" dur="500"/>
                                        <p:tgtEl>
                                          <p:spTgt spid="1536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9" dur="500"/>
                                        <p:tgtEl>
                                          <p:spTgt spid="153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2" dur="500"/>
                                        <p:tgtEl>
                                          <p:spTgt spid="1536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5" dur="500"/>
                                        <p:tgtEl>
                                          <p:spTgt spid="153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8" dur="500"/>
                                        <p:tgtEl>
                                          <p:spTgt spid="153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3" dur="500"/>
                                        <p:tgtEl>
                                          <p:spTgt spid="1536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6" dur="500"/>
                                        <p:tgtEl>
                                          <p:spTgt spid="1536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9" dur="500"/>
                                        <p:tgtEl>
                                          <p:spTgt spid="1536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4" dur="500"/>
                                        <p:tgtEl>
                                          <p:spTgt spid="153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7" dur="500"/>
                                        <p:tgtEl>
                                          <p:spTgt spid="1536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2" dur="500"/>
                                        <p:tgtEl>
                                          <p:spTgt spid="1536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5" dur="500"/>
                                        <p:tgtEl>
                                          <p:spTgt spid="153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8" dur="500"/>
                                        <p:tgtEl>
                                          <p:spTgt spid="153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1" dur="500"/>
                                        <p:tgtEl>
                                          <p:spTgt spid="1536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6" dur="500"/>
                                        <p:tgtEl>
                                          <p:spTgt spid="153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9" dur="500"/>
                                        <p:tgtEl>
                                          <p:spTgt spid="1536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 nodeType="clickPar">
                      <p:stCondLst>
                        <p:cond delay="indefinite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4" dur="500"/>
                                        <p:tgtEl>
                                          <p:spTgt spid="1536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 nodeType="clickPar">
                      <p:stCondLst>
                        <p:cond delay="indefinite"/>
                      </p:stCondLst>
                      <p:childTnLst>
                        <p:par>
                          <p:cTn id="1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000"/>
                                        <p:tgtEl>
                                          <p:spTgt spid="1536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000"/>
                                        <p:tgtEl>
                                          <p:spTgt spid="153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000"/>
                                        <p:tgtEl>
                                          <p:spTgt spid="1536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2000"/>
                                        <p:tgtEl>
                                          <p:spTgt spid="1536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 nodeType="clickPar">
                      <p:stCondLst>
                        <p:cond delay="indefinite"/>
                      </p:stCondLst>
                      <p:childTnLst>
                        <p:par>
                          <p:cTn id="1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1536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1536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153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153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 nodeType="clickPar">
                      <p:stCondLst>
                        <p:cond delay="indefinite"/>
                      </p:stCondLst>
                      <p:childTnLst>
                        <p:par>
                          <p:cTn id="2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2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153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153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153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153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500" tmFilter="0,0; .5, 0; 1, 1"/>
                                        <p:tgtEl>
                                          <p:spTgt spid="1536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2" grpId="0"/>
      <p:bldP spid="153603" grpId="0"/>
      <p:bldP spid="153603" grpId="1"/>
      <p:bldP spid="153604" grpId="0"/>
      <p:bldP spid="153607" grpId="0"/>
      <p:bldP spid="153607" grpId="1"/>
      <p:bldP spid="153608" grpId="0"/>
      <p:bldP spid="153608" grpId="1"/>
      <p:bldP spid="153609" grpId="0"/>
      <p:bldP spid="153610" grpId="0"/>
      <p:bldP spid="153611" grpId="0"/>
      <p:bldP spid="153611" grpId="1"/>
      <p:bldP spid="153612" grpId="0"/>
      <p:bldP spid="153615" grpId="0"/>
      <p:bldP spid="153616" grpId="0"/>
      <p:bldP spid="153617" grpId="0"/>
      <p:bldP spid="153618" grpId="0"/>
      <p:bldP spid="153619" grpId="0"/>
      <p:bldP spid="153619" grpId="1"/>
      <p:bldP spid="153621" grpId="0"/>
      <p:bldP spid="153621" grpId="1"/>
      <p:bldP spid="153622" grpId="0"/>
      <p:bldP spid="153622" grpId="1"/>
      <p:bldP spid="153624" grpId="0"/>
      <p:bldP spid="153624" grpId="1"/>
      <p:bldP spid="153625" grpId="0"/>
      <p:bldP spid="153625" grpId="1"/>
      <p:bldP spid="153626" grpId="0"/>
      <p:bldP spid="153626" grpId="1"/>
      <p:bldP spid="153628" grpId="0"/>
      <p:bldP spid="153628" grpId="1"/>
      <p:bldP spid="153629" grpId="0"/>
      <p:bldP spid="153629" grpId="1"/>
      <p:bldP spid="153630" grpId="0"/>
      <p:bldP spid="153630" grpId="1"/>
      <p:bldP spid="153632" grpId="0"/>
      <p:bldP spid="153632" grpId="1"/>
      <p:bldP spid="153633" grpId="0"/>
      <p:bldP spid="153633" grpId="1"/>
      <p:bldP spid="153634" grpId="0"/>
      <p:bldP spid="153634" grpId="1"/>
      <p:bldP spid="153635" grpId="0"/>
      <p:bldP spid="153635" grpId="1"/>
      <p:bldP spid="153637" grpId="0"/>
      <p:bldP spid="153637" grpId="1"/>
      <p:bldP spid="153638" grpId="0"/>
      <p:bldP spid="153638" grpId="1"/>
      <p:bldP spid="153639" grpId="0"/>
      <p:bldP spid="153639" grpId="1"/>
      <p:bldP spid="153641" grpId="0"/>
      <p:bldP spid="153641" grpId="1"/>
      <p:bldP spid="153642" grpId="0"/>
      <p:bldP spid="153642" grpId="1"/>
      <p:bldP spid="153643" grpId="0"/>
      <p:bldP spid="153643" grpId="1"/>
      <p:bldP spid="153645" grpId="0"/>
      <p:bldP spid="153645" grpId="1"/>
      <p:bldP spid="153646" grpId="0"/>
      <p:bldP spid="153646" grpId="1"/>
      <p:bldP spid="15364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61D427A-2960-4940-A0CA-FED59F719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533400"/>
            <a:ext cx="1524000" cy="6248400"/>
          </a:xfrm>
          <a:prstGeom prst="actionButtonBlank">
            <a:avLst/>
          </a:prstGeom>
          <a:solidFill>
            <a:srgbClr val="CC99FF"/>
          </a:solidFill>
          <a:ln w="50800" cap="rnd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B32BF96A-F616-4DE3-9B0A-5F3F55D15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57400"/>
            <a:ext cx="1693863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   THUỘC LÒNG BÀI   CA DAO</a:t>
            </a:r>
          </a:p>
        </p:txBody>
      </p:sp>
    </p:spTree>
    <p:extLst>
      <p:ext uri="{BB962C8B-B14F-4D97-AF65-F5344CB8AC3E}">
        <p14:creationId xmlns:p14="http://schemas.microsoft.com/office/powerpoint/2010/main" val="42039441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>
            <a:extLst>
              <a:ext uri="{FF2B5EF4-FFF2-40B4-BE49-F238E27FC236}">
                <a16:creationId xmlns:a16="http://schemas.microsoft.com/office/drawing/2014/main" id="{F6C93EF8-DCDB-455F-889B-01C8BFC4B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8">
            <a:extLst>
              <a:ext uri="{FF2B5EF4-FFF2-40B4-BE49-F238E27FC236}">
                <a16:creationId xmlns:a16="http://schemas.microsoft.com/office/drawing/2014/main" id="{DB5386B8-7289-40B0-94FC-330B5F8C79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381000"/>
            <a:ext cx="60198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6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6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Times New Roman" panose="02020603050405020304" pitchFamily="18" charset="0"/>
              </a:rPr>
              <a:t>      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8DA934A-3A71-45D7-A152-DAE73A67508D}"/>
              </a:ext>
            </a:extLst>
          </p:cNvPr>
          <p:cNvGraphicFramePr/>
          <p:nvPr/>
        </p:nvGraphicFramePr>
        <p:xfrm>
          <a:off x="51352" y="2286000"/>
          <a:ext cx="8686800" cy="44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985" y="1342338"/>
            <a:ext cx="3645215" cy="5374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257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8" grpId="0">
        <p:bldAsOne/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ẢNH ĐẸP VIỆT NAM TỪ BẮC XUỐNG NAM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4D3FECBF-C5D1-46BE-A45F-B7ABC1F424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228600"/>
            <a:ext cx="80010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43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AFB38D87-FF19-4484-89C3-9CC8DFDFF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Box 2">
            <a:extLst>
              <a:ext uri="{FF2B5EF4-FFF2-40B4-BE49-F238E27FC236}">
                <a16:creationId xmlns:a16="http://schemas.microsoft.com/office/drawing/2014/main" id="{A1F115F8-E5BC-4635-AFB1-268E26D85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514600"/>
            <a:ext cx="83153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Luyện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đọc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thuộc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.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Chuẩn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bị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sau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 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Đất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quý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,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đất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yêu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D1AAF17-F66C-4241-80E1-EC97417E5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533400"/>
            <a:ext cx="441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DẶN DÒ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192" y="3746747"/>
            <a:ext cx="9152633" cy="22533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404" y="0"/>
            <a:ext cx="8717996" cy="600008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1190" y="4388214"/>
            <a:ext cx="9141620" cy="161186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81" y="2990941"/>
            <a:ext cx="607807" cy="71769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103" y="1078844"/>
            <a:ext cx="1143758" cy="204732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444" y="3915398"/>
            <a:ext cx="8952341" cy="291393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33400" y="1908095"/>
            <a:ext cx="88394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6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6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6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6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6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6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6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6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6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4469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0" y="1524000"/>
            <a:ext cx="63898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ọc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đoạn 3  bài: Giọng quê hương.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Cloud 4"/>
          <p:cNvSpPr/>
          <p:nvPr/>
        </p:nvSpPr>
        <p:spPr>
          <a:xfrm>
            <a:off x="1129145" y="2286000"/>
            <a:ext cx="6324600" cy="2387025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05444" y="2667000"/>
            <a:ext cx="500495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 chi tiết nào nói lên tình cảm tha thiết của các nhân vật đối với quê hương?</a:t>
            </a:r>
          </a:p>
        </p:txBody>
      </p:sp>
    </p:spTree>
    <p:extLst>
      <p:ext uri="{BB962C8B-B14F-4D97-AF65-F5344CB8AC3E}">
        <p14:creationId xmlns:p14="http://schemas.microsoft.com/office/powerpoint/2010/main" val="99802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3"/>
          <p:cNvSpPr txBox="1">
            <a:spLocks noChangeArrowheads="1"/>
          </p:cNvSpPr>
          <p:nvPr/>
        </p:nvSpPr>
        <p:spPr bwMode="auto">
          <a:xfrm>
            <a:off x="1524000" y="2514600"/>
            <a:ext cx="5791200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Hãy nêu nội dung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52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97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D8E377-A9A4-4D38-BAAD-FDA7C6ABF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657" y="-21772"/>
            <a:ext cx="9144000" cy="68797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99112E-B0C1-490A-8EE5-5F3FDB088877}"/>
              </a:ext>
            </a:extLst>
          </p:cNvPr>
          <p:cNvSpPr txBox="1"/>
          <p:nvPr/>
        </p:nvSpPr>
        <p:spPr>
          <a:xfrm>
            <a:off x="3012621" y="175736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</a:p>
        </p:txBody>
      </p:sp>
      <p:sp>
        <p:nvSpPr>
          <p:cNvPr id="5" name="WordArt 12">
            <a:extLst>
              <a:ext uri="{FF2B5EF4-FFF2-40B4-BE49-F238E27FC236}">
                <a16:creationId xmlns:a16="http://schemas.microsoft.com/office/drawing/2014/main" id="{4206E8F0-3139-49DE-AB28-17B124FA51F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76943" y="1600200"/>
            <a:ext cx="79248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Cảnh đẹp non sông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501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>
            <a:extLst>
              <a:ext uri="{FF2B5EF4-FFF2-40B4-BE49-F238E27FC236}">
                <a16:creationId xmlns:a16="http://schemas.microsoft.com/office/drawing/2014/main" id="{F6C93EF8-DCDB-455F-889B-01C8BFC4B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8">
            <a:extLst>
              <a:ext uri="{FF2B5EF4-FFF2-40B4-BE49-F238E27FC236}">
                <a16:creationId xmlns:a16="http://schemas.microsoft.com/office/drawing/2014/main" id="{DB5386B8-7289-40B0-94FC-330B5F8C79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381000"/>
            <a:ext cx="60198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6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6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Times New Roman" panose="02020603050405020304" pitchFamily="18" charset="0"/>
              </a:rPr>
              <a:t>      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8DA934A-3A71-45D7-A152-DAE73A6750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0750320"/>
              </p:ext>
            </p:extLst>
          </p:nvPr>
        </p:nvGraphicFramePr>
        <p:xfrm>
          <a:off x="51352" y="2286000"/>
          <a:ext cx="8686800" cy="44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985" y="1342338"/>
            <a:ext cx="3645215" cy="5374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8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8">
            <a:extLst>
              <a:ext uri="{FF2B5EF4-FFF2-40B4-BE49-F238E27FC236}">
                <a16:creationId xmlns:a16="http://schemas.microsoft.com/office/drawing/2014/main" id="{E60696D4-227D-4174-818B-026E387DA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1524000"/>
            <a:ext cx="6019800" cy="244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6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 err="1">
                <a:solidFill>
                  <a:srgbClr val="FFFF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Cảnh</a:t>
            </a:r>
            <a:r>
              <a:rPr lang="en-US" altLang="en-US" b="1" dirty="0">
                <a:solidFill>
                  <a:srgbClr val="FFFF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đẹp</a:t>
            </a:r>
            <a:r>
              <a:rPr lang="en-US" altLang="en-US" b="1" dirty="0">
                <a:solidFill>
                  <a:srgbClr val="FFFF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non </a:t>
            </a:r>
            <a:r>
              <a:rPr lang="en-US" altLang="en-US" b="1" dirty="0" err="1">
                <a:solidFill>
                  <a:srgbClr val="FFFF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sông</a:t>
            </a:r>
            <a:r>
              <a:rPr lang="en-US" altLang="en-US" b="1" dirty="0">
                <a:solidFill>
                  <a:srgbClr val="FFFF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(</a:t>
            </a:r>
            <a:r>
              <a:rPr lang="en-US" altLang="en-US" b="1" dirty="0" err="1">
                <a:solidFill>
                  <a:srgbClr val="FFFF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trang</a:t>
            </a:r>
            <a:r>
              <a:rPr lang="en-US" altLang="en-US" b="1" dirty="0">
                <a:solidFill>
                  <a:srgbClr val="FFFF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97)</a:t>
            </a:r>
          </a:p>
          <a:p>
            <a:pPr marL="0" marR="0" lvl="0" indent="0" algn="l" defTabSz="914400" rtl="0" eaLnBrk="1" fontAlgn="base" latinLnBrk="0" hangingPunct="1">
              <a:lnSpc>
                <a:spcPct val="16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Times New Roman" panose="02020603050405020304" pitchFamily="18" charset="0"/>
              </a:rPr>
              <a:t>				Ca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Times New Roman" panose="02020603050405020304" pitchFamily="18" charset="0"/>
              </a:rPr>
              <a:t>dao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6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Times New Roman" panose="02020603050405020304" pitchFamily="18" charset="0"/>
              </a:rPr>
              <a:t>     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627" name="Rectangle 16">
            <a:extLst>
              <a:ext uri="{FF2B5EF4-FFF2-40B4-BE49-F238E27FC236}">
                <a16:creationId xmlns:a16="http://schemas.microsoft.com/office/drawing/2014/main" id="{8F09CDB9-0C0F-421D-9512-A84E127ADE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1788"/>
            <a:ext cx="7947025" cy="82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6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FFFFFF"/>
                </a:solidFill>
                <a:latin typeface="HP001 5 hàng" panose="020B0603050302020204" pitchFamily="34" charset="0"/>
                <a:cs typeface="Arial" panose="020B0604020202020204" pitchFamily="34" charset="0"/>
              </a:rPr>
              <a:t>11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Times New Roman" panose="02020603050405020304" pitchFamily="18" charset="0"/>
              </a:rPr>
              <a:t> 11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Times New Roman" panose="02020603050405020304" pitchFamily="18" charset="0"/>
              </a:rPr>
              <a:t> 2021</a:t>
            </a:r>
          </a:p>
        </p:txBody>
      </p:sp>
      <p:sp>
        <p:nvSpPr>
          <p:cNvPr id="26628" name="Rectangle 17">
            <a:extLst>
              <a:ext uri="{FF2B5EF4-FFF2-40B4-BE49-F238E27FC236}">
                <a16:creationId xmlns:a16="http://schemas.microsoft.com/office/drawing/2014/main" id="{93D75992-AE4B-4B55-B4E9-1886C6D65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2863" y="957263"/>
            <a:ext cx="4648200" cy="82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6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Nature Activities Binder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FEC9A1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EE9E68"/>
      </a:accent1>
      <a:accent2>
        <a:srgbClr val="5B9BD4"/>
      </a:accent2>
      <a:accent3>
        <a:srgbClr val="75B52F"/>
      </a:accent3>
      <a:accent4>
        <a:srgbClr val="FFD800"/>
      </a:accent4>
      <a:accent5>
        <a:srgbClr val="FF7B9E"/>
      </a:accent5>
      <a:accent6>
        <a:srgbClr val="8E7B6F"/>
      </a:accent6>
      <a:hlink>
        <a:srgbClr val="4472C4"/>
      </a:hlink>
      <a:folHlink>
        <a:srgbClr val="BFBFBF"/>
      </a:folHlink>
    </a:clrScheme>
    <a:fontScheme name="abcztds1">
      <a:majorFont>
        <a:latin typeface="zihun7hao-wennuantongzhiti"/>
        <a:ea typeface="zihun7hao-wennuantongzhiti"/>
        <a:cs typeface=""/>
      </a:majorFont>
      <a:minorFont>
        <a:latin typeface="zihun7hao-wennuantongzhiti"/>
        <a:ea typeface="zihun7hao-wennuantongzhit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4"/>
    </a:dk2>
    <a:lt2>
      <a:srgbClr val="F0F0F0"/>
    </a:lt2>
    <a:accent1>
      <a:srgbClr val="EE9E68"/>
    </a:accent1>
    <a:accent2>
      <a:srgbClr val="5B9BD4"/>
    </a:accent2>
    <a:accent3>
      <a:srgbClr val="75B52F"/>
    </a:accent3>
    <a:accent4>
      <a:srgbClr val="FFD800"/>
    </a:accent4>
    <a:accent5>
      <a:srgbClr val="FF7B9E"/>
    </a:accent5>
    <a:accent6>
      <a:srgbClr val="8E7B6F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3592</TotalTime>
  <Words>1015</Words>
  <Application>Microsoft Office PowerPoint</Application>
  <PresentationFormat>On-screen Show (4:3)</PresentationFormat>
  <Paragraphs>165</Paragraphs>
  <Slides>37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37</vt:i4>
      </vt:variant>
    </vt:vector>
  </HeadingPairs>
  <TitlesOfParts>
    <vt:vector size="63" baseType="lpstr">
      <vt:lpstr>等线</vt:lpstr>
      <vt:lpstr>等线 Light</vt:lpstr>
      <vt:lpstr>.VnTime</vt:lpstr>
      <vt:lpstr>Arial</vt:lpstr>
      <vt:lpstr>Calibri</vt:lpstr>
      <vt:lpstr>Calibri Light</vt:lpstr>
      <vt:lpstr>HP001 4 hàng</vt:lpstr>
      <vt:lpstr>HP001 5 hàng</vt:lpstr>
      <vt:lpstr>iCiel Crocante</vt:lpstr>
      <vt:lpstr>Jua</vt:lpstr>
      <vt:lpstr>Lato Hairline</vt:lpstr>
      <vt:lpstr>Lato Light</vt:lpstr>
      <vt:lpstr>Lato Regular</vt:lpstr>
      <vt:lpstr>Quicksand Light</vt:lpstr>
      <vt:lpstr>Times New Roman</vt:lpstr>
      <vt:lpstr>Wingdings</vt:lpstr>
      <vt:lpstr>zihun7hao-wennuantongzhiti</vt:lpstr>
      <vt:lpstr>字魂105号-简雅黑</vt:lpstr>
      <vt:lpstr>Default Design</vt:lpstr>
      <vt:lpstr>Office Theme</vt:lpstr>
      <vt:lpstr>1_Office Theme</vt:lpstr>
      <vt:lpstr>1_Default Design</vt:lpstr>
      <vt:lpstr>2_Office Theme</vt:lpstr>
      <vt:lpstr>Nature Activities Binder by Slidesgo</vt:lpstr>
      <vt:lpstr>1_Office 主题​​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vb28dt@yahoo.com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Van Binh</dc:creator>
  <cp:lastModifiedBy>Admin</cp:lastModifiedBy>
  <cp:revision>587</cp:revision>
  <dcterms:created xsi:type="dcterms:W3CDTF">2007-11-11T09:25:58Z</dcterms:created>
  <dcterms:modified xsi:type="dcterms:W3CDTF">2021-11-11T09:44:27Z</dcterms:modified>
</cp:coreProperties>
</file>