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0" r:id="rId3"/>
    <p:sldMasterId id="2147483694" r:id="rId4"/>
  </p:sldMasterIdLst>
  <p:notesMasterIdLst>
    <p:notesMasterId r:id="rId24"/>
  </p:notesMasterIdLst>
  <p:sldIdLst>
    <p:sldId id="276" r:id="rId5"/>
    <p:sldId id="609" r:id="rId6"/>
    <p:sldId id="260" r:id="rId7"/>
    <p:sldId id="341" r:id="rId8"/>
    <p:sldId id="296" r:id="rId9"/>
    <p:sldId id="295" r:id="rId10"/>
    <p:sldId id="297" r:id="rId11"/>
    <p:sldId id="350" r:id="rId12"/>
    <p:sldId id="354" r:id="rId13"/>
    <p:sldId id="352" r:id="rId14"/>
    <p:sldId id="355" r:id="rId15"/>
    <p:sldId id="348" r:id="rId16"/>
    <p:sldId id="356" r:id="rId17"/>
    <p:sldId id="351" r:id="rId18"/>
    <p:sldId id="256" r:id="rId19"/>
    <p:sldId id="357" r:id="rId20"/>
    <p:sldId id="258" r:id="rId21"/>
    <p:sldId id="345" r:id="rId22"/>
    <p:sldId id="34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5DCE1"/>
    <a:srgbClr val="A1D2D9"/>
    <a:srgbClr val="C263F7"/>
    <a:srgbClr val="D0C6E0"/>
    <a:srgbClr val="AE9DCA"/>
    <a:srgbClr val="CBE3EF"/>
    <a:srgbClr val="0066FF"/>
    <a:srgbClr val="FFFF99"/>
    <a:srgbClr val="FCB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ABF25-409D-4372-B941-0E71562C3CA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7B473-201D-491F-855D-75D807F5A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7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6066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98823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2150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19236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8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85BE-4DE3-4295-B0A1-BEA5EFFE2A5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898F-68E8-4B02-BCF7-8DB245CB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85BE-4DE3-4295-B0A1-BEA5EFFE2A5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898F-68E8-4B02-BCF7-8DB245CB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8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85BE-4DE3-4295-B0A1-BEA5EFFE2A5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898F-68E8-4B02-BCF7-8DB245CB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88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4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7874" y="1110373"/>
            <a:ext cx="112067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27747" y="149248"/>
            <a:ext cx="1223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2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1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6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3780867"/>
      </p:ext>
    </p:extLst>
  </p:cSld>
  <p:clrMapOvr>
    <a:masterClrMapping/>
  </p:clrMapOvr>
  <p:transition advClick="0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0079655"/>
      </p:ext>
    </p:extLst>
  </p:cSld>
  <p:clrMapOvr>
    <a:masterClrMapping/>
  </p:clrMapOvr>
  <p:transition advClick="0"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8CD8E-B7AF-4070-9C02-F709958BB321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12/11/2021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Nguyễn Thị Lan Anh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5F94EF-DFBD-4087-8A0F-703E59AA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5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85BE-4DE3-4295-B0A1-BEA5EFFE2A5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898F-68E8-4B02-BCF7-8DB245CB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3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C744-6558-4C89-9068-539302633DBF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12/11/2021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Nguyễn Thị Lan Anh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66835-E7A9-4C23-8035-694EE04BBB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EB4F3-98EC-4AF9-BBEA-3E6BB090EE06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12/11/2021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Nguyễn Thị Lan Anh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CBBC0-7F71-4FAD-917F-EF934C52FC6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5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EC21E-E8CD-4EE5-8063-CE824E505396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12/11/2021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Nguyễn Thị Lan Anh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E57F3-7E0F-46CA-83CF-AF44C4E354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4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BA341-4080-4575-90BB-E3B296474270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12/11/2021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Nguyễn Thị Lan Anh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B5D0F-7CEB-49A6-B06B-ADF33CF160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D6FDC-B5A1-4B2B-989D-D4F28E41B5F2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12/11/2021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Nguyễn Thị Lan Anh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14E55-AA1B-4C0D-AD21-91CA948BCD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9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B25BC-AF68-4497-B1B2-699FC3911364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12/11/2021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Nguyễn Thị Lan Anh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E50AE-4BDE-48D7-8F62-B819F8B70B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8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91ED1-393B-4E23-A64E-27898A088DA2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12/11/2021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Nguyễn Thị Lan Anh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8C040-5198-44C6-8644-0AAE5D89B40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54D2B-AF6A-4B77-B9D1-46F2A91D089E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12/11/2021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Nguyễn Thị Lan Anh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7A3BF-FC6B-4169-BC7C-F107D413C8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1AAA7-8BF8-41FD-BE0B-860E77879D2F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12/11/2021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Nguyễn Thị Lan Anh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3E1F5-24A7-41CD-8AE3-49EFB1E7FA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DBB38-C660-4C90-8E85-38504ECC4D43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12/11/2021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Nguyễn Thị Lan Anh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E0C24-5B3F-489D-9BC4-E90BDF09E3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2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85BE-4DE3-4295-B0A1-BEA5EFFE2A5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898F-68E8-4B02-BCF7-8DB245CB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35E3D-506E-461E-BA3A-4AE325D2A945}" type="datetime1">
              <a:rPr lang="en-US" altLang="en-US">
                <a:solidFill>
                  <a:srgbClr val="000000"/>
                </a:solidFill>
              </a:rPr>
              <a:pPr>
                <a:defRPr/>
              </a:pPr>
              <a:t>12/11/2021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Nguyễn Thị Lan Anh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5EFCD-8B9A-4D0F-A889-E9089D33D7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C7F0587-55CC-4D15-9387-B907C47954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32B98-A067-4AB2-9632-956E86553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638D7-30A1-44B3-B531-EEBF405202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1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5FB052-0450-41EB-9379-0E168C872A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03D5-3969-433C-89F1-3DD33300A8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3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75356-6846-4FC1-A36E-C01ECE6700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8112-C3A1-4CF3-B3BD-D357A79411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2A657-56E8-4F82-A475-A47D712F4C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5362-3545-4C38-B438-A533921236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E0DAC-C6E8-4B5C-9792-128F726E15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96B3-F8C8-454C-A3F0-16C776B74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5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842035-83ED-4B24-8D95-573ED08358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0E3F-595E-4C8A-B671-718794B282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6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1FDCDA-3C36-4EF3-9EFA-0A6B21137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88B33-8125-4553-9C7C-6FCF0A5D8E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8B6FD-4F55-4A28-8E8A-BFB20B86BE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5CA80-6E76-44D9-B0ED-7798E9A39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85BE-4DE3-4295-B0A1-BEA5EFFE2A5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898F-68E8-4B02-BCF7-8DB245CB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5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63003F-6238-4C31-9FDD-EF8F9F5390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0F47-F6BA-408B-9F92-1F174C2C5A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0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D5F15-C031-449F-B188-36063308C2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3940-34A4-422F-9916-B68C8257D1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8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9104D9-7D1E-41B7-97C1-E19B004F9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B8F2-7B5A-46D9-BD23-A6CF30F22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85BE-4DE3-4295-B0A1-BEA5EFFE2A5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898F-68E8-4B02-BCF7-8DB245CB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7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85BE-4DE3-4295-B0A1-BEA5EFFE2A5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898F-68E8-4B02-BCF7-8DB245CB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85BE-4DE3-4295-B0A1-BEA5EFFE2A5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898F-68E8-4B02-BCF7-8DB245CB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4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85BE-4DE3-4295-B0A1-BEA5EFFE2A5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898F-68E8-4B02-BCF7-8DB245CB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85BE-4DE3-4295-B0A1-BEA5EFFE2A5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898F-68E8-4B02-BCF7-8DB245CB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685BE-4DE3-4295-B0A1-BEA5EFFE2A5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A898F-68E8-4B02-BCF7-8DB245CBD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4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2021/11/12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0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706" r:id="rId6"/>
    <p:sldLayoutId id="214748370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D670DD-A500-416E-95DE-B7A55E15C64B}" type="datetime1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12/11/2021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</a:rPr>
              <a:t>Nguyễn Thị Lan Anh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646367-9C4E-4B8D-97FA-0C7AA705FAB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1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1E101A7-8810-4E9E-936A-2D5DEAC51004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0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5.xml"/><Relationship Id="rId6" Type="http://schemas.openxmlformats.org/officeDocument/2006/relationships/image" Target="../media/image28.jpe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12.xml"/><Relationship Id="rId7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6.xml"/><Relationship Id="rId6" Type="http://schemas.openxmlformats.org/officeDocument/2006/relationships/image" Target="../media/image31.jpeg"/><Relationship Id="rId5" Type="http://schemas.microsoft.com/office/2007/relationships/hdphoto" Target="../media/hdphoto5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7.xml"/><Relationship Id="rId6" Type="http://schemas.openxmlformats.org/officeDocument/2006/relationships/image" Target="../media/image33.jpeg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emf"/><Relationship Id="rId5" Type="http://schemas.openxmlformats.org/officeDocument/2006/relationships/image" Target="../media/image15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5.png"/><Relationship Id="rId3" Type="http://schemas.openxmlformats.org/officeDocument/2006/relationships/slide" Target="slide12.xml"/><Relationship Id="rId7" Type="http://schemas.openxmlformats.org/officeDocument/2006/relationships/image" Target="../media/image23.png"/><Relationship Id="rId12" Type="http://schemas.openxmlformats.org/officeDocument/2006/relationships/slide" Target="slide14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slide" Target="slide10.xml"/><Relationship Id="rId1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4.xml"/><Relationship Id="rId6" Type="http://schemas.openxmlformats.org/officeDocument/2006/relationships/image" Target="../media/image26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" Target="slide12.xml"/><Relationship Id="rId7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4" name="图片 41993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2073830"/>
            <a:ext cx="4716383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3" name="图片 41992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787" y="250468"/>
            <a:ext cx="7609404" cy="6203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图片 41991" descr="1-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图片 41994" descr="1-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7001" y="1865872"/>
            <a:ext cx="4059191" cy="45440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5082EB-C248-4AAF-AC1D-4738F63C997E}"/>
              </a:ext>
            </a:extLst>
          </p:cNvPr>
          <p:cNvSpPr/>
          <p:nvPr/>
        </p:nvSpPr>
        <p:spPr>
          <a:xfrm>
            <a:off x="3276461" y="2353229"/>
            <a:ext cx="50140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TRỰC TUYẾN</a:t>
            </a: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rved Right Arrow 5"/>
          <p:cNvSpPr/>
          <p:nvPr/>
        </p:nvSpPr>
        <p:spPr>
          <a:xfrm>
            <a:off x="234558" y="2145540"/>
            <a:ext cx="740557" cy="1664459"/>
          </a:xfrm>
          <a:prstGeom prst="curvedRightArrow">
            <a:avLst/>
          </a:prstGeom>
          <a:ln>
            <a:solidFill>
              <a:srgbClr val="00B0F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10000" y="2865439"/>
            <a:ext cx="457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sz="1100" b="1" i="1">
              <a:solidFill>
                <a:srgbClr val="0000FF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1882608" y="185965"/>
            <a:ext cx="10035072" cy="1383420"/>
          </a:xfrm>
          <a:prstGeom prst="flowChartPunchedTape">
            <a:avLst/>
          </a:prstGeom>
          <a:solidFill>
            <a:srgbClr val="B5DCE1"/>
          </a:solidFill>
          <a:ln>
            <a:solidFill>
              <a:srgbClr val="00B0F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061912" y="554509"/>
            <a:ext cx="9987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STV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64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934" y="2655038"/>
            <a:ext cx="2697246" cy="3045250"/>
          </a:xfrm>
          <a:prstGeom prst="rect">
            <a:avLst/>
          </a:prstGeom>
          <a:solidFill>
            <a:srgbClr val="B5DCE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/>
              <a:t>thuộc</a:t>
            </a:r>
            <a:r>
              <a:rPr lang="en-US" sz="4000" dirty="0"/>
              <a:t> </a:t>
            </a:r>
            <a:r>
              <a:rPr lang="en-US" sz="4000" dirty="0" err="1"/>
              <a:t>lòng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thơ</a:t>
            </a:r>
            <a:endParaRPr lang="en-US" sz="4000" dirty="0"/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5642" y="2574288"/>
            <a:ext cx="3224877" cy="3206749"/>
          </a:xfrm>
          <a:prstGeom prst="rect">
            <a:avLst/>
          </a:prstGeom>
          <a:solidFill>
            <a:srgbClr val="B5DCE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2" name="Picture 4" descr="Amazon.com: Cute Classic Blushing Blue Bunny Rabbit Cartoon Emoji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8" y="-60679"/>
            <a:ext cx="1993105" cy="252303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D5E3F6-F690-4BC0-9189-24528818604C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4391039" y="1569384"/>
            <a:ext cx="4059781" cy="4980233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8B0D62-EEC1-4A7A-B85D-8CCD5FF46498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8450820" y="1569385"/>
            <a:ext cx="3657481" cy="528861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860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137">
        <p:fade/>
      </p:transition>
    </mc:Choice>
    <mc:Fallback xmlns="">
      <p:transition spd="med" advTm="221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1442" grpId="0"/>
      <p:bldP spid="8" grpId="0" animBg="1"/>
      <p:bldP spid="8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5443459" y="430887"/>
            <a:ext cx="17892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605088" y="954107"/>
            <a:ext cx="74660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441575" y="4026794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/>
          </a:p>
        </p:txBody>
      </p:sp>
      <p:pic>
        <p:nvPicPr>
          <p:cNvPr id="10" name="Picture 2" descr="Cute lion baby animal cartoon image Royalty Free Vecto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296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8" y="2847302"/>
            <a:ext cx="3261528" cy="346119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aby elephant - Elephant - Sticker | TeePublic AU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56" y="2563414"/>
            <a:ext cx="3852701" cy="378570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86">
        <p:fade/>
      </p:transition>
    </mc:Choice>
    <mc:Fallback xmlns="">
      <p:transition spd="med" advTm="63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rved Right Arrow 5"/>
          <p:cNvSpPr/>
          <p:nvPr/>
        </p:nvSpPr>
        <p:spPr>
          <a:xfrm>
            <a:off x="234558" y="2145540"/>
            <a:ext cx="740557" cy="1664459"/>
          </a:xfrm>
          <a:prstGeom prst="curvedRightArrow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10000" y="2865439"/>
            <a:ext cx="457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sz="1100" b="1" i="1">
              <a:solidFill>
                <a:srgbClr val="0000FF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1882608" y="185965"/>
            <a:ext cx="10035072" cy="138342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261696" y="468757"/>
            <a:ext cx="96517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STV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</a:t>
            </a:r>
          </a:p>
        </p:txBody>
      </p:sp>
      <p:sp>
        <p:nvSpPr>
          <p:cNvPr id="8" name="Rectangle 7"/>
          <p:cNvSpPr/>
          <p:nvPr/>
        </p:nvSpPr>
        <p:spPr>
          <a:xfrm>
            <a:off x="961310" y="3145844"/>
            <a:ext cx="2529841" cy="34168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75115" y="3203946"/>
            <a:ext cx="250223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  <a:extLst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089227" y="3971653"/>
            <a:ext cx="332653" cy="3607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ute lion baby animal cartoon image Royalty Free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296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522" y="-363565"/>
            <a:ext cx="2863342" cy="309240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5787F5-5CE4-48EA-80C5-986C0821FBEC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7762002" y="1951877"/>
            <a:ext cx="4337233" cy="4906123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5F89B9-EEEB-4A3D-B657-A0D730CFDA53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3890617" y="2268084"/>
            <a:ext cx="3952002" cy="528861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753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170">
        <p:fade/>
      </p:transition>
    </mc:Choice>
    <mc:Fallback xmlns="">
      <p:transition spd="med" advTm="221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1442" grpId="0"/>
      <p:bldP spid="8" grpId="0" animBg="1"/>
      <p:bldP spid="9" grpId="0" animBg="1"/>
      <p:bldP spid="9" grpId="1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5443459" y="247269"/>
            <a:ext cx="17892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605088" y="954107"/>
            <a:ext cx="74660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441575" y="4026794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/>
          </a:p>
        </p:txBody>
      </p:sp>
      <p:pic>
        <p:nvPicPr>
          <p:cNvPr id="2060" name="Picture 12" descr="Baby elephant - Elephant - Sticker | TeePublic AU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56" y="2563414"/>
            <a:ext cx="3852701" cy="378570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65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89">
        <p:fade/>
      </p:transition>
    </mc:Choice>
    <mc:Fallback xmlns="">
      <p:transition spd="med" advTm="47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rved Right Arrow 5"/>
          <p:cNvSpPr/>
          <p:nvPr/>
        </p:nvSpPr>
        <p:spPr>
          <a:xfrm>
            <a:off x="234558" y="2145540"/>
            <a:ext cx="740557" cy="1664459"/>
          </a:xfrm>
          <a:prstGeom prst="curvedRightArrow">
            <a:avLst/>
          </a:prstGeom>
          <a:ln>
            <a:solidFill>
              <a:srgbClr val="C263F7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700561" y="2338078"/>
            <a:ext cx="457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sz="1100" b="1" i="1">
              <a:solidFill>
                <a:srgbClr val="0000FF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1882608" y="185965"/>
            <a:ext cx="10035072" cy="1383420"/>
          </a:xfrm>
          <a:prstGeom prst="flowChartPunchedTape">
            <a:avLst/>
          </a:prstGeom>
          <a:solidFill>
            <a:srgbClr val="D0C6E0"/>
          </a:solidFill>
          <a:ln>
            <a:solidFill>
              <a:srgbClr val="C263F7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061912" y="554509"/>
            <a:ext cx="9987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STV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7808" y="2830744"/>
            <a:ext cx="2697246" cy="1105693"/>
          </a:xfrm>
          <a:prstGeom prst="rect">
            <a:avLst/>
          </a:prstGeom>
          <a:solidFill>
            <a:srgbClr val="D0C6E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5115" y="2637494"/>
            <a:ext cx="3011098" cy="3206749"/>
          </a:xfrm>
          <a:prstGeom prst="rect">
            <a:avLst/>
          </a:prstGeom>
          <a:solidFill>
            <a:srgbClr val="D0C6E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8059193" y="1781486"/>
            <a:ext cx="358634" cy="312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2" descr="Baby elephant - Elephant - Sticker | TeePublic AU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362" y="-585666"/>
            <a:ext cx="3382341" cy="338234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EB13EB-6DA2-4045-8268-A72A30C6BAB9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4397944" y="1200840"/>
            <a:ext cx="3463081" cy="5471195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2A9275-C841-4831-B52D-546D2A6F8943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7937411" y="1569384"/>
            <a:ext cx="4045992" cy="534297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36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670">
        <p:fade/>
      </p:transition>
    </mc:Choice>
    <mc:Fallback xmlns="">
      <p:transition spd="med" advTm="286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1442" grpId="0"/>
      <p:bldP spid="8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-599083"/>
            <a:ext cx="11725835" cy="29734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924137" y="781873"/>
            <a:ext cx="1081066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l-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ý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nl-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4126" y="3085173"/>
            <a:ext cx="102429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…………...,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vi-ô-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16430-121F-488F-83F5-CD8A674C8B7E}"/>
              </a:ext>
            </a:extLst>
          </p:cNvPr>
          <p:cNvSpPr txBox="1"/>
          <p:nvPr/>
        </p:nvSpPr>
        <p:spPr>
          <a:xfrm>
            <a:off x="1563757" y="5724939"/>
            <a:ext cx="2425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97495-FB3D-4D8D-8E8D-EE1789E60B58}"/>
              </a:ext>
            </a:extLst>
          </p:cNvPr>
          <p:cNvSpPr txBox="1"/>
          <p:nvPr/>
        </p:nvSpPr>
        <p:spPr>
          <a:xfrm>
            <a:off x="3226905" y="5724939"/>
            <a:ext cx="2425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9C6BCE-9954-4EA7-A426-AD1F73220BAC}"/>
              </a:ext>
            </a:extLst>
          </p:cNvPr>
          <p:cNvSpPr txBox="1"/>
          <p:nvPr/>
        </p:nvSpPr>
        <p:spPr>
          <a:xfrm>
            <a:off x="5161735" y="5724936"/>
            <a:ext cx="2425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3DE00B-27D2-404C-9DC9-F0417A0AA132}"/>
              </a:ext>
            </a:extLst>
          </p:cNvPr>
          <p:cNvSpPr txBox="1"/>
          <p:nvPr/>
        </p:nvSpPr>
        <p:spPr>
          <a:xfrm>
            <a:off x="6889490" y="5724936"/>
            <a:ext cx="1954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B735CC-9CF8-4E1D-B1BE-B216AD948AF3}"/>
              </a:ext>
            </a:extLst>
          </p:cNvPr>
          <p:cNvSpPr txBox="1"/>
          <p:nvPr/>
        </p:nvSpPr>
        <p:spPr>
          <a:xfrm>
            <a:off x="8716717" y="5724935"/>
            <a:ext cx="1954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D25D4B-28FD-4A80-BE61-75D74886CBBE}"/>
              </a:ext>
            </a:extLst>
          </p:cNvPr>
          <p:cNvSpPr txBox="1"/>
          <p:nvPr/>
        </p:nvSpPr>
        <p:spPr>
          <a:xfrm>
            <a:off x="2972984" y="5724106"/>
            <a:ext cx="354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641C3D-0B20-4847-B7CD-D6EF76F26019}"/>
              </a:ext>
            </a:extLst>
          </p:cNvPr>
          <p:cNvSpPr txBox="1"/>
          <p:nvPr/>
        </p:nvSpPr>
        <p:spPr>
          <a:xfrm>
            <a:off x="6748683" y="5787319"/>
            <a:ext cx="35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8420B1-32B3-47CB-BB7C-4543B1B736A2}"/>
              </a:ext>
            </a:extLst>
          </p:cNvPr>
          <p:cNvSpPr txBox="1"/>
          <p:nvPr/>
        </p:nvSpPr>
        <p:spPr>
          <a:xfrm>
            <a:off x="4856145" y="5724932"/>
            <a:ext cx="354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A73C7-B853-4BDA-98F8-1486DE506735}"/>
              </a:ext>
            </a:extLst>
          </p:cNvPr>
          <p:cNvSpPr txBox="1"/>
          <p:nvPr/>
        </p:nvSpPr>
        <p:spPr>
          <a:xfrm>
            <a:off x="8489696" y="5724107"/>
            <a:ext cx="354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D128E2-592E-4AF7-A50C-E56EC56E2962}"/>
              </a:ext>
            </a:extLst>
          </p:cNvPr>
          <p:cNvSpPr txBox="1"/>
          <p:nvPr/>
        </p:nvSpPr>
        <p:spPr>
          <a:xfrm>
            <a:off x="1359058" y="5724934"/>
            <a:ext cx="34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B3A4E6-EA98-46BF-8683-2B3613FCFC24}"/>
              </a:ext>
            </a:extLst>
          </p:cNvPr>
          <p:cNvSpPr txBox="1"/>
          <p:nvPr/>
        </p:nvSpPr>
        <p:spPr>
          <a:xfrm>
            <a:off x="9904380" y="5724933"/>
            <a:ext cx="354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A9CA7B-DB6E-45A8-BEDB-7367205BA787}"/>
              </a:ext>
            </a:extLst>
          </p:cNvPr>
          <p:cNvCxnSpPr>
            <a:cxnSpLocks/>
          </p:cNvCxnSpPr>
          <p:nvPr/>
        </p:nvCxnSpPr>
        <p:spPr>
          <a:xfrm>
            <a:off x="2478157" y="1298713"/>
            <a:ext cx="13252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2DCB596-D781-4150-8BD7-147AF9027E50}"/>
              </a:ext>
            </a:extLst>
          </p:cNvPr>
          <p:cNvCxnSpPr>
            <a:cxnSpLocks/>
          </p:cNvCxnSpPr>
          <p:nvPr/>
        </p:nvCxnSpPr>
        <p:spPr>
          <a:xfrm>
            <a:off x="6096000" y="1298713"/>
            <a:ext cx="2928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953F50A-B426-4DFD-AC01-8713F4243625}"/>
              </a:ext>
            </a:extLst>
          </p:cNvPr>
          <p:cNvCxnSpPr>
            <a:cxnSpLocks/>
          </p:cNvCxnSpPr>
          <p:nvPr/>
        </p:nvCxnSpPr>
        <p:spPr>
          <a:xfrm>
            <a:off x="1114126" y="1928192"/>
            <a:ext cx="12889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166104A-88EB-42EE-A787-BEE802C7C581}"/>
              </a:ext>
            </a:extLst>
          </p:cNvPr>
          <p:cNvCxnSpPr>
            <a:cxnSpLocks/>
          </p:cNvCxnSpPr>
          <p:nvPr/>
        </p:nvCxnSpPr>
        <p:spPr>
          <a:xfrm>
            <a:off x="10078380" y="1298713"/>
            <a:ext cx="11860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5E3AA9-77C0-4AB0-BDC0-8001FF13DB84}"/>
              </a:ext>
            </a:extLst>
          </p:cNvPr>
          <p:cNvCxnSpPr>
            <a:cxnSpLocks/>
          </p:cNvCxnSpPr>
          <p:nvPr/>
        </p:nvCxnSpPr>
        <p:spPr>
          <a:xfrm>
            <a:off x="4148919" y="1895062"/>
            <a:ext cx="19235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9834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7618">
        <p:fade/>
      </p:transition>
    </mc:Choice>
    <mc:Fallback xmlns="">
      <p:transition spd="med" advTm="1076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023 L 3.54167E-6 0.00024 C 0.00143 -0.00578 0.0026 -0.0118 0.00468 -0.01689 C 0.0056 -0.01921 0.00768 -0.01921 0.00859 -0.02106 C 0.00976 -0.025 0.01015 -0.02962 0.01093 -0.03379 C 0.01132 -0.03634 0.0125 -0.03796 0.01341 -0.04027 L 0.01588 -0.05254 C 0.01627 -0.05462 0.0164 -0.05717 0.01718 -0.05879 C 0.01797 -0.06111 0.01888 -0.06296 0.01953 -0.06527 C 0.02474 -0.08263 0.01627 -0.05972 0.0233 -0.078 C 0.02382 -0.07986 0.02382 -0.0824 0.02461 -0.08402 C 0.02552 -0.08587 0.02708 -0.0868 0.02812 -0.08842 C 0.02968 -0.09004 0.03086 -0.09236 0.03203 -0.09444 C 0.03294 -0.09652 0.03385 -0.09861 0.03437 -0.10069 C 0.03724 -0.10995 0.03385 -0.10532 0.03815 -0.11527 C 0.03919 -0.11782 0.04062 -0.11967 0.04179 -0.12175 C 0.04231 -0.12384 0.04244 -0.12615 0.0431 -0.128 C 0.04427 -0.13101 0.0457 -0.13379 0.04674 -0.13634 C 0.04843 -0.1405 0.05 -0.1449 0.05182 -0.14907 L 0.05429 -0.15532 C 0.05742 -0.17083 0.05312 -0.15162 0.05794 -0.16759 C 0.05846 -0.16967 0.05846 -0.17222 0.05924 -0.17407 C 0.05989 -0.17615 0.06106 -0.17824 0.06172 -0.18032 C 0.06679 -0.19768 0.0582 -0.17476 0.06523 -0.19282 C 0.0677 -0.20439 0.0651 -0.19421 0.06914 -0.20532 C 0.06992 -0.2081 0.07044 -0.21134 0.07148 -0.21365 C 0.07252 -0.2162 0.07422 -0.21805 0.07526 -0.22013 C 0.07773 -0.23703 0.07474 -0.22037 0.0802 -0.23703 C 0.08099 -0.23888 0.08099 -0.24143 0.08151 -0.24328 C 0.08216 -0.2456 0.0832 -0.24745 0.08385 -0.24976 C 0.08567 -0.2618 0.08463 -0.25509 0.08763 -0.27013 C 0.08802 -0.27245 0.08828 -0.27476 0.08893 -0.27662 C 0.0901 -0.28032 0.09127 -0.28356 0.0927 -0.28703 C 0.09362 -0.29004 0.09479 -0.29328 0.09635 -0.2956 C 0.09778 -0.29814 0.09974 -0.29953 0.1013 -0.30162 C 0.10312 -0.30416 0.10455 -0.3074 0.10625 -0.31018 C 0.10781 -0.31226 0.10963 -0.31412 0.11132 -0.31643 C 0.1138 -0.32037 0.11601 -0.32476 0.11862 -0.32893 L 0.12226 -0.33518 L 0.12721 -0.34351 C 0.12851 -0.34583 0.12994 -0.34745 0.13086 -0.34976 C 0.13554 -0.36018 0.13359 -0.35532 0.13711 -0.36435 C 0.13789 -0.36875 0.14049 -0.37291 0.13945 -0.37708 C 0.13906 -0.37939 0.13893 -0.38148 0.13841 -0.38356 C 0.13763 -0.38564 0.13619 -0.38703 0.13593 -0.38981 C 0.13541 -0.39305 0.13593 -0.39675 0.13593 -0.39976 L 0.13593 -0.39976 L 0.13593 -0.39976 " pathEditMode="relative" rAng="0" ptsTypes="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2.08333E-7 0.00046 C 0.00273 -0.00347 0.00534 -0.00741 0.0082 -0.01042 C 0.00911 -0.01157 0.01042 -0.01157 0.01159 -0.0125 C 0.01289 -0.01389 0.01393 -0.01574 0.0151 -0.01667 C 0.01784 -0.01921 0.0207 -0.0206 0.02331 -0.02315 C 0.02513 -0.02477 0.02656 -0.02708 0.02812 -0.0294 C 0.03203 -0.03426 0.03164 -0.03356 0.03633 -0.03773 C 0.04349 -0.0544 0.0362 -0.04074 0.04349 -0.04815 C 0.0582 -0.06366 0.0487 -0.05833 0.05872 -0.06273 C 0.06068 -0.06574 0.06237 -0.06875 0.06458 -0.0713 C 0.06719 -0.07407 0.07018 -0.07523 0.07279 -0.07731 C 0.07526 -0.07963 0.0776 -0.08148 0.07995 -0.0838 C 0.09805 -0.10139 0.07214 -0.07639 0.09167 -0.10046 C 0.09453 -0.10417 0.09792 -0.10579 0.10117 -0.1088 C 0.1043 -0.11227 0.10716 -0.11667 0.11042 -0.11921 C 0.11771 -0.12523 0.12552 -0.1287 0.13294 -0.1338 C 0.13919 -0.13843 0.14544 -0.14305 0.15169 -0.14884 C 0.15326 -0.15 0.15482 -0.15162 0.15638 -0.15301 C 0.15859 -0.15463 0.1612 -0.15509 0.16341 -0.15694 C 0.1707 -0.16343 0.1776 -0.17083 0.18464 -0.17801 C 0.18659 -0.17986 0.18828 -0.18287 0.19049 -0.18426 C 0.19167 -0.18495 0.19297 -0.18542 0.19414 -0.18634 C 0.19883 -0.19097 0.20326 -0.19676 0.2082 -0.20093 C 0.21055 -0.20301 0.21289 -0.20532 0.21523 -0.20718 C 0.22227 -0.21273 0.21549 -0.20417 0.22591 -0.21574 C 0.22982 -0.22014 0.23372 -0.22523 0.23763 -0.23032 C 0.24115 -0.23495 0.2444 -0.24074 0.24818 -0.24491 C 0.25013 -0.24722 0.25195 -0.2493 0.25404 -0.25139 C 0.2556 -0.25278 0.25729 -0.25347 0.25872 -0.25555 C 0.26562 -0.26389 0.25951 -0.2588 0.26458 -0.26782 C 0.26576 -0.26991 0.26706 -0.27083 0.26823 -0.27222 C 0.26862 -0.2743 0.26888 -0.27639 0.2694 -0.27847 C 0.26992 -0.28079 0.27122 -0.28241 0.27174 -0.28472 C 0.27279 -0.29005 0.27227 -0.29676 0.27409 -0.30162 C 0.27487 -0.3037 0.27578 -0.30532 0.27643 -0.30787 C 0.27904 -0.31805 0.27878 -0.31713 0.27878 -0.3243 L 0.27878 -0.32407 " pathEditMode="relative" rAng="0" ptsTypes="AAAAAAAAAAAAAAAAAAAAAAAAAAAAAAAAAAAA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2" y="-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208 L -2.29167E-6 -0.00162 C -0.00273 -0.00601 -0.00469 -0.01342 -0.00781 -0.01388 C -0.04791 -0.01875 -0.05547 -0.01597 -0.0819 -0.00879 C -0.13177 0.02686 -0.08685 -0.00462 -0.23242 -0.00879 C -0.23607 -0.00902 -0.23958 -0.01018 -0.24323 -0.01134 C -0.24857 -0.01273 -0.25039 -0.01388 -0.25534 -0.01597 C -0.25742 -0.01689 -0.25963 -0.01805 -0.26185 -0.01851 C -0.26614 -0.01967 -0.27044 -0.0199 -0.27487 -0.02083 C -0.28034 -0.02199 -0.28333 -0.02222 -0.28802 -0.02546 C -0.2914 -0.02754 -0.29453 -0.03009 -0.29791 -0.0324 C -0.29883 -0.03333 -0.3 -0.03356 -0.30104 -0.03495 C -0.30208 -0.03657 -0.30312 -0.03819 -0.30429 -0.03958 C -0.30547 -0.04074 -0.30651 -0.04143 -0.30755 -0.04212 C -0.31211 -0.04444 -0.31653 -0.04537 -0.32057 -0.04907 C -0.33164 -0.05833 -0.32109 -0.05023 -0.33047 -0.05625 C -0.33268 -0.05763 -0.33476 -0.05995 -0.33698 -0.06064 C -0.34492 -0.06435 -0.34075 -0.06273 -0.35013 -0.0655 C -0.35898 -0.07199 -0.34479 -0.06203 -0.36211 -0.07245 C -0.36432 -0.07384 -0.36653 -0.07569 -0.36875 -0.07754 L -0.372 -0.07939 L -0.37513 -0.08217 C -0.37747 -0.08587 -0.38008 -0.08842 -0.38177 -0.09398 C -0.38502 -0.10462 -0.37982 -0.09884 -0.38607 -0.10324 C -0.38828 -0.11018 -0.38841 -0.1118 -0.3914 -0.11736 C -0.39245 -0.11921 -0.39375 -0.1206 -0.39479 -0.12222 C -0.39896 -0.13587 -0.39622 -0.12708 -0.40351 -0.14814 L -0.40677 -0.15763 C -0.40885 -0.17129 -0.40612 -0.15879 -0.4112 -0.16921 C -0.41771 -0.18333 -0.40625 -0.17361 -0.41979 -0.1956 C -0.42278 -0.2 -0.42604 -0.2037 -0.42864 -0.20949 C -0.42969 -0.2118 -0.4306 -0.21458 -0.43203 -0.21666 C -0.43294 -0.21805 -0.43398 -0.21805 -0.43502 -0.21851 C -0.43541 -0.22106 -0.43567 -0.22384 -0.4362 -0.22569 C -0.43685 -0.22847 -0.43789 -0.23032 -0.43841 -0.23287 C -0.43906 -0.2368 -0.43906 -0.24074 -0.43958 -0.2449 C -0.43984 -0.24699 -0.43971 -0.25046 -0.44062 -0.25185 C -0.44245 -0.25439 -0.44596 -0.25416 -0.44804 -0.25416 L -0.44804 -0.25393 " pathEditMode="relative" rAng="0" ptsTypes="AAAAAAAAAAAAAA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9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9 -0.02708 L -0.02369 -0.02685 L -0.01145 -0.0412 C -0.01028 -0.04236 -0.00937 -0.04467 -0.00807 -0.04513 C -0.00585 -0.04583 -0.00364 -0.04629 -0.00143 -0.04722 C 0.00013 -0.04768 0.00157 -0.04884 0.00313 -0.04907 C 0.00977 -0.05069 0.025 -0.05208 0.03112 -0.053 C 0.03451 -0.0537 0.03776 -0.05439 0.04115 -0.05509 C 0.04271 -0.05578 0.04415 -0.05625 0.04571 -0.05717 C 0.04792 -0.05833 0.05 -0.06041 0.05235 -0.06111 C 0.06276 -0.06412 0.05678 -0.06273 0.07032 -0.06504 C 0.07175 -0.06574 0.07318 -0.06666 0.07474 -0.06712 C 0.07891 -0.06805 0.08308 -0.06782 0.08711 -0.06898 C 0.08946 -0.06967 0.09154 -0.07199 0.09375 -0.07291 C 0.09558 -0.07384 0.09753 -0.0743 0.09935 -0.075 C 0.10092 -0.07708 0.10222 -0.07939 0.10391 -0.08101 C 0.10521 -0.08217 0.10691 -0.08217 0.10834 -0.08287 C 0.10951 -0.08356 0.11068 -0.08402 0.11172 -0.08495 C 0.1129 -0.08611 0.11394 -0.08773 0.11511 -0.08888 C 0.11888 -0.09282 0.11915 -0.09259 0.12292 -0.0949 C 0.12435 -0.09699 0.12579 -0.0993 0.12735 -0.10092 C 0.13386 -0.1074 0.12774 -0.09745 0.13412 -0.10694 C 0.13529 -0.10856 0.1362 -0.11134 0.1375 -0.11273 C 0.13842 -0.11388 0.13972 -0.11388 0.14076 -0.11481 C 0.14232 -0.11597 0.14388 -0.11712 0.14532 -0.11875 C 0.14662 -0.12037 0.14727 -0.12337 0.1487 -0.12476 C 0.15066 -0.12685 0.15339 -0.12638 0.15534 -0.1287 C 0.15651 -0.13009 0.15756 -0.13171 0.15873 -0.13263 C 0.16094 -0.13449 0.16316 -0.13541 0.1655 -0.1368 C 0.16654 -0.1375 0.16771 -0.13819 0.16875 -0.13865 C 0.1711 -0.13981 0.17435 -0.14097 0.1767 -0.14282 C 0.18672 -0.15046 0.17422 -0.14351 0.19011 -0.15069 L 0.19011 -0.15046 L 0.20013 -0.15671 C 0.20131 -0.1574 0.20235 -0.15833 0.20352 -0.15856 C 0.22149 -0.16319 0.21394 -0.16111 0.22592 -0.16458 C 0.22709 -0.16597 0.228 -0.16782 0.2293 -0.16851 C 0.23295 -0.1706 0.23672 -0.17083 0.2405 -0.17268 C 0.24193 -0.17314 0.24349 -0.17384 0.24493 -0.17453 C 0.2461 -0.17523 0.24727 -0.17569 0.24831 -0.17662 C 0.24948 -0.17754 0.2504 -0.17962 0.2517 -0.18055 C 0.25339 -0.18171 0.25547 -0.18171 0.2573 -0.18263 C 0.25951 -0.18356 0.26172 -0.18541 0.26394 -0.18657 C 0.26954 -0.18912 0.26693 -0.18773 0.27175 -0.1905 C 0.27292 -0.19189 0.27396 -0.19351 0.27513 -0.19444 C 0.27657 -0.1956 0.27813 -0.19583 0.27969 -0.19652 C 0.28073 -0.19699 0.28191 -0.19791 0.28295 -0.19837 C 0.28594 -0.2 0.28907 -0.20069 0.29193 -0.20254 C 0.30417 -0.20972 0.28568 -0.19814 0.2987 -0.20833 C 0.30079 -0.21018 0.30339 -0.21018 0.30534 -0.2125 C 0.31068 -0.21875 0.30743 -0.21574 0.3155 -0.22037 L 0.31888 -0.22245 C 0.31993 -0.22361 0.32097 -0.22546 0.32214 -0.22638 C 0.32474 -0.22824 0.32761 -0.228 0.33008 -0.23032 C 0.33855 -0.23865 0.33386 -0.23703 0.34011 -0.24027 C 0.34219 -0.24143 0.35026 -0.24444 0.35131 -0.24629 L 0.35248 -0.24814 L 0.35248 -0.24791 " pathEditMode="relative" rAng="0" ptsTypes="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-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1.66667E-6 0.0007 C -0.00378 -0.00208 -0.00742 -0.00439 -0.0112 -0.00601 C -0.01628 -0.00787 -0.02604 -0.01018 -0.03073 -0.01157 C -0.0431 -0.02129 -0.03399 -0.01481 -0.06224 -0.02013 C -0.06836 -0.02129 -0.07448 -0.02175 -0.08047 -0.02291 C -0.08307 -0.02384 -0.08555 -0.02384 -0.08789 -0.02592 C -0.10222 -0.0368 -0.08177 -0.02708 -0.09505 -0.03449 C -0.1069 -0.04074 -0.1069 -0.03981 -0.11836 -0.04282 C -0.11992 -0.04467 -0.12149 -0.04745 -0.12318 -0.04861 C -0.13216 -0.05509 -0.13268 -0.05277 -0.14024 -0.05717 C -0.14779 -0.0618 -0.13985 -0.05787 -0.14753 -0.06574 C -0.16055 -0.07939 -0.15026 -0.06458 -0.1586 -0.07708 C -0.15925 -0.08009 -0.15977 -0.08379 -0.16094 -0.08564 C -0.16198 -0.08773 -0.16354 -0.08634 -0.16458 -0.08865 C -0.16719 -0.0949 -0.16914 -0.1037 -0.17044 -0.11111 L -0.17044 -0.11087 " pathEditMode="relative" rAng="0" ptsTypes="AAAAAAAAAAAAAAA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6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19" y="-610847"/>
            <a:ext cx="11155456" cy="241532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391072" y="417174"/>
            <a:ext cx="9992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thể đặt dấu phẩy vào chỗ nào trong các câu sau .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852" y="1939740"/>
            <a:ext cx="111378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 năm cứ vào cuối tháng 9  các trường lại khai giảng năm học mới.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852" y="3231937"/>
            <a:ext cx="11272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9B5DF6-433F-4BCD-86F8-F7293F0E148F}"/>
              </a:ext>
            </a:extLst>
          </p:cNvPr>
          <p:cNvSpPr txBox="1"/>
          <p:nvPr/>
        </p:nvSpPr>
        <p:spPr>
          <a:xfrm>
            <a:off x="614852" y="4524134"/>
            <a:ext cx="10930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NL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00CAE1-D419-4E71-921B-91C770FF23B0}"/>
              </a:ext>
            </a:extLst>
          </p:cNvPr>
          <p:cNvCxnSpPr/>
          <p:nvPr/>
        </p:nvCxnSpPr>
        <p:spPr>
          <a:xfrm>
            <a:off x="4890655" y="955964"/>
            <a:ext cx="22721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FF7C3A-F3B8-401D-AE0E-8E65FD36DAE9}"/>
              </a:ext>
            </a:extLst>
          </p:cNvPr>
          <p:cNvCxnSpPr/>
          <p:nvPr/>
        </p:nvCxnSpPr>
        <p:spPr>
          <a:xfrm>
            <a:off x="1524001" y="1468582"/>
            <a:ext cx="22721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1A46B7-8841-4C8E-ABF3-0987D60F7DC2}"/>
              </a:ext>
            </a:extLst>
          </p:cNvPr>
          <p:cNvCxnSpPr>
            <a:cxnSpLocks/>
          </p:cNvCxnSpPr>
          <p:nvPr/>
        </p:nvCxnSpPr>
        <p:spPr>
          <a:xfrm>
            <a:off x="9878291" y="955964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750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147">
        <p:fade/>
      </p:transition>
    </mc:Choice>
    <mc:Fallback xmlns="">
      <p:transition spd="med" advTm="931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19" y="-610847"/>
            <a:ext cx="11155456" cy="241532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391072" y="417174"/>
            <a:ext cx="9992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thể đặt dấu phẩy vào chỗ nào trong các câu sau .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852" y="1939740"/>
            <a:ext cx="111378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nl-NL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 năm cứ vào cuối tháng 9  các trường lại khai giảng năm học mới.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852" y="3231937"/>
            <a:ext cx="11272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9B5DF6-433F-4BCD-86F8-F7293F0E148F}"/>
              </a:ext>
            </a:extLst>
          </p:cNvPr>
          <p:cNvSpPr txBox="1"/>
          <p:nvPr/>
        </p:nvSpPr>
        <p:spPr>
          <a:xfrm>
            <a:off x="614852" y="4524134"/>
            <a:ext cx="10930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NL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EA93C4-0257-4AEC-8107-CB5109DCE62D}"/>
              </a:ext>
            </a:extLst>
          </p:cNvPr>
          <p:cNvSpPr txBox="1"/>
          <p:nvPr/>
        </p:nvSpPr>
        <p:spPr>
          <a:xfrm>
            <a:off x="1987828" y="3737718"/>
            <a:ext cx="49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38DDF-E2F1-4CDE-96D4-3C5E7F13FF04}"/>
              </a:ext>
            </a:extLst>
          </p:cNvPr>
          <p:cNvSpPr txBox="1"/>
          <p:nvPr/>
        </p:nvSpPr>
        <p:spPr>
          <a:xfrm>
            <a:off x="6183790" y="3248020"/>
            <a:ext cx="49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E73645-B29F-432E-8B79-410F2FF94601}"/>
              </a:ext>
            </a:extLst>
          </p:cNvPr>
          <p:cNvSpPr txBox="1"/>
          <p:nvPr/>
        </p:nvSpPr>
        <p:spPr>
          <a:xfrm>
            <a:off x="6001841" y="1893574"/>
            <a:ext cx="49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E39375-EFE7-4AEB-A021-117F4603DCC5}"/>
              </a:ext>
            </a:extLst>
          </p:cNvPr>
          <p:cNvSpPr txBox="1"/>
          <p:nvPr/>
        </p:nvSpPr>
        <p:spPr>
          <a:xfrm>
            <a:off x="2703446" y="1893574"/>
            <a:ext cx="49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6B0BDA-D9D5-463A-86CC-F846BE395E90}"/>
              </a:ext>
            </a:extLst>
          </p:cNvPr>
          <p:cNvSpPr txBox="1"/>
          <p:nvPr/>
        </p:nvSpPr>
        <p:spPr>
          <a:xfrm>
            <a:off x="2941984" y="4524134"/>
            <a:ext cx="49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CC86F1-E5FE-43E3-8B90-8A955AE567A6}"/>
              </a:ext>
            </a:extLst>
          </p:cNvPr>
          <p:cNvSpPr txBox="1"/>
          <p:nvPr/>
        </p:nvSpPr>
        <p:spPr>
          <a:xfrm>
            <a:off x="8110332" y="4550211"/>
            <a:ext cx="49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CB1736-C132-4B8A-9370-29A611529626}"/>
              </a:ext>
            </a:extLst>
          </p:cNvPr>
          <p:cNvCxnSpPr/>
          <p:nvPr/>
        </p:nvCxnSpPr>
        <p:spPr>
          <a:xfrm>
            <a:off x="4890655" y="955964"/>
            <a:ext cx="22721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45E4FD-1180-45DF-A71E-BDBDF7BE56B0}"/>
              </a:ext>
            </a:extLst>
          </p:cNvPr>
          <p:cNvCxnSpPr>
            <a:cxnSpLocks/>
          </p:cNvCxnSpPr>
          <p:nvPr/>
        </p:nvCxnSpPr>
        <p:spPr>
          <a:xfrm>
            <a:off x="9878291" y="955964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4D600B-9EE0-4DE1-BA7F-94C032DD3060}"/>
              </a:ext>
            </a:extLst>
          </p:cNvPr>
          <p:cNvCxnSpPr>
            <a:cxnSpLocks/>
          </p:cNvCxnSpPr>
          <p:nvPr/>
        </p:nvCxnSpPr>
        <p:spPr>
          <a:xfrm>
            <a:off x="1564607" y="1493280"/>
            <a:ext cx="19235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7178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147">
        <p:fade/>
      </p:transition>
    </mc:Choice>
    <mc:Fallback xmlns="">
      <p:transition spd="med" advTm="931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4" grpId="0"/>
      <p:bldP spid="2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000"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biohazardt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2085637" y="2375825"/>
            <a:ext cx="5222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3120572" y="1966250"/>
            <a:ext cx="7851775" cy="1295400"/>
          </a:xfrm>
          <a:noFill/>
          <a:ln/>
        </p:spPr>
        <p:txBody>
          <a:bodyPr/>
          <a:lstStyle/>
          <a:p>
            <a:pPr algn="just"/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4" name="Picture 4" descr="biohazard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95275" y="3526631"/>
            <a:ext cx="5222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975429" y="3352800"/>
            <a:ext cx="82297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2617562" y="1142337"/>
            <a:ext cx="68214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11" name="图片 24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62643" y="4648200"/>
            <a:ext cx="2542500" cy="17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735">
        <p:fade/>
      </p:transition>
    </mc:Choice>
    <mc:Fallback xmlns="">
      <p:transition spd="med" advTm="16735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438400" y="24384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7200" b="1" dirty="0" err="1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b="1" dirty="0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7200" b="1" dirty="0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7200" b="1" dirty="0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dirty="0">
                <a:ln w="22225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777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555">
        <p:fade/>
      </p:transition>
    </mc:Choice>
    <mc:Fallback xmlns="">
      <p:transition spd="med" advTm="85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图片 33796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936" y="4069532"/>
            <a:ext cx="12377490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图片 33797" descr="1-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990" y="-44732"/>
            <a:ext cx="2174936" cy="19807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图片 33798" descr="1-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83" y="2839022"/>
            <a:ext cx="4332638" cy="40189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0" name="图片 33799" descr="1-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3295" y="-44732"/>
            <a:ext cx="3647873" cy="35938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图片 33800" descr="1-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8731" y="2243343"/>
            <a:ext cx="2605787" cy="25667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图片 33801" descr="1-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817" y="922"/>
            <a:ext cx="5324170" cy="52448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6E71AC-868F-4DD6-BC41-0696ED10633A}"/>
              </a:ext>
            </a:extLst>
          </p:cNvPr>
          <p:cNvSpPr/>
          <p:nvPr/>
        </p:nvSpPr>
        <p:spPr>
          <a:xfrm>
            <a:off x="743968" y="1203769"/>
            <a:ext cx="20116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86D97D-2466-4F89-8F4F-EA89AF34A1E8}"/>
              </a:ext>
            </a:extLst>
          </p:cNvPr>
          <p:cNvSpPr/>
          <p:nvPr/>
        </p:nvSpPr>
        <p:spPr>
          <a:xfrm>
            <a:off x="10279421" y="3212306"/>
            <a:ext cx="11456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6</a:t>
            </a:r>
            <a:endParaRPr lang="en-US" sz="2400" b="1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DEA921-15AB-4E2C-8DFF-777ED7F2E936}"/>
              </a:ext>
            </a:extLst>
          </p:cNvPr>
          <p:cNvSpPr/>
          <p:nvPr/>
        </p:nvSpPr>
        <p:spPr>
          <a:xfrm>
            <a:off x="5132699" y="1857183"/>
            <a:ext cx="3491853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</a:p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GIỮA HỌC KÌ 1.</a:t>
            </a: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图片 6147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6148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702" y="875490"/>
            <a:ext cx="7765659" cy="58905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图片 6152" descr="1-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7" y="2313958"/>
            <a:ext cx="4059192" cy="45440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AD45E9-2DB1-4A2D-A0AA-8F564300D824}"/>
              </a:ext>
            </a:extLst>
          </p:cNvPr>
          <p:cNvSpPr/>
          <p:nvPr/>
        </p:nvSpPr>
        <p:spPr>
          <a:xfrm>
            <a:off x="5625349" y="2313958"/>
            <a:ext cx="4681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Giờ</a:t>
            </a:r>
            <a:r>
              <a:rPr lang="en-US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học</a:t>
            </a:r>
            <a:r>
              <a:rPr lang="en-US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bắt</a:t>
            </a:r>
            <a:r>
              <a:rPr lang="en-US" sz="5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5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đầu</a:t>
            </a:r>
            <a:endParaRPr lang="en-US" sz="5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2865" y="1045128"/>
            <a:ext cx="3053120" cy="33580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41704">
            <a:off x="-88486" y="3513416"/>
            <a:ext cx="3602409" cy="2919965"/>
          </a:xfrm>
          <a:prstGeom prst="rect">
            <a:avLst/>
          </a:prstGeom>
        </p:spPr>
      </p:pic>
      <p:sp>
        <p:nvSpPr>
          <p:cNvPr id="10" name="Text Box 1">
            <a:extLst>
              <a:ext uri="{FF2B5EF4-FFF2-40B4-BE49-F238E27FC236}">
                <a16:creationId xmlns:a16="http://schemas.microsoft.com/office/drawing/2014/main" id="{94D38CA9-0D61-42C4-B351-4E02C4E698AC}"/>
              </a:ext>
            </a:extLst>
          </p:cNvPr>
          <p:cNvSpPr txBox="1"/>
          <p:nvPr/>
        </p:nvSpPr>
        <p:spPr>
          <a:xfrm>
            <a:off x="4228802" y="1345423"/>
            <a:ext cx="371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华康少女文字W5(P)" pitchFamily="82" charset="-122"/>
                <a:cs typeface="Times New Roman" panose="02020603050405020304" pitchFamily="18" charset="0"/>
              </a:rPr>
              <a:t>TUẦN 9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华康少女文字W5(P)" pitchFamily="8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78C0AA93-182D-4626-87BE-E171E00DFF1D}"/>
              </a:ext>
            </a:extLst>
          </p:cNvPr>
          <p:cNvSpPr txBox="1"/>
          <p:nvPr/>
        </p:nvSpPr>
        <p:spPr>
          <a:xfrm>
            <a:off x="2355304" y="2556840"/>
            <a:ext cx="7464929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华康少女文字W5(P)" pitchFamily="82" charset="-122"/>
                <a:cs typeface="Times New Roman" panose="02020603050405020304" charset="0"/>
                <a:sym typeface="+mn-ea"/>
              </a:rPr>
              <a:t>ÔN TẬP GIỮA HỌC KÌ 1 ( TIẾT 6) </a:t>
            </a:r>
            <a:endParaRPr lang="en-US" sz="360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Times New Roman" panose="02020603050405020304" charset="0"/>
              <a:ea typeface="华康少女文字W5(P)" pitchFamily="8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3458" y="1988597"/>
            <a:ext cx="585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638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656">
        <p:fade/>
      </p:transition>
    </mc:Choice>
    <mc:Fallback xmlns="">
      <p:transition spd="med" advTm="196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651125" y="5715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946525" y="4191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717925" y="17907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6232525" y="17907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2117725" y="40767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8442325" y="49911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5E87E9-FDC1-432F-BC8D-C558803D4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125092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CA52C1-2AE8-459D-8A74-75FAE052C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58" y="0"/>
            <a:ext cx="3081566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22451F-69FB-48BD-8D35-376077CF5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53" y="0"/>
            <a:ext cx="2991086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23EEA0-556D-4B6D-88FF-38EC26E66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639" y="0"/>
            <a:ext cx="313319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65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147">
        <p:fade/>
      </p:transition>
    </mc:Choice>
    <mc:Fallback xmlns="">
      <p:transition spd="med" advTm="1314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468BEC-A832-4B5D-98DF-E2AFB4303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5" y="0"/>
            <a:ext cx="850669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030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955">
        <p:fade/>
      </p:transition>
    </mc:Choice>
    <mc:Fallback xmlns="">
      <p:transition spd="med" advTm="12955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658303" y="954107"/>
            <a:ext cx="74660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441575" y="4026794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/>
          </a:p>
        </p:txBody>
      </p:sp>
      <p:pic>
        <p:nvPicPr>
          <p:cNvPr id="10" name="Picture 2" descr="Cute lion baby animal cartoon image Royalty Free Vecto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296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8" y="2847302"/>
            <a:ext cx="3261528" cy="346119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29 Animal Cartoon Pictures | Pollitos dibujo, Dibujos de animales ...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220" y="2847302"/>
            <a:ext cx="3151090" cy="30962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.com: Cute Classic Blushing Blue Bunny Rabbit Cartoon Emoji ...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777" y="3131987"/>
            <a:ext cx="2270273" cy="28239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aby elephant - Elephant - Sticker | TeePublic AU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56" y="2563414"/>
            <a:ext cx="3852701" cy="378570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217E9E07-4CA7-431F-ACA1-9B62B2201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459" y="361614"/>
            <a:ext cx="17892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4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991">
        <p:fade/>
      </p:transition>
    </mc:Choice>
    <mc:Fallback xmlns="">
      <p:transition spd="med" advTm="18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087DE3-1BDD-4F4B-8736-44989F7552AE}"/>
              </a:ext>
            </a:extLst>
          </p:cNvPr>
          <p:cNvSpPr/>
          <p:nvPr/>
        </p:nvSpPr>
        <p:spPr>
          <a:xfrm>
            <a:off x="1043432" y="2844986"/>
            <a:ext cx="3034004" cy="2766388"/>
          </a:xfrm>
          <a:prstGeom prst="rect">
            <a:avLst/>
          </a:prstGeom>
          <a:solidFill>
            <a:srgbClr val="B5DCE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/>
              <a:t>thuộc</a:t>
            </a:r>
            <a:r>
              <a:rPr lang="en-US" sz="4000" dirty="0"/>
              <a:t> </a:t>
            </a:r>
            <a:r>
              <a:rPr lang="en-US" sz="4000" dirty="0" err="1"/>
              <a:t>lòng</a:t>
            </a:r>
            <a:r>
              <a:rPr lang="en-US" sz="4000" dirty="0"/>
              <a:t> 2 </a:t>
            </a:r>
            <a:r>
              <a:rPr lang="en-US" sz="4000" dirty="0" err="1"/>
              <a:t>khổ</a:t>
            </a:r>
            <a:r>
              <a:rPr lang="en-US" sz="4000" dirty="0"/>
              <a:t> </a:t>
            </a:r>
            <a:r>
              <a:rPr lang="en-US" sz="4000" dirty="0" err="1"/>
              <a:t>thơ</a:t>
            </a:r>
            <a:r>
              <a:rPr lang="en-US" sz="4000" dirty="0"/>
              <a:t> </a:t>
            </a:r>
            <a:r>
              <a:rPr lang="en-US" sz="4000" dirty="0" err="1"/>
              <a:t>cuối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urved Right Arrow 5"/>
          <p:cNvSpPr/>
          <p:nvPr/>
        </p:nvSpPr>
        <p:spPr>
          <a:xfrm>
            <a:off x="234558" y="2145540"/>
            <a:ext cx="740557" cy="1664459"/>
          </a:xfrm>
          <a:prstGeom prst="curvedRightArrow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10000" y="2865439"/>
            <a:ext cx="457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sz="1100" b="1" i="1">
              <a:solidFill>
                <a:srgbClr val="0000FF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1882608" y="185965"/>
            <a:ext cx="10035072" cy="1383420"/>
          </a:xfrm>
          <a:prstGeom prst="flowChartPunchedTape">
            <a:avLst/>
          </a:prstGeom>
          <a:solidFill>
            <a:srgbClr val="CBE3EF"/>
          </a:solidFill>
          <a:ln>
            <a:solidFill>
              <a:srgbClr val="FFC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263731" y="487534"/>
            <a:ext cx="96539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STV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59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6900" y="2865439"/>
            <a:ext cx="3034465" cy="2766388"/>
          </a:xfrm>
          <a:prstGeom prst="rect">
            <a:avLst/>
          </a:prstGeom>
          <a:solidFill>
            <a:srgbClr val="CBE3E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2" descr="29 Animal Cartoon Pictures | Pollitos dibujo, Dibujos de animales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1" y="-393675"/>
            <a:ext cx="2766387" cy="276638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4EE0E2-1A0A-41B0-9A2D-3F4F47E0EA64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4113151" y="1553111"/>
            <a:ext cx="3842563" cy="510265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9DEC38-A356-4B03-AE3A-21BB1DE03D69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8017282" y="1142325"/>
            <a:ext cx="4024552" cy="5529710"/>
          </a:xfrm>
          <a:prstGeom prst="rect">
            <a:avLst/>
          </a:prstGeom>
          <a:noFill/>
        </p:spPr>
      </p:pic>
      <p:sp>
        <p:nvSpPr>
          <p:cNvPr id="2" name="Left Brace 1">
            <a:extLst>
              <a:ext uri="{FF2B5EF4-FFF2-40B4-BE49-F238E27FC236}">
                <a16:creationId xmlns:a16="http://schemas.microsoft.com/office/drawing/2014/main" id="{E7C6CF73-2A97-4861-8E63-470026C6888C}"/>
              </a:ext>
            </a:extLst>
          </p:cNvPr>
          <p:cNvSpPr/>
          <p:nvPr/>
        </p:nvSpPr>
        <p:spPr>
          <a:xfrm>
            <a:off x="9684327" y="1435434"/>
            <a:ext cx="138546" cy="213903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68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956">
        <p:fade/>
      </p:transition>
    </mc:Choice>
    <mc:Fallback xmlns="">
      <p:transition spd="med" advTm="169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6" grpId="0" animBg="1"/>
      <p:bldP spid="61442" grpId="0"/>
      <p:bldP spid="8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5443459" y="361614"/>
            <a:ext cx="17892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605088" y="954107"/>
            <a:ext cx="74660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441575" y="4026794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/>
          </a:p>
        </p:txBody>
      </p:sp>
      <p:pic>
        <p:nvPicPr>
          <p:cNvPr id="10" name="Picture 2" descr="Cute lion baby animal cartoon image Royalty Free Vecto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296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8" y="2847302"/>
            <a:ext cx="3261528" cy="346119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.com: Cute Classic Blushing Blue Bunny Rabbit Cartoon Emoji ...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777" y="3131987"/>
            <a:ext cx="2270273" cy="28239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aby elephant - Elephant - Sticker | TeePublic AU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56" y="2563414"/>
            <a:ext cx="3852701" cy="378570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29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602">
        <p:fade/>
      </p:transition>
    </mc:Choice>
    <mc:Fallback xmlns="">
      <p:transition spd="med" advTm="66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25.4|8.1|12.2|9.6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.3|1.8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8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7.4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3|2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25.4|8.1|12.2|9.6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spcBef>
            <a:spcPct val="50000"/>
          </a:spcBef>
          <a:defRPr sz="3200" b="0" u="sng" dirty="0" smtClean="0">
            <a:solidFill>
              <a:srgbClr val="9900CC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491</Words>
  <Application>Microsoft Office PowerPoint</Application>
  <PresentationFormat>Widescreen</PresentationFormat>
  <Paragraphs>68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宋体</vt:lpstr>
      <vt:lpstr>Arial</vt:lpstr>
      <vt:lpstr>Calibri</vt:lpstr>
      <vt:lpstr>Calibri Light</vt:lpstr>
      <vt:lpstr>Times New Roman</vt:lpstr>
      <vt:lpstr>华康少女文字W5(P)</vt:lpstr>
      <vt:lpstr>Office Theme</vt:lpstr>
      <vt:lpstr>第一PPT，www.1ppt.com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Ôn lại các bài đã học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250</cp:revision>
  <dcterms:created xsi:type="dcterms:W3CDTF">2017-03-12T22:25:43Z</dcterms:created>
  <dcterms:modified xsi:type="dcterms:W3CDTF">2021-11-12T08:09:14Z</dcterms:modified>
</cp:coreProperties>
</file>