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9"/>
  </p:notesMasterIdLst>
  <p:sldIdLst>
    <p:sldId id="290" r:id="rId5"/>
    <p:sldId id="264" r:id="rId6"/>
    <p:sldId id="3268" r:id="rId7"/>
    <p:sldId id="282" r:id="rId8"/>
    <p:sldId id="266" r:id="rId10"/>
    <p:sldId id="3267" r:id="rId11"/>
    <p:sldId id="286" r:id="rId12"/>
    <p:sldId id="287" r:id="rId13"/>
    <p:sldId id="288" r:id="rId14"/>
    <p:sldId id="3269" r:id="rId15"/>
    <p:sldId id="289" r:id="rId16"/>
    <p:sldId id="3270" r:id="rId17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0235" autoAdjust="0"/>
  </p:normalViewPr>
  <p:slideViewPr>
    <p:cSldViewPr snapToGrid="0">
      <p:cViewPr varScale="1">
        <p:scale>
          <a:sx n="61" d="100"/>
          <a:sy n="61" d="100"/>
        </p:scale>
        <p:origin x="3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khinh</a:t>
            </a:r>
            <a:r>
              <a:rPr lang="en-US" baseline="0" dirty="0"/>
              <a:t> </a:t>
            </a:r>
            <a:r>
              <a:rPr lang="en-US" baseline="0" dirty="0" err="1"/>
              <a:t>khí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02EC-97C0-4E19-AA45-E904FCC1D11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3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5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3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899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8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8.jpeg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4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1.xml"/><Relationship Id="rId1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26.wdp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microsoft.com/office/2007/relationships/hdphoto" Target="../media/image2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19.jpeg"/><Relationship Id="rId2" Type="http://schemas.microsoft.com/office/2007/relationships/hdphoto" Target="../media/image18.wdp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7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emf"/><Relationship Id="rId2" Type="http://schemas.microsoft.com/office/2007/relationships/hdphoto" Target="../media/image29.wdp"/><Relationship Id="rId1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emf"/><Relationship Id="rId3" Type="http://schemas.openxmlformats.org/officeDocument/2006/relationships/tags" Target="../tags/tag2.xml"/><Relationship Id="rId2" Type="http://schemas.microsoft.com/office/2007/relationships/hdphoto" Target="../media/image31.wdp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8814" y="2020980"/>
            <a:ext cx="671611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.VnMystical" panose="020B7200000000000000" pitchFamily="34" charset="0"/>
              </a:rPr>
              <a:t>CHÀO MỪNG CÁC CON ĐẾN VỚI TIẾT HỌC TOÁN</a:t>
            </a:r>
            <a:endParaRPr lang="en-US" sz="4800" b="1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.VnMystical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922" y="288485"/>
            <a:ext cx="760161" cy="7601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33" y="3326480"/>
            <a:ext cx="740410" cy="74041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4" y="3828765"/>
            <a:ext cx="7143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6123" y="3965573"/>
            <a:ext cx="947695" cy="45976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3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85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88" y="344850"/>
            <a:ext cx="11258193" cy="6229303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>
              <a:fillRect/>
            </a:stretch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65719" y="659584"/>
            <a:ext cx="273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4: S79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0467" y="1324442"/>
            <a:ext cx="273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giải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/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/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/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/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/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/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/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/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/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/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/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/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/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/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/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/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/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/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/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/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/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/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/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/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/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/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/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/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/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/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/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/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/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/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/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/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/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/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/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/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/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/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/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/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/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/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/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/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/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/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/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/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/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/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/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/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/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/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/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/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/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/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/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/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/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/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/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/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/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/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/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/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/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/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/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/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/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/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/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/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/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/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/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/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/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/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/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/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/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/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/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/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/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/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/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/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/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/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/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/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/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/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/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/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/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/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/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/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/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/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/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/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/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/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/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/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/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/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/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/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/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/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/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/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/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/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/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/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/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/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/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/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/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/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/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/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/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/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/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/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/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/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/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/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/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/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/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/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/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/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/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/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/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/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/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/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/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/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/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/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/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/>
          <p:cNvSpPr txBox="1"/>
          <p:nvPr/>
        </p:nvSpPr>
        <p:spPr>
          <a:xfrm>
            <a:off x="1568695" y="2538433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Củng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- tiếp nối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76629" y="4014140"/>
            <a:ext cx="8278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5"/>
          <a:stretch>
            <a:fillRect/>
          </a:stretch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3079532" y="1639614"/>
            <a:ext cx="6653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FF00"/>
                </a:solidFill>
                <a:latin typeface="Akronism" pitchFamily="2" charset="0"/>
              </a:rPr>
              <a:t>Tạm biệt!</a:t>
            </a:r>
            <a:endParaRPr lang="en-US" sz="8800">
              <a:solidFill>
                <a:srgbClr val="FFFF00"/>
              </a:solidFill>
              <a:latin typeface="Akronism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/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/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/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/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/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/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/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/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/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/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/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/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/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/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/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/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/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/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/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/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/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/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/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/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/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/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/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/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/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/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/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/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/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/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/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/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/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/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/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/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/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/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/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/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/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/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/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/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/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/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/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/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/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/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/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/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/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/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/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/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/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/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/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/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/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/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/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/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/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/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/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/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/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/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/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/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/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/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/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/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/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/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/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/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/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/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/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/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/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/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/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/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/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/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/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/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/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/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/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/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/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/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/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/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/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/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/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/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/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/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/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/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/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/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/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/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/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/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/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/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/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/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/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/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/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/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/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/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/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/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/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/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/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/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/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/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/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/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/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/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/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/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/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/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/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/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/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/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/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/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/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/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/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/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/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/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/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/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/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/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/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/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/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/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/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/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/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/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/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/>
          <p:cNvSpPr txBox="1"/>
          <p:nvPr/>
        </p:nvSpPr>
        <p:spPr>
          <a:xfrm>
            <a:off x="905427" y="2611848"/>
            <a:ext cx="10515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20: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nhớ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) 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với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Mijas" panose="02000506000000020004" pitchFamily="50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934097" y="4558684"/>
            <a:ext cx="827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4</a:t>
            </a:r>
            <a:endParaRPr lang="en-US" sz="4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74" y="0"/>
            <a:ext cx="12261574" cy="69852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339" y="988572"/>
            <a:ext cx="815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tư ngày 17 tháng 11 năm 2021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4322" y="1689591"/>
            <a:ext cx="131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3626" y="2397807"/>
            <a:ext cx="11728173" cy="1318645"/>
            <a:chOff x="198783" y="2030160"/>
            <a:chExt cx="11728173" cy="1318645"/>
          </a:xfrm>
        </p:grpSpPr>
        <p:sp>
          <p:nvSpPr>
            <p:cNvPr id="8" name="TextBox 7"/>
            <p:cNvSpPr txBox="1"/>
            <p:nvPr/>
          </p:nvSpPr>
          <p:spPr>
            <a:xfrm>
              <a:off x="198783" y="2030160"/>
              <a:ext cx="11728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Bài 20: Phép cộng (có nhớ) số có hai chữ số với số có hai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1183" y="2702474"/>
              <a:ext cx="3733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chữ số (tiết 4).</a:t>
              </a:r>
              <a:endPara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5768" y="331284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32515" y="2257674"/>
            <a:ext cx="3457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ED7D31">
                    <a:lumMod val="75000"/>
                  </a:srgbClr>
                </a:solidFill>
                <a:cs typeface="+mn-lt"/>
              </a:rPr>
              <a:t>YÊU CẦU CẦN ĐẠT</a:t>
            </a:r>
            <a:endParaRPr lang="en-US" sz="3200" b="1" dirty="0">
              <a:solidFill>
                <a:srgbClr val="ED7D31">
                  <a:lumMod val="75000"/>
                </a:srgbClr>
              </a:solidFill>
              <a:cs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kĩ năng đặt tính rồi tính phép cộng (có nhớ) số có hai chữ số với số có một hoặc hai chữ số.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4403756"/>
            <a:ext cx="546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vào giải toán thêm một số đơn vị.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5769" y="4656351"/>
            <a:ext cx="501119" cy="448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1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1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/>
            <p:cNvSpPr/>
            <p:nvPr>
              <p:custDataLst>
                <p:tags r:id="rId2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6119" y="2474033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>
              <a:fillRect/>
            </a:stretch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 + 52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48804" y="2474033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>
              <a:fillRect/>
            </a:stretch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+ 15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35547" y="2474033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>
              <a:fillRect/>
            </a:stretch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 + 17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22285" y="2459519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>
              <a:fillRect/>
            </a:stretch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+ 19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7"/>
            <a:ext cx="2660377" cy="1190982"/>
          </a:xfrm>
          <a:prstGeom prst="rect">
            <a:avLst/>
          </a:prstGeom>
        </p:spPr>
      </p:pic>
      <p:pic>
        <p:nvPicPr>
          <p:cNvPr id="77" name="图片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25" y="-93768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687601" y="240619"/>
            <a:ext cx="1541484" cy="115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076123" y="3965573"/>
            <a:ext cx="947695" cy="459760"/>
            <a:chOff x="8522628" y="5312787"/>
            <a:chExt cx="1091389" cy="529471"/>
          </a:xfrm>
        </p:grpSpPr>
        <p:sp>
          <p:nvSpPr>
            <p:cNvPr id="76" name="TextBox 75"/>
            <p:cNvSpPr txBox="1"/>
            <p:nvPr/>
          </p:nvSpPr>
          <p:spPr>
            <a:xfrm>
              <a:off x="8740071" y="5312787"/>
              <a:ext cx="604031" cy="362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325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cs"/>
                  <a:sym typeface="Arial" panose="020B0604020202020204" pitchFamily="34" charset="0"/>
                </a:rPr>
                <a:t>85%</a:t>
              </a:r>
              <a:endParaRPr kumimoji="0" lang="en-GB" sz="13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2628" y="5570149"/>
              <a:ext cx="1091389" cy="272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5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0" lang="en-GB" sz="85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8088" y="344850"/>
            <a:ext cx="11258193" cy="6229303"/>
            <a:chOff x="631064" y="0"/>
            <a:chExt cx="10921286" cy="6858000"/>
          </a:xfrm>
        </p:grpSpPr>
        <p:pic>
          <p:nvPicPr>
            <p:cNvPr id="10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>
              <a:fillRect/>
            </a:stretch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65719" y="659584"/>
            <a:ext cx="2733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 1: S79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19165" y="2647014"/>
            <a:ext cx="74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90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51568" y="1312226"/>
            <a:ext cx="7826889" cy="1266921"/>
            <a:chOff x="1908313" y="1312226"/>
            <a:chExt cx="7826889" cy="1266921"/>
          </a:xfrm>
        </p:grpSpPr>
        <p:grpSp>
          <p:nvGrpSpPr>
            <p:cNvPr id="5" name="Group 4"/>
            <p:cNvGrpSpPr/>
            <p:nvPr/>
          </p:nvGrpSpPr>
          <p:grpSpPr>
            <a:xfrm>
              <a:off x="1908313" y="1312226"/>
              <a:ext cx="1113179" cy="1266921"/>
              <a:chOff x="1908313" y="1312226"/>
              <a:chExt cx="1113179" cy="126692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175910" y="1312226"/>
                <a:ext cx="8257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38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75909" y="1994372"/>
                <a:ext cx="8455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52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908313" y="1590832"/>
                <a:ext cx="44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+mn-cs"/>
                  </a:rPr>
                  <a:t>+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.VnArial" panose="020B7200000000000000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1965687" y="2475915"/>
                <a:ext cx="749954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4152843" y="1312226"/>
              <a:ext cx="1166869" cy="1266921"/>
              <a:chOff x="1908313" y="1312226"/>
              <a:chExt cx="1166869" cy="126692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249480" y="1312226"/>
                <a:ext cx="8257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15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63901" y="1994372"/>
                <a:ext cx="6209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15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08313" y="1590832"/>
                <a:ext cx="44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+mn-cs"/>
                  </a:rPr>
                  <a:t>+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.VnArial" panose="020B7200000000000000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965687" y="2475915"/>
                <a:ext cx="749954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6397373" y="1312226"/>
              <a:ext cx="1110322" cy="1266921"/>
              <a:chOff x="1908313" y="1312226"/>
              <a:chExt cx="1110322" cy="126692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192933" y="1312226"/>
                <a:ext cx="8257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67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42881" y="1994372"/>
                <a:ext cx="6209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17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08313" y="1590832"/>
                <a:ext cx="44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+mn-cs"/>
                  </a:rPr>
                  <a:t>+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.VnArial" panose="020B7200000000000000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965687" y="2475915"/>
                <a:ext cx="749954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8641903" y="1312226"/>
              <a:ext cx="1093299" cy="1266921"/>
              <a:chOff x="1908313" y="1312226"/>
              <a:chExt cx="1093299" cy="126692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175910" y="1312226"/>
                <a:ext cx="8257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72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32370" y="1994372"/>
                <a:ext cx="6209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HP001 4 hàng" panose="020B0603050302020204" pitchFamily="34" charset="0"/>
                    <a:ea typeface="+mn-ea"/>
                    <a:cs typeface="+mn-cs"/>
                  </a:rPr>
                  <a:t>19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08313" y="1590832"/>
                <a:ext cx="4472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.VnArial" panose="020B7200000000000000" pitchFamily="34" charset="0"/>
                    <a:ea typeface="+mn-ea"/>
                    <a:cs typeface="+mn-cs"/>
                  </a:rPr>
                  <a:t>+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.VnArial" panose="020B7200000000000000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965687" y="2475915"/>
                <a:ext cx="749954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/>
          <p:cNvSpPr txBox="1"/>
          <p:nvPr/>
        </p:nvSpPr>
        <p:spPr>
          <a:xfrm>
            <a:off x="3663695" y="2647013"/>
            <a:ext cx="74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30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2161" y="2641350"/>
            <a:ext cx="74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84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52755" y="2645193"/>
            <a:ext cx="74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91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80" y="-310172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>
            <a:fillRect/>
          </a:stretch>
        </p:blipFill>
        <p:spPr>
          <a:xfrm>
            <a:off x="5664197" y="473809"/>
            <a:ext cx="1611487" cy="1030651"/>
          </a:xfrm>
          <a:prstGeom prst="ellipse">
            <a:avLst/>
          </a:prstGeom>
        </p:spPr>
      </p:pic>
      <p:pic>
        <p:nvPicPr>
          <p:cNvPr id="28" name="Picture 27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10022740" y="-14514"/>
            <a:ext cx="1541484" cy="1150480"/>
          </a:xfrm>
          <a:prstGeom prst="rect">
            <a:avLst/>
          </a:prstGeom>
        </p:spPr>
      </p:pic>
      <p:pic>
        <p:nvPicPr>
          <p:cNvPr id="29" name="Picture 28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>
            <a:fillRect/>
          </a:stretch>
        </p:blipFill>
        <p:spPr>
          <a:xfrm>
            <a:off x="8773884" y="2360686"/>
            <a:ext cx="1248856" cy="1076878"/>
          </a:xfrm>
          <a:prstGeom prst="rect">
            <a:avLst/>
          </a:prstGeom>
        </p:spPr>
      </p:pic>
      <p:pic>
        <p:nvPicPr>
          <p:cNvPr id="30" name="Picture 29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955" r="54222"/>
          <a:stretch>
            <a:fillRect/>
          </a:stretch>
        </p:blipFill>
        <p:spPr>
          <a:xfrm>
            <a:off x="2133197" y="2539932"/>
            <a:ext cx="1611487" cy="1030651"/>
          </a:xfrm>
          <a:prstGeom prst="ellipse">
            <a:avLst/>
          </a:prstGeom>
        </p:spPr>
      </p:pic>
      <p:pic>
        <p:nvPicPr>
          <p:cNvPr id="31" name="Picture 30" descr="18323720-tác-giả-của-một-con-gà-để-ấp-trứng-trong-một-hòn-đảo-trên-một-nền-trắng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44" r="38749" b="50000"/>
          <a:stretch>
            <a:fillRect/>
          </a:stretch>
        </p:blipFill>
        <p:spPr>
          <a:xfrm>
            <a:off x="4906734" y="3517410"/>
            <a:ext cx="933124" cy="804625"/>
          </a:xfrm>
          <a:prstGeom prst="rect">
            <a:avLst/>
          </a:prstGeom>
        </p:spPr>
      </p:pic>
      <p:grpSp>
        <p:nvGrpSpPr>
          <p:cNvPr id="103" name="60 + 10"/>
          <p:cNvGrpSpPr/>
          <p:nvPr/>
        </p:nvGrpSpPr>
        <p:grpSpPr>
          <a:xfrm>
            <a:off x="711202" y="608294"/>
            <a:ext cx="2430232" cy="5606542"/>
            <a:chOff x="711202" y="608294"/>
            <a:chExt cx="2430232" cy="5606542"/>
          </a:xfrm>
        </p:grpSpPr>
        <p:pic>
          <p:nvPicPr>
            <p:cNvPr id="15" name="60 +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9" t="44508" r="50000" b="11845"/>
            <a:stretch>
              <a:fillRect/>
            </a:stretch>
          </p:blipFill>
          <p:spPr>
            <a:xfrm>
              <a:off x="711202" y="608294"/>
              <a:ext cx="2068285" cy="2439930"/>
            </a:xfrm>
            <a:prstGeom prst="rect">
              <a:avLst/>
            </a:prstGeom>
          </p:spPr>
        </p:pic>
        <p:sp>
          <p:nvSpPr>
            <p:cNvPr id="34" name="Freeform 33"/>
            <p:cNvSpPr/>
            <p:nvPr/>
          </p:nvSpPr>
          <p:spPr>
            <a:xfrm>
              <a:off x="1672798" y="2938236"/>
              <a:ext cx="1468636" cy="3276600"/>
            </a:xfrm>
            <a:custGeom>
              <a:avLst/>
              <a:gdLst>
                <a:gd name="connsiteX0" fmla="*/ 77986 w 1468636"/>
                <a:gd name="connsiteY0" fmla="*/ 0 h 3276600"/>
                <a:gd name="connsiteX1" fmla="*/ 154186 w 1468636"/>
                <a:gd name="connsiteY1" fmla="*/ 1504950 h 3276600"/>
                <a:gd name="connsiteX2" fmla="*/ 1468636 w 1468636"/>
                <a:gd name="connsiteY2" fmla="*/ 3276600 h 3276600"/>
                <a:gd name="connsiteX3" fmla="*/ 1468636 w 1468636"/>
                <a:gd name="connsiteY3" fmla="*/ 3276600 h 3276600"/>
                <a:gd name="connsiteX4" fmla="*/ 1468636 w 1468636"/>
                <a:gd name="connsiteY4" fmla="*/ 327660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8636" h="3276600">
                  <a:moveTo>
                    <a:pt x="77986" y="0"/>
                  </a:moveTo>
                  <a:cubicBezTo>
                    <a:pt x="198" y="479425"/>
                    <a:pt x="-77589" y="958850"/>
                    <a:pt x="154186" y="1504950"/>
                  </a:cubicBezTo>
                  <a:cubicBezTo>
                    <a:pt x="385961" y="2051050"/>
                    <a:pt x="1468636" y="3276600"/>
                    <a:pt x="1468636" y="3276600"/>
                  </a:cubicBezTo>
                  <a:lnTo>
                    <a:pt x="1468636" y="3276600"/>
                  </a:lnTo>
                  <a:lnTo>
                    <a:pt x="1468636" y="32766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021694" y="1436849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60 + 10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67 + 14"/>
          <p:cNvGrpSpPr/>
          <p:nvPr/>
        </p:nvGrpSpPr>
        <p:grpSpPr>
          <a:xfrm>
            <a:off x="3890797" y="1436849"/>
            <a:ext cx="2749487" cy="4746237"/>
            <a:chOff x="3890797" y="1436849"/>
            <a:chExt cx="2749487" cy="4746237"/>
          </a:xfrm>
        </p:grpSpPr>
        <p:pic>
          <p:nvPicPr>
            <p:cNvPr id="14" name="67 +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69" t="4077" r="50000" b="52276"/>
            <a:stretch>
              <a:fillRect/>
            </a:stretch>
          </p:blipFill>
          <p:spPr>
            <a:xfrm>
              <a:off x="3890797" y="1436849"/>
              <a:ext cx="2076390" cy="2569957"/>
            </a:xfrm>
            <a:prstGeom prst="rect">
              <a:avLst/>
            </a:prstGeom>
          </p:spPr>
        </p:pic>
        <p:sp>
          <p:nvSpPr>
            <p:cNvPr id="36" name="Freeform 35"/>
            <p:cNvSpPr/>
            <p:nvPr/>
          </p:nvSpPr>
          <p:spPr>
            <a:xfrm>
              <a:off x="4693492" y="3731986"/>
              <a:ext cx="1946792" cy="2451100"/>
            </a:xfrm>
            <a:custGeom>
              <a:avLst/>
              <a:gdLst>
                <a:gd name="connsiteX0" fmla="*/ 244992 w 1946792"/>
                <a:gd name="connsiteY0" fmla="*/ 0 h 2451100"/>
                <a:gd name="connsiteX1" fmla="*/ 143392 w 1946792"/>
                <a:gd name="connsiteY1" fmla="*/ 1409700 h 2451100"/>
                <a:gd name="connsiteX2" fmla="*/ 1946792 w 1946792"/>
                <a:gd name="connsiteY2" fmla="*/ 2451100 h 2451100"/>
                <a:gd name="connsiteX3" fmla="*/ 1946792 w 1946792"/>
                <a:gd name="connsiteY3" fmla="*/ 2451100 h 24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792" h="2451100">
                  <a:moveTo>
                    <a:pt x="244992" y="0"/>
                  </a:moveTo>
                  <a:cubicBezTo>
                    <a:pt x="52375" y="500591"/>
                    <a:pt x="-140241" y="1001183"/>
                    <a:pt x="143392" y="1409700"/>
                  </a:cubicBezTo>
                  <a:cubicBezTo>
                    <a:pt x="427025" y="1818217"/>
                    <a:pt x="1946792" y="2451100"/>
                    <a:pt x="1946792" y="2451100"/>
                  </a:cubicBezTo>
                  <a:lnTo>
                    <a:pt x="1946792" y="2451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25469" y="2074768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67 + 14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58 + 19"/>
          <p:cNvGrpSpPr/>
          <p:nvPr/>
        </p:nvGrpSpPr>
        <p:grpSpPr>
          <a:xfrm>
            <a:off x="4557484" y="445417"/>
            <a:ext cx="4442154" cy="5724968"/>
            <a:chOff x="4557484" y="445417"/>
            <a:chExt cx="4442154" cy="5724968"/>
          </a:xfrm>
        </p:grpSpPr>
        <p:pic>
          <p:nvPicPr>
            <p:cNvPr id="11" name="58 +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8" t="2343" r="13821" b="54010"/>
            <a:stretch>
              <a:fillRect/>
            </a:stretch>
          </p:blipFill>
          <p:spPr>
            <a:xfrm>
              <a:off x="6691850" y="445417"/>
              <a:ext cx="2307788" cy="2765683"/>
            </a:xfrm>
            <a:prstGeom prst="rect">
              <a:avLst/>
            </a:prstGeom>
          </p:spPr>
        </p:pic>
        <p:sp>
          <p:nvSpPr>
            <p:cNvPr id="39" name="Freeform 38"/>
            <p:cNvSpPr/>
            <p:nvPr/>
          </p:nvSpPr>
          <p:spPr>
            <a:xfrm>
              <a:off x="4557484" y="3055256"/>
              <a:ext cx="3162300" cy="3115129"/>
            </a:xfrm>
            <a:custGeom>
              <a:avLst/>
              <a:gdLst>
                <a:gd name="connsiteX0" fmla="*/ 3162300 w 3162300"/>
                <a:gd name="connsiteY0" fmla="*/ 0 h 3302000"/>
                <a:gd name="connsiteX1" fmla="*/ 2705100 w 3162300"/>
                <a:gd name="connsiteY1" fmla="*/ 1384300 h 3302000"/>
                <a:gd name="connsiteX2" fmla="*/ 2019300 w 3162300"/>
                <a:gd name="connsiteY2" fmla="*/ 2209800 h 3302000"/>
                <a:gd name="connsiteX3" fmla="*/ 0 w 3162300"/>
                <a:gd name="connsiteY3" fmla="*/ 3302000 h 3302000"/>
                <a:gd name="connsiteX4" fmla="*/ 0 w 3162300"/>
                <a:gd name="connsiteY4" fmla="*/ 3302000 h 330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2300" h="3302000">
                  <a:moveTo>
                    <a:pt x="3162300" y="0"/>
                  </a:moveTo>
                  <a:cubicBezTo>
                    <a:pt x="3028950" y="508000"/>
                    <a:pt x="2895600" y="1016000"/>
                    <a:pt x="2705100" y="1384300"/>
                  </a:cubicBezTo>
                  <a:cubicBezTo>
                    <a:pt x="2514600" y="1752600"/>
                    <a:pt x="2470150" y="1890183"/>
                    <a:pt x="2019300" y="2209800"/>
                  </a:cubicBezTo>
                  <a:cubicBezTo>
                    <a:pt x="1568450" y="2529417"/>
                    <a:pt x="0" y="3302000"/>
                    <a:pt x="0" y="3302000"/>
                  </a:cubicBezTo>
                  <a:lnTo>
                    <a:pt x="0" y="33020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976961" y="1245888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58 + 19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49 + 48"/>
          <p:cNvGrpSpPr/>
          <p:nvPr/>
        </p:nvGrpSpPr>
        <p:grpSpPr>
          <a:xfrm>
            <a:off x="8657772" y="1242717"/>
            <a:ext cx="3195916" cy="4965769"/>
            <a:chOff x="8657772" y="1242717"/>
            <a:chExt cx="3195916" cy="4965769"/>
          </a:xfrm>
        </p:grpSpPr>
        <p:pic>
          <p:nvPicPr>
            <p:cNvPr id="25" name="49 +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280" y="1242717"/>
              <a:ext cx="2527408" cy="2478649"/>
            </a:xfrm>
            <a:prstGeom prst="rect">
              <a:avLst/>
            </a:prstGeom>
          </p:spPr>
        </p:pic>
        <p:sp>
          <p:nvSpPr>
            <p:cNvPr id="38" name="Freeform 37"/>
            <p:cNvSpPr/>
            <p:nvPr/>
          </p:nvSpPr>
          <p:spPr>
            <a:xfrm>
              <a:off x="8657772" y="3490686"/>
              <a:ext cx="1932212" cy="2717800"/>
            </a:xfrm>
            <a:custGeom>
              <a:avLst/>
              <a:gdLst>
                <a:gd name="connsiteX0" fmla="*/ 1932212 w 1932212"/>
                <a:gd name="connsiteY0" fmla="*/ 0 h 2717800"/>
                <a:gd name="connsiteX1" fmla="*/ 586012 w 1932212"/>
                <a:gd name="connsiteY1" fmla="*/ 774700 h 2717800"/>
                <a:gd name="connsiteX2" fmla="*/ 1812 w 1932212"/>
                <a:gd name="connsiteY2" fmla="*/ 1651000 h 2717800"/>
                <a:gd name="connsiteX3" fmla="*/ 751112 w 1932212"/>
                <a:gd name="connsiteY3" fmla="*/ 2717800 h 2717800"/>
                <a:gd name="connsiteX4" fmla="*/ 751112 w 1932212"/>
                <a:gd name="connsiteY4" fmla="*/ 2717800 h 2717800"/>
                <a:gd name="connsiteX5" fmla="*/ 751112 w 1932212"/>
                <a:gd name="connsiteY5" fmla="*/ 2667000 h 2717800"/>
                <a:gd name="connsiteX6" fmla="*/ 751112 w 1932212"/>
                <a:gd name="connsiteY6" fmla="*/ 270510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2212" h="2717800">
                  <a:moveTo>
                    <a:pt x="1932212" y="0"/>
                  </a:moveTo>
                  <a:cubicBezTo>
                    <a:pt x="1419978" y="249766"/>
                    <a:pt x="907745" y="499533"/>
                    <a:pt x="586012" y="774700"/>
                  </a:cubicBezTo>
                  <a:cubicBezTo>
                    <a:pt x="264279" y="1049867"/>
                    <a:pt x="-25705" y="1327150"/>
                    <a:pt x="1812" y="1651000"/>
                  </a:cubicBezTo>
                  <a:cubicBezTo>
                    <a:pt x="29329" y="1974850"/>
                    <a:pt x="751112" y="2717800"/>
                    <a:pt x="751112" y="2717800"/>
                  </a:cubicBezTo>
                  <a:lnTo>
                    <a:pt x="751112" y="2717800"/>
                  </a:lnTo>
                  <a:lnTo>
                    <a:pt x="751112" y="2667000"/>
                  </a:lnTo>
                  <a:lnTo>
                    <a:pt x="751112" y="270510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850788" y="1986117"/>
              <a:ext cx="1563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49 + 48</a:t>
              </a:r>
              <a:endParaRPr lang="en-US" sz="32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37049" y="4875392"/>
            <a:ext cx="11534035" cy="1908444"/>
            <a:chOff x="237049" y="4875392"/>
            <a:chExt cx="11534035" cy="1908444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026884" y="6170386"/>
              <a:ext cx="10744200" cy="127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54134" y="601798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852634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574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268684" y="60522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941458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639958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3257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36958" y="60141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735784" y="60395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411012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109512" y="603322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184" y="602687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74684" y="6042116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941079" y="63138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58877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93629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76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004829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79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90629" y="63221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82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98984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084784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88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32484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91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71929" y="63094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94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47157" y="629677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819540" y="6309471"/>
              <a:ext cx="6992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1082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12329" y="6301196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56" b="100000" l="6944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49" y="4875392"/>
              <a:ext cx="1498603" cy="1498603"/>
            </a:xfrm>
            <a:prstGeom prst="rect">
              <a:avLst/>
            </a:prstGeom>
          </p:spPr>
        </p:pic>
        <p:pic>
          <p:nvPicPr>
            <p:cNvPr id="84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085" y="5307244"/>
              <a:ext cx="932558" cy="848628"/>
            </a:xfrm>
            <a:prstGeom prst="rect">
              <a:avLst/>
            </a:prstGeom>
          </p:spPr>
        </p:pic>
        <p:sp>
          <p:nvSpPr>
            <p:cNvPr id="89" name="Rounded Rectangle 88"/>
            <p:cNvSpPr/>
            <p:nvPr/>
          </p:nvSpPr>
          <p:spPr>
            <a:xfrm>
              <a:off x="2926223" y="5318128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Đ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284079" y="5311245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366553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9303922" y="527799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4283916" y="532156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6381067" y="5272819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9311226" y="5298578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Đ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4106" y="34490"/>
            <a:ext cx="2436139" cy="664364"/>
            <a:chOff x="238537" y="208174"/>
            <a:chExt cx="1654709" cy="664364"/>
          </a:xfrm>
        </p:grpSpPr>
        <p:sp>
          <p:nvSpPr>
            <p:cNvPr id="113" name="Rounded Rectangle 112"/>
            <p:cNvSpPr/>
            <p:nvPr/>
          </p:nvSpPr>
          <p:spPr>
            <a:xfrm>
              <a:off x="757064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8913" y="220583"/>
              <a:ext cx="6676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Đ, S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58512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36403" r="15778" b="25000"/>
          <a:stretch>
            <a:fillRect/>
          </a:stretch>
        </p:blipFill>
        <p:spPr bwMode="auto">
          <a:xfrm>
            <a:off x="1468098" y="1756229"/>
            <a:ext cx="10041719" cy="338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Flowchart: Document 5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3084" y="919861"/>
            <a:ext cx="2276480" cy="664364"/>
            <a:chOff x="238537" y="208174"/>
            <a:chExt cx="1546263" cy="664364"/>
          </a:xfrm>
        </p:grpSpPr>
        <p:sp>
          <p:nvSpPr>
            <p:cNvPr id="10" name="Rounded Rectangle 9"/>
            <p:cNvSpPr/>
            <p:nvPr/>
          </p:nvSpPr>
          <p:spPr>
            <a:xfrm>
              <a:off x="757064" y="220583"/>
              <a:ext cx="50332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8913" y="220583"/>
              <a:ext cx="4814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vi-VN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8537" y="232458"/>
              <a:ext cx="434764" cy="6400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0066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0281" y="244040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666" y="4124058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295" y="2483943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93409" y="2469430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5581" y="4141276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94703" y="4155791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544910" y="390358"/>
            <a:ext cx="2964908" cy="1620025"/>
            <a:chOff x="8792308" y="390359"/>
            <a:chExt cx="2717510" cy="1366622"/>
          </a:xfrm>
        </p:grpSpPr>
        <p:sp>
          <p:nvSpPr>
            <p:cNvPr id="2" name="Oval Callout 1"/>
            <p:cNvSpPr/>
            <p:nvPr/>
          </p:nvSpPr>
          <p:spPr>
            <a:xfrm>
              <a:off x="8792308" y="390359"/>
              <a:ext cx="2717510" cy="1280952"/>
            </a:xfrm>
            <a:prstGeom prst="wedgeEllipseCallout">
              <a:avLst>
                <a:gd name="adj1" fmla="val -49573"/>
                <a:gd name="adj2" fmla="val 60475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85888" y="741318"/>
              <a:ext cx="258038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b.</a:t>
              </a:r>
              <a:endPara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161" b="62500" l="44876" r="69107">
                        <a14:foregroundMark x1="49414" y1="49349" x2="49414" y2="49349"/>
                        <a14:foregroundMark x1="48975" y1="49349" x2="51977" y2="49740"/>
                        <a14:foregroundMark x1="62884" y1="41927" x2="65447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44" t="31944" r="28161" b="34028"/>
          <a:stretch>
            <a:fillRect/>
          </a:stretch>
        </p:blipFill>
        <p:spPr bwMode="auto">
          <a:xfrm>
            <a:off x="5845065" y="1813487"/>
            <a:ext cx="6509614" cy="429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1255" y="395262"/>
            <a:ext cx="11756573" cy="1816487"/>
            <a:chOff x="97653" y="1454784"/>
            <a:chExt cx="9961004" cy="1816487"/>
          </a:xfrm>
        </p:grpSpPr>
        <p:sp>
          <p:nvSpPr>
            <p:cNvPr id="4" name="MH_Other_2"/>
            <p:cNvSpPr/>
            <p:nvPr>
              <p:custDataLst>
                <p:tags r:id="rId3"/>
              </p:custDataLst>
            </p:nvPr>
          </p:nvSpPr>
          <p:spPr>
            <a:xfrm>
              <a:off x="97653" y="1454784"/>
              <a:ext cx="947682" cy="7315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119" y="1498478"/>
              <a:ext cx="9132538" cy="1772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57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bi. Mai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7097919" y="981641"/>
            <a:ext cx="265568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6220" y="981641"/>
            <a:ext cx="23774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9766" y="1536833"/>
            <a:ext cx="4312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8460" y="2420507"/>
            <a:ext cx="4436407" cy="265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vi-V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vi-V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endParaRPr lang="vi-VN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</a:t>
            </a:r>
            <a:endParaRPr lang="vi-VN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iên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1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5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4&quot;/&gt;&lt;/object&gt;&lt;object type=&quot;3&quot; unique_id=&quot;10004&quot;&gt;&lt;property id=&quot;20148&quot; value=&quot;5&quot;/&gt;&lt;property id=&quot;20300&quot; value=&quot;Slide 2&quot;/&gt;&lt;property id=&quot;20307&quot; value=&quot;282&quot;/&gt;&lt;/object&gt;&lt;object type=&quot;3&quot; unique_id=&quot;10005&quot;&gt;&lt;property id=&quot;20148&quot; value=&quot;5&quot;/&gt;&lt;property id=&quot;20300&quot; value=&quot;Slide 3&quot;/&gt;&lt;property id=&quot;20307&quot; value=&quot;266&quot;/&gt;&lt;/object&gt;&lt;object type=&quot;3&quot; unique_id=&quot;10006&quot;&gt;&lt;property id=&quot;20148&quot; value=&quot;5&quot;/&gt;&lt;property id=&quot;20300&quot; value=&quot;Slide 4&quot;/&gt;&lt;property id=&quot;20307&quot; value=&quot;286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&quot;/&gt;&lt;property id=&quot;20307&quot; value=&quot;288&quot;/&gt;&lt;/object&gt;&lt;object type=&quot;3&quot; unique_id=&quot;10009&quot;&gt;&lt;property id=&quot;20148&quot; value=&quot;5&quot;/&gt;&lt;property id=&quot;20300&quot; value=&quot;Slide 7&quot;/&gt;&lt;property id=&quot;20307&quot; value=&quot;289&quot;/&gt;&lt;/object&gt;&lt;object type=&quot;3&quot; unique_id=&quot;10010&quot;&gt;&lt;property id=&quot;20148&quot; value=&quot;5&quot;/&gt;&lt;property id=&quot;20300&quot; value=&quot;Slide 8&quot;/&gt;&lt;property id=&quot;20307&quot; value=&quot;285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WPS Presentation</Application>
  <PresentationFormat>Widescreen</PresentationFormat>
  <Paragraphs>169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ITC Avant Garde Std Bk</vt:lpstr>
      <vt:lpstr>Century Gothic</vt:lpstr>
      <vt:lpstr>.VnMystical</vt:lpstr>
      <vt:lpstr>Segoe Print</vt:lpstr>
      <vt:lpstr>iCiel Mijas</vt:lpstr>
      <vt:lpstr>Yu Gothic UI</vt:lpstr>
      <vt:lpstr>Book Antiqua</vt:lpstr>
      <vt:lpstr>HP001 4 hàng</vt:lpstr>
      <vt:lpstr>iCiel Pony</vt:lpstr>
      <vt:lpstr>Wide Latin</vt:lpstr>
      <vt:lpstr>Times New Roman</vt:lpstr>
      <vt:lpstr>Microsoft YaHei</vt:lpstr>
      <vt:lpstr>.VnArial</vt:lpstr>
      <vt:lpstr>Akronism</vt:lpstr>
      <vt:lpstr>Arial Unicode MS</vt:lpstr>
      <vt:lpstr>Calibri Light</vt:lpstr>
      <vt:lpstr>Calibri</vt:lpstr>
      <vt:lpstr>Office Theme</vt:lpstr>
      <vt:lpstr>1_Office Theme</vt:lpstr>
      <vt:lpstr>8_Office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405</cp:revision>
  <dcterms:created xsi:type="dcterms:W3CDTF">2021-05-26T03:43:00Z</dcterms:created>
  <dcterms:modified xsi:type="dcterms:W3CDTF">2021-11-15T09:06:41Z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AC0D9F997E6D4E0EA24D86272FC534F5</vt:lpwstr>
  </property>
  <property fmtid="{D5CDD505-2E9C-101B-9397-08002B2CF9AE}" pid="3" name="KSOProductBuildVer">
    <vt:lpwstr>1033-11.2.0.10351</vt:lpwstr>
  </property>
</Properties>
</file>