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341" r:id="rId2"/>
    <p:sldId id="257" r:id="rId3"/>
    <p:sldId id="339" r:id="rId4"/>
    <p:sldId id="340" r:id="rId5"/>
    <p:sldId id="343" r:id="rId6"/>
    <p:sldId id="342" r:id="rId7"/>
    <p:sldId id="327" r:id="rId8"/>
    <p:sldId id="302" r:id="rId9"/>
    <p:sldId id="328" r:id="rId10"/>
    <p:sldId id="321" r:id="rId11"/>
    <p:sldId id="329" r:id="rId12"/>
    <p:sldId id="324" r:id="rId13"/>
    <p:sldId id="330" r:id="rId14"/>
    <p:sldId id="310" r:id="rId15"/>
    <p:sldId id="312" r:id="rId16"/>
    <p:sldId id="336" r:id="rId17"/>
    <p:sldId id="331" r:id="rId18"/>
    <p:sldId id="334" r:id="rId19"/>
    <p:sldId id="335" r:id="rId20"/>
    <p:sldId id="337" r:id="rId21"/>
    <p:sldId id="332" r:id="rId22"/>
    <p:sldId id="323" r:id="rId23"/>
    <p:sldId id="315" r:id="rId24"/>
    <p:sldId id="338" r:id="rId25"/>
    <p:sldId id="283" r:id="rId26"/>
  </p:sldIdLst>
  <p:sldSz cx="16256000" cy="9144000"/>
  <p:notesSz cx="6858000" cy="91440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5DDFD"/>
    <a:srgbClr val="FFFFCC"/>
    <a:srgbClr val="FDD4CF"/>
    <a:srgbClr val="FBD1EC"/>
    <a:srgbClr val="CCFFFF"/>
    <a:srgbClr val="33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-352" y="-8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admin\Videos\Captures\VTV7 Bài hát Hộp bút chì màu VTV7 phụ đề Karaoke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43837"/>
  <ax:ocxPr ax:name="_cy" ax:value="22454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2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25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4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" y="6147935"/>
            <a:ext cx="16256020" cy="29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6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6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25-Oct-21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2" r:id="rId12"/>
    <p:sldLayoutId id="2147483693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7.png"/><Relationship Id="rId7" Type="http://schemas.openxmlformats.org/officeDocument/2006/relationships/image" Target="../media/image34.png"/><Relationship Id="rId12" Type="http://schemas.openxmlformats.org/officeDocument/2006/relationships/image" Target="../media/image4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0.jpe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5.wdp"/><Relationship Id="rId7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37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microsoft.com/office/2007/relationships/hdphoto" Target="../media/hdphoto8.wdp"/><Relationship Id="rId18" Type="http://schemas.openxmlformats.org/officeDocument/2006/relationships/image" Target="../media/image54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microsoft.com/office/2007/relationships/hdphoto" Target="../media/hdphoto7.wdp"/><Relationship Id="rId5" Type="http://schemas.openxmlformats.org/officeDocument/2006/relationships/image" Target="../media/image33.png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295" y="1782960"/>
            <a:ext cx="9841413" cy="1927497"/>
          </a:xfrm>
        </p:spPr>
        <p:txBody>
          <a:bodyPr>
            <a:normAutofit/>
          </a:bodyPr>
          <a:lstStyle/>
          <a:p>
            <a:r>
              <a:rPr lang="en-US" sz="6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6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3282" y="3931920"/>
            <a:ext cx="4381500" cy="521208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00" y="81280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0800992"/>
      </p:ext>
    </p:extLst>
  </p:cSld>
  <p:clrMapOvr>
    <a:masterClrMapping/>
  </p:clrMapOvr>
  <p:transition advTm="81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031209" y="706530"/>
            <a:ext cx="541866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xmlns="" id="{9499C835-6942-4985-A2C8-7F05A71FA8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772" y="5842860"/>
            <a:ext cx="4121121" cy="4121121"/>
          </a:xfrm>
          <a:prstGeom prst="rect">
            <a:avLst/>
          </a:prstGeom>
        </p:spPr>
      </p:pic>
      <p:pic>
        <p:nvPicPr>
          <p:cNvPr id="8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337"/>
            <a:ext cx="4176486" cy="417648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7851" y="2044443"/>
            <a:ext cx="13492135" cy="18301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1" name="Rounded Rectangle 10"/>
          <p:cNvSpPr/>
          <p:nvPr/>
        </p:nvSpPr>
        <p:spPr>
          <a:xfrm>
            <a:off x="2088243" y="4220203"/>
            <a:ext cx="13492135" cy="18301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395288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656100" y="2101335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124635" y="1998251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989018" y="3019154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13004" y="299487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1837552" y="4281530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717686" y="5170639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708965" y="510490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3839986" y="5104902"/>
            <a:ext cx="123986" cy="8537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em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648" y="367786"/>
            <a:ext cx="14661265" cy="7947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567053" y="7644403"/>
            <a:ext cx="11915492" cy="1342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621" y="94702"/>
            <a:ext cx="6535180" cy="485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63041" y="5132803"/>
            <a:ext cx="11602177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8800" b="1" spc="1067" dirty="0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b="1" spc="1067" dirty="0" err="1">
                <a:solidFill>
                  <a:srgbClr val="FF0000"/>
                </a:solidFill>
                <a:latin typeface="iCiel Mijas" panose="02000506000000020004" pitchFamily="50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8800" b="1" spc="1067" dirty="0">
              <a:solidFill>
                <a:srgbClr val="FF0000"/>
              </a:solidFill>
              <a:latin typeface="iCiel Mijas" panose="02000506000000020004" pitchFamily="50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01" y="436346"/>
            <a:ext cx="5497847" cy="870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63117" cy="5217652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86960" y="5571614"/>
            <a:ext cx="13298925" cy="1756695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8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8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74617"/>
            <a:ext cx="16256000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3" y="7050110"/>
            <a:ext cx="2631539" cy="20228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1744560" y="-199631"/>
            <a:ext cx="1274187" cy="116800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74857" y="116109"/>
            <a:ext cx="703750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42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94926" y="839889"/>
            <a:ext cx="13354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43392" y="2337078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43392" y="3556127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43392" y="4844119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43392" y="6219811"/>
            <a:ext cx="4106594" cy="840019"/>
          </a:xfrm>
          <a:prstGeom prst="roundRect">
            <a:avLst/>
          </a:prstGeom>
          <a:solidFill>
            <a:srgbClr val="FDD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04110" y="2269774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04110" y="3488823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04110" y="4776815"/>
            <a:ext cx="8588161" cy="87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304110" y="6152507"/>
            <a:ext cx="8588161" cy="1439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chúng trong cuốn sách..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/>
          <p:cNvCxnSpPr>
            <a:stCxn id="20" idx="3"/>
            <a:endCxn id="28" idx="1"/>
          </p:cNvCxnSpPr>
          <p:nvPr/>
        </p:nvCxnSpPr>
        <p:spPr>
          <a:xfrm>
            <a:off x="5649986" y="2757088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66546" y="3875376"/>
            <a:ext cx="1654124" cy="1168681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7" idx="1"/>
          </p:cNvCxnSpPr>
          <p:nvPr/>
        </p:nvCxnSpPr>
        <p:spPr>
          <a:xfrm flipV="1">
            <a:off x="5666546" y="2706720"/>
            <a:ext cx="1637564" cy="2611395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2" idx="1"/>
          </p:cNvCxnSpPr>
          <p:nvPr/>
        </p:nvCxnSpPr>
        <p:spPr>
          <a:xfrm>
            <a:off x="5649986" y="6798557"/>
            <a:ext cx="1654124" cy="7352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18619" y="655275"/>
            <a:ext cx="1439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Qua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18619" y="1409540"/>
            <a:ext cx="14334314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Qua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214542" y="180158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478" y="2458673"/>
            <a:ext cx="3856522" cy="57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793" y="5273714"/>
            <a:ext cx="4066040" cy="3445796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0632041" y="2826245"/>
            <a:ext cx="5284787" cy="242927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21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2585259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903584" y="472520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3" y="5672016"/>
            <a:ext cx="4405857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354037" y="4381949"/>
            <a:ext cx="1856507" cy="199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8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502983" y="2405143"/>
            <a:ext cx="1969433" cy="15719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0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1969705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4177371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59755" y="5085526"/>
            <a:ext cx="4405857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0058400" y="7388352"/>
            <a:ext cx="2103120" cy="2011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626" y="1910847"/>
            <a:ext cx="4041648" cy="60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5948" y="1796690"/>
            <a:ext cx="9877035" cy="3200812"/>
          </a:xfrm>
          <a:prstGeom prst="rect">
            <a:avLst/>
          </a:prstGeom>
          <a:solidFill>
            <a:srgbClr val="95DDFD"/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4760646" y="535586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202695" y="6371930"/>
            <a:ext cx="4405857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9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1642" y="-26030"/>
            <a:ext cx="1644914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76797" y="19127"/>
            <a:ext cx="16449140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0" y="8746837"/>
            <a:ext cx="16256000" cy="23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57504" y="390274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8647" y="382325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1089462" y="-948076"/>
            <a:ext cx="4390459" cy="4083077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52732" y="969436"/>
            <a:ext cx="3176251" cy="9847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333" b="1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5333" b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333" b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en-US" sz="5333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6936" y="394920"/>
            <a:ext cx="12733867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10666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5114" y="390633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 smtClean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15</a:t>
            </a:r>
            <a:endParaRPr lang="en-US" sz="5689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6599" y="4201905"/>
            <a:ext cx="8989247" cy="106693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CUỐN SÁCH CỦA EM</a:t>
            </a:r>
            <a:endParaRPr lang="en-US" sz="5867" b="1" dirty="0">
              <a:solidFill>
                <a:srgbClr val="0070C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8906934"/>
            <a:ext cx="16256000" cy="237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795" y="708156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" y="7046824"/>
            <a:ext cx="2631539" cy="2022833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2727158" y="8623436"/>
            <a:ext cx="14115594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225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3225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5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Tìm Hiểu Về Thế Giới Động Vật – Động Vật Sống Dưới Nước – Bò Sát Và Côn  Trù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586" y="1819911"/>
            <a:ext cx="5483055" cy="6370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1" name="Right Arrow 30"/>
          <p:cNvSpPr/>
          <p:nvPr/>
        </p:nvSpPr>
        <p:spPr>
          <a:xfrm rot="10800000">
            <a:off x="6656832" y="3801159"/>
            <a:ext cx="1548214" cy="96730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1183126" y="6262874"/>
            <a:ext cx="4278196" cy="840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88720" y="2045782"/>
            <a:ext cx="4272602" cy="84001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88719" y="3441674"/>
            <a:ext cx="4272603" cy="8400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88720" y="4989088"/>
            <a:ext cx="4272603" cy="840019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44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12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1" grpId="0" animBg="1"/>
      <p:bldP spid="32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204" b="81944" l="53125" r="73594">
                        <a14:foregroundMark x1="54115" y1="79815" x2="58021" y2="77037"/>
                        <a14:foregroundMark x1="58021" y1="77037" x2="64844" y2="77778"/>
                        <a14:foregroundMark x1="64844" y1="77778" x2="72500" y2="78611"/>
                        <a14:foregroundMark x1="73229" y1="76481" x2="73125" y2="51204"/>
                      </a14:backgroundRemoval>
                    </a14:imgEffect>
                  </a14:imgLayer>
                </a14:imgProps>
              </a:ext>
            </a:extLst>
          </a:blip>
          <a:srcRect l="52756" t="45556" r="25544" b="16756"/>
          <a:stretch/>
        </p:blipFill>
        <p:spPr>
          <a:xfrm>
            <a:off x="9234919" y="1148129"/>
            <a:ext cx="5906194" cy="577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5794" y="671880"/>
            <a:ext cx="14398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" y="8099090"/>
            <a:ext cx="16256000" cy="10659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895" y="-157540"/>
            <a:ext cx="1656853" cy="1202691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08" y="-564788"/>
            <a:ext cx="2047388" cy="1648721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38" y="-369906"/>
            <a:ext cx="1098523" cy="178422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459" y="7354055"/>
            <a:ext cx="2631539" cy="2022833"/>
          </a:xfrm>
          <a:prstGeom prst="rect">
            <a:avLst/>
          </a:prstGeom>
        </p:spPr>
      </p:pic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13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5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832" y="1573852"/>
            <a:ext cx="8195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8832" y="5005533"/>
            <a:ext cx="81951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456156" y="2484767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58030" y="2326791"/>
            <a:ext cx="81951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endParaRPr lang="en-US" sz="44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endParaRPr lang="en-US" sz="44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Đước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7158" y="6497774"/>
            <a:ext cx="140504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25.</a:t>
            </a:r>
            <a:endParaRPr lang="en-US" sz="44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553953" y="6659220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" y="4449346"/>
            <a:ext cx="3510079" cy="4694655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57" y="6832451"/>
            <a:ext cx="2478388" cy="2478388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38" y="-1102451"/>
            <a:ext cx="14003553" cy="872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3116027" y="1809551"/>
            <a:ext cx="2810940" cy="709499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3790140" y="3192945"/>
            <a:ext cx="8558144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519">
              <a:defRPr/>
            </a:pP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7200" b="1" spc="1067" dirty="0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7200" b="1" spc="1067" dirty="0" err="1">
                <a:solidFill>
                  <a:srgbClr val="002060"/>
                </a:solidFill>
                <a:latin typeface="iCiel Cadena" panose="02000503000000020004" pitchFamily="2" charset="0"/>
                <a:ea typeface="微软雅黑" panose="020B0503020204020204" pitchFamily="34" charset="-122"/>
              </a:rPr>
              <a:t>lại</a:t>
            </a:r>
            <a:endParaRPr lang="zh-CN" altLang="en-US" sz="7200" b="1" spc="1067" dirty="0">
              <a:solidFill>
                <a:srgbClr val="002060"/>
              </a:solidFill>
              <a:latin typeface="iCiel Cadena" panose="02000503000000020004" pitchFamily="2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49133" y="361421"/>
            <a:ext cx="1469019" cy="14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299" y="350588"/>
            <a:ext cx="1048681" cy="7791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09" y="1686423"/>
            <a:ext cx="967287" cy="718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87" y="-158676"/>
            <a:ext cx="1656853" cy="12026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917" y="631834"/>
            <a:ext cx="1775896" cy="13610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200" y="-12736"/>
            <a:ext cx="2047388" cy="164872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072" y="-239323"/>
            <a:ext cx="1098523" cy="178422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3C09AE8E-05AD-484A-9A22-7F536B362F1F}"/>
              </a:ext>
            </a:extLst>
          </p:cNvPr>
          <p:cNvSpPr/>
          <p:nvPr/>
        </p:nvSpPr>
        <p:spPr>
          <a:xfrm>
            <a:off x="497921" y="764957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14322A6-6768-4D60-A5EA-E05A48D9C409}"/>
              </a:ext>
            </a:extLst>
          </p:cNvPr>
          <p:cNvSpPr/>
          <p:nvPr/>
        </p:nvSpPr>
        <p:spPr>
          <a:xfrm>
            <a:off x="14191042" y="1509335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9A53673D-C176-464D-96F2-9CAC6D1D2BFB}"/>
              </a:ext>
            </a:extLst>
          </p:cNvPr>
          <p:cNvSpPr/>
          <p:nvPr/>
        </p:nvSpPr>
        <p:spPr>
          <a:xfrm>
            <a:off x="15737596" y="2408529"/>
            <a:ext cx="358465" cy="310576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25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0868"/>
            <a:ext cx="16256000" cy="1619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781821" y="350588"/>
            <a:ext cx="1121334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402841" y="-114041"/>
            <a:ext cx="1314449" cy="1619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80077" y="6296884"/>
            <a:ext cx="3437041" cy="2179640"/>
            <a:chOff x="737938" y="3293016"/>
            <a:chExt cx="3437041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26054" y="4084006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9382" y="6400114"/>
            <a:ext cx="2946475" cy="1973179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65928" y="4189270"/>
              <a:ext cx="2104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76163" y="6023062"/>
            <a:ext cx="3594378" cy="2436129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299275" y="4240073"/>
              <a:ext cx="1910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Bìa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855867" y="6277645"/>
            <a:ext cx="3060961" cy="1926965"/>
            <a:chOff x="12113969" y="3961665"/>
            <a:chExt cx="2606730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685141" y="4393994"/>
              <a:ext cx="2035558" cy="506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Ghi</a:t>
              </a:r>
              <a:r>
                <a:rPr lang="en-US" sz="360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40912" y="6427212"/>
            <a:ext cx="3299419" cy="2209537"/>
            <a:chOff x="9422115" y="5602057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422115" y="5602057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32557" y="6280280"/>
              <a:ext cx="2308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Cuốn</a:t>
              </a:r>
              <a:r>
                <a:rPr lang="en-US" sz="36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xanh la"/>
          <p:cNvGrpSpPr/>
          <p:nvPr/>
        </p:nvGrpSpPr>
        <p:grpSpPr>
          <a:xfrm>
            <a:off x="-1147818" y="1378776"/>
            <a:ext cx="9903478" cy="1542860"/>
            <a:chOff x="-919918" y="1117064"/>
            <a:chExt cx="6858000" cy="115714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83" b="68853"/>
            <a:stretch/>
          </p:blipFill>
          <p:spPr>
            <a:xfrm>
              <a:off x="-919918" y="1117064"/>
              <a:ext cx="6858000" cy="1157145"/>
            </a:xfrm>
            <a:prstGeom prst="rect">
              <a:avLst/>
            </a:prstGeom>
          </p:spPr>
        </p:pic>
        <p:sp>
          <p:nvSpPr>
            <p:cNvPr id="50" name="Rounded Rectangle 49"/>
            <p:cNvSpPr/>
            <p:nvPr/>
          </p:nvSpPr>
          <p:spPr>
            <a:xfrm>
              <a:off x="1750869" y="1426260"/>
              <a:ext cx="3042755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xanhd duong"/>
          <p:cNvGrpSpPr/>
          <p:nvPr/>
        </p:nvGrpSpPr>
        <p:grpSpPr>
          <a:xfrm>
            <a:off x="7102975" y="1505210"/>
            <a:ext cx="9144000" cy="1705267"/>
            <a:chOff x="5938082" y="5455890"/>
            <a:chExt cx="6858000" cy="127895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416" b="24251"/>
            <a:stretch/>
          </p:blipFill>
          <p:spPr>
            <a:xfrm>
              <a:off x="5938082" y="5455890"/>
              <a:ext cx="6858000" cy="1278950"/>
            </a:xfrm>
            <a:prstGeom prst="rect">
              <a:avLst/>
            </a:prstGeom>
          </p:spPr>
        </p:pic>
        <p:sp>
          <p:nvSpPr>
            <p:cNvPr id="53" name="Rounded Rectangle 52"/>
            <p:cNvSpPr/>
            <p:nvPr/>
          </p:nvSpPr>
          <p:spPr>
            <a:xfrm>
              <a:off x="8500795" y="5784249"/>
              <a:ext cx="2747303" cy="533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hoạt</a:t>
              </a:r>
              <a:r>
                <a:rPr lang="en-US" sz="3600" b="1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endPara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E-6 L 0.16963 -0.41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207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25E-7 -2.5E-6 L 0.48887 -0.39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3" y="-19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125E-6 -1.11111E-6 L -0.20136 -0.238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8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75E-6 -2.77778E-7 L -0.41064 0.015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52" y="-1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375E-7 -2.77778E-7 L -0.10244 -0.143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7" y="-7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9389" y="8140700"/>
            <a:ext cx="16425389" cy="10033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458717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3150664" y="4165166"/>
            <a:ext cx="2924488" cy="5177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575300" y="5048697"/>
            <a:ext cx="2706624" cy="4323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1324" y="177511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4824" y="3103298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4824" y="5981355"/>
            <a:ext cx="781937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(….)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12172" y="4502814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84824" y="4393965"/>
            <a:ext cx="1027156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261874" y="7094142"/>
            <a:ext cx="1004077" cy="603561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6620" y="7009141"/>
            <a:ext cx="1092613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267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267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267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8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2119" y="5136885"/>
            <a:ext cx="16271348" cy="40059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03" y="1191"/>
            <a:ext cx="13823793" cy="9141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116" y="6277271"/>
            <a:ext cx="16251768" cy="286554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7" y="3793229"/>
            <a:ext cx="1080545" cy="127589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740" y="393945"/>
            <a:ext cx="2033347" cy="363969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67" y="5436709"/>
            <a:ext cx="15915273" cy="37149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183" y="2861994"/>
            <a:ext cx="10177528" cy="20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5329746" y="527178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88" rIns="91326" bIns="45688" rtlCol="0" anchor="ctr"/>
          <a:lstStyle/>
          <a:p>
            <a:pPr algn="ctr" defTabSz="1217447">
              <a:defRPr/>
            </a:pPr>
            <a:endParaRPr lang="zh-CN" altLang="en-US" sz="19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098776" y="5455236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88" rIns="91326" bIns="45688" rtlCol="0" anchor="ctr"/>
          <a:lstStyle/>
          <a:p>
            <a:pPr algn="ctr" defTabSz="1217447">
              <a:defRPr/>
            </a:pPr>
            <a:endParaRPr lang="zh-CN" altLang="en-US" sz="19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473495" y="3839703"/>
            <a:ext cx="1615476" cy="161547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88" rIns="91326" bIns="45688" rtlCol="0" anchor="ctr"/>
          <a:lstStyle/>
          <a:p>
            <a:pPr algn="ctr" defTabSz="1217447">
              <a:defRPr/>
            </a:pPr>
            <a:endParaRPr lang="zh-CN" altLang="en-US" sz="19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95095" y="655761"/>
            <a:ext cx="6873780" cy="652923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12052689" y="4345754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88" rIns="91326" bIns="45688" rtlCol="0" anchor="ctr"/>
          <a:lstStyle/>
          <a:p>
            <a:pPr algn="ctr" defTabSz="1217447">
              <a:defRPr/>
            </a:pPr>
            <a:endParaRPr lang="zh-CN" altLang="en-US" sz="19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11450194" y="1081134"/>
            <a:ext cx="2346661" cy="9792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622156" y="797477"/>
            <a:ext cx="1183531" cy="1183531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88" rIns="91326" bIns="45688" rtlCol="0" anchor="ctr"/>
          <a:lstStyle/>
          <a:p>
            <a:pPr algn="ctr" defTabSz="1217447">
              <a:defRPr/>
            </a:pPr>
            <a:endParaRPr lang="zh-CN" altLang="en-US" sz="19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213923" y="1622250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88" rIns="91326" bIns="45688" rtlCol="0" anchor="ctr"/>
          <a:lstStyle/>
          <a:p>
            <a:pPr algn="ctr" defTabSz="1217447">
              <a:defRPr/>
            </a:pPr>
            <a:endParaRPr lang="zh-CN" altLang="en-US" sz="19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72217" y="4008616"/>
            <a:ext cx="5100316" cy="1446488"/>
          </a:xfrm>
          <a:prstGeom prst="rect">
            <a:avLst/>
          </a:prstGeom>
          <a:noFill/>
        </p:spPr>
        <p:txBody>
          <a:bodyPr wrap="none" lIns="91326" tIns="45688" rIns="91326" bIns="4568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7447">
              <a:defRPr/>
            </a:pPr>
            <a:r>
              <a:rPr lang="en-US" sz="8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8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88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30" y="3637687"/>
            <a:ext cx="10424740" cy="5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9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5" name="WindowsMediaPlayer1" r:id="rId2" imgW="11074969" imgH="6026460"/>
        </mc:Choice>
        <mc:Fallback>
          <p:control name="WindowsMediaPlayer1" r:id="rId2" imgW="11074969" imgH="602646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6250" y="430213"/>
                  <a:ext cx="15779750" cy="808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900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b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" y="0"/>
            <a:ext cx="16255999" cy="9144000"/>
          </a:xfrm>
        </p:spPr>
      </p:pic>
      <p:sp>
        <p:nvSpPr>
          <p:cNvPr id="5" name="TextBox 4"/>
          <p:cNvSpPr txBox="1"/>
          <p:nvPr/>
        </p:nvSpPr>
        <p:spPr>
          <a:xfrm>
            <a:off x="4083351" y="590841"/>
            <a:ext cx="10256763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>
                <a:solidFill>
                  <a:schemeClr val="bg1"/>
                </a:solidFill>
                <a:latin typeface="HP001 4 hàng" panose="020B0603050302020204" pitchFamily="34" charset="-93"/>
              </a:rPr>
              <a:t>Thứ hai ngày </a:t>
            </a:r>
            <a:r>
              <a:rPr lang="en-US" sz="3700" b="1" smtClean="0">
                <a:solidFill>
                  <a:schemeClr val="bg1"/>
                </a:solidFill>
                <a:latin typeface="HP001 4 hàng" panose="020B0603050302020204" pitchFamily="34" charset="-93"/>
              </a:rPr>
              <a:t>25 </a:t>
            </a:r>
            <a:r>
              <a:rPr lang="en-US" sz="3700" b="1">
                <a:solidFill>
                  <a:schemeClr val="bg1"/>
                </a:solidFill>
                <a:latin typeface="HP001 4 hàng" panose="020B0603050302020204" pitchFamily="34" charset="-93"/>
              </a:rPr>
              <a:t>tháng 10 năm 2021</a:t>
            </a:r>
            <a:endParaRPr lang="vi-VN" sz="3700" b="1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6768" y="1328635"/>
            <a:ext cx="10256763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>
                <a:solidFill>
                  <a:schemeClr val="bg1"/>
                </a:solidFill>
                <a:latin typeface="HP001 4 hàng" panose="020B0603050302020204" pitchFamily="34" charset="-93"/>
              </a:rPr>
              <a:t>Tiếng Việt</a:t>
            </a:r>
            <a:endParaRPr lang="vi-VN" sz="3700" b="1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4853" y="2028797"/>
            <a:ext cx="10256763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>
                <a:solidFill>
                  <a:schemeClr val="bg1"/>
                </a:solidFill>
                <a:latin typeface="HP001 4 hàng" panose="020B0603050302020204" pitchFamily="34" charset="-93"/>
              </a:rPr>
              <a:t>Đọc: </a:t>
            </a:r>
            <a:r>
              <a:rPr lang="en-US" sz="3700" b="1" smtClean="0">
                <a:solidFill>
                  <a:schemeClr val="bg1"/>
                </a:solidFill>
                <a:latin typeface="HP001 4 hàng" panose="020B0603050302020204" pitchFamily="34" charset="-93"/>
              </a:rPr>
              <a:t>Cuốn sách của em</a:t>
            </a:r>
            <a:endParaRPr lang="vi-VN" sz="3700" b="1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908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698"/>
            <a:ext cx="16256000" cy="8960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957" y="3168923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4484" y="3654597"/>
            <a:ext cx="6175149" cy="5882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1535955" y="2450777"/>
            <a:ext cx="5941179" cy="1436291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3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#9Slide03 Oswald SemiBold" panose="00000700000000000000" pitchFamily="2" charset="-93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3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#9Slide03 Oswald SemiBold" panose="00000700000000000000" pitchFamily="2" charset="-93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5375" y="4551741"/>
            <a:ext cx="558272" cy="86177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6748" y="6352207"/>
            <a:ext cx="558272" cy="86177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691" y="1760179"/>
            <a:ext cx="8583083" cy="15197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6725" y="4851821"/>
            <a:ext cx="8587316" cy="15176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5025" y="4989983"/>
            <a:ext cx="1462617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9491" y="1825796"/>
            <a:ext cx="1462616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324" y="3282063"/>
            <a:ext cx="1462616" cy="14626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5016123" y="3431193"/>
            <a:ext cx="5527027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 ngắt, nghỉ hơi </a:t>
            </a:r>
            <a:r>
              <a:rPr lang="en-US" altLang="zh-CN" sz="32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chỗ có dấu câu và câu dài.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5417836" y="5302868"/>
            <a:ext cx="4946649" cy="615553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lvl="0" eaLnBrk="0" hangingPunct="0"/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 nội dung bài. 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71"/>
          <p:cNvSpPr txBox="1"/>
          <p:nvPr/>
        </p:nvSpPr>
        <p:spPr>
          <a:xfrm>
            <a:off x="5012231" y="2212069"/>
            <a:ext cx="11631084" cy="656591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altLang="zh-CN" sz="3500" b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đúng, rõ </a:t>
            </a:r>
            <a:r>
              <a:rPr lang="en-US" altLang="zh-CN" sz="3500" b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ràng.</a:t>
            </a:r>
            <a:endParaRPr lang="zh-CN" altLang="en-US" sz="35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2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40798" y="642361"/>
            <a:ext cx="2286360" cy="94211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4267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r>
                <a:rPr lang="en-US" sz="4267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1132" y="1495705"/>
            <a:ext cx="1855305" cy="119269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65620" y="1765112"/>
            <a:ext cx="14620334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124578" y="2482341"/>
            <a:ext cx="4466023" cy="5588837"/>
            <a:chOff x="2124578" y="2482341"/>
            <a:chExt cx="4466023" cy="558883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59"/>
            <a:stretch/>
          </p:blipFill>
          <p:spPr>
            <a:xfrm>
              <a:off x="2124578" y="2482341"/>
              <a:ext cx="4466023" cy="5588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48616" y="3244285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0257" y="5038996"/>
              <a:ext cx="2761488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27158" y="6833707"/>
              <a:ext cx="3260865" cy="779614"/>
            </a:xfrm>
            <a:prstGeom prst="rect">
              <a:avLst/>
            </a:prstGeom>
            <a:noFill/>
          </p:spPr>
          <p:txBody>
            <a:bodyPr wrap="square" lIns="162473" tIns="81237" rIns="162473" bIns="81237" rtlCol="0">
              <a:spAutoFit/>
            </a:bodyPr>
            <a:lstStyle/>
            <a:p>
              <a:pPr algn="just"/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xuất</a:t>
              </a:r>
              <a:r>
                <a:rPr lang="en-US" sz="40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bản</a:t>
              </a:r>
              <a:endPara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77" y="2544726"/>
            <a:ext cx="5167423" cy="659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79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em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25948" y="1938622"/>
            <a:ext cx="15183688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395288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nhé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2446" y="7653431"/>
            <a:ext cx="5418667" cy="840019"/>
          </a:xfrm>
          <a:prstGeom prst="round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4414" y="193862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14414" y="3574837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690298" y="5399038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91440" y="8169205"/>
            <a:ext cx="16256000" cy="9929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6256000" cy="601807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98849" y="850309"/>
            <a:ext cx="885830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15: CUỐN SÁCH </a:t>
            </a:r>
            <a:r>
              <a:rPr lang="en-US" sz="3600" b="1" dirty="0" smtClean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EM</a:t>
            </a:r>
            <a:endParaRPr lang="en-US" sz="3600" b="1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803" y="627065"/>
            <a:ext cx="1884833" cy="13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 animBg="1"/>
      <p:bldP spid="12" grpId="0" animBg="1"/>
      <p:bldP spid="14" grpId="0" animBg="1"/>
      <p:bldP spid="15" grpId="0" animBg="1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3342</TotalTime>
  <Words>1230</Words>
  <Application>Microsoft Office PowerPoint</Application>
  <PresentationFormat>Custom</PresentationFormat>
  <Paragraphs>121</Paragraphs>
  <Slides>25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114</cp:revision>
  <dcterms:created xsi:type="dcterms:W3CDTF">2021-05-31T08:31:14Z</dcterms:created>
  <dcterms:modified xsi:type="dcterms:W3CDTF">2021-10-25T13:15:55Z</dcterms:modified>
</cp:coreProperties>
</file>