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2"/>
  </p:notesMasterIdLst>
  <p:sldIdLst>
    <p:sldId id="290" r:id="rId2"/>
    <p:sldId id="291" r:id="rId3"/>
    <p:sldId id="348" r:id="rId4"/>
    <p:sldId id="294" r:id="rId5"/>
    <p:sldId id="343" r:id="rId6"/>
    <p:sldId id="344" r:id="rId7"/>
    <p:sldId id="345" r:id="rId8"/>
    <p:sldId id="321" r:id="rId9"/>
    <p:sldId id="346" r:id="rId10"/>
    <p:sldId id="330" r:id="rId11"/>
    <p:sldId id="327" r:id="rId12"/>
    <p:sldId id="325" r:id="rId13"/>
    <p:sldId id="337" r:id="rId14"/>
    <p:sldId id="329" r:id="rId15"/>
    <p:sldId id="347" r:id="rId16"/>
    <p:sldId id="341" r:id="rId17"/>
    <p:sldId id="340" r:id="rId18"/>
    <p:sldId id="339" r:id="rId19"/>
    <p:sldId id="271" r:id="rId20"/>
    <p:sldId id="289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FF"/>
    <a:srgbClr val="FF66CC"/>
    <a:srgbClr val="FFFF00"/>
    <a:srgbClr val="FF6600"/>
    <a:srgbClr val="0033CC"/>
    <a:srgbClr val="99FFCC"/>
    <a:srgbClr val="F18E71"/>
    <a:srgbClr val="FFCC99"/>
    <a:srgbClr val="FFFF99"/>
    <a:srgbClr val="CC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406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4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=""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331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2689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2246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5130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132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117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17122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9472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4106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82301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95886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3573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68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09577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0547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8066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47878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1792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1758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57620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2183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7766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5368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1472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8853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64491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2960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836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23680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9240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1830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75568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1918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33515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0281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26325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16596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7187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0329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891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4685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56037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24485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3430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875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97886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75066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9994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09052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0841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94423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8452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97786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84533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087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140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05752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4027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77245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0274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88747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19220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78619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75464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832949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7663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16555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54524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9936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23645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18131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776623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85906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56931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61655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47750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5222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091668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66605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7074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06B03-135E-4169-9B02-3E1AF83E1D74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165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9235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8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xmlns="" id="{E19E289D-BE40-4DA4-B6DA-4FFB6239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32" r:id="rId2"/>
    <p:sldLayoutId id="2147483726" r:id="rId3"/>
    <p:sldLayoutId id="2147483725" r:id="rId4"/>
    <p:sldLayoutId id="2147483722" r:id="rId5"/>
    <p:sldLayoutId id="2147483716" r:id="rId6"/>
    <p:sldLayoutId id="2147483714" r:id="rId7"/>
    <p:sldLayoutId id="2147483707" r:id="rId8"/>
    <p:sldLayoutId id="2147483706" r:id="rId9"/>
    <p:sldLayoutId id="2147483704" r:id="rId10"/>
    <p:sldLayoutId id="2147483700" r:id="rId11"/>
    <p:sldLayoutId id="2147483730" r:id="rId12"/>
    <p:sldLayoutId id="2147483708" r:id="rId13"/>
    <p:sldLayoutId id="2147483697" r:id="rId14"/>
    <p:sldLayoutId id="2147483694" r:id="rId15"/>
    <p:sldLayoutId id="2147483693" r:id="rId16"/>
    <p:sldLayoutId id="2147483691" r:id="rId17"/>
    <p:sldLayoutId id="2147483688" r:id="rId18"/>
    <p:sldLayoutId id="2147483686" r:id="rId19"/>
    <p:sldLayoutId id="2147483684" r:id="rId20"/>
    <p:sldLayoutId id="2147483681" r:id="rId21"/>
    <p:sldLayoutId id="2147483677" r:id="rId22"/>
    <p:sldLayoutId id="2147483676" r:id="rId23"/>
    <p:sldLayoutId id="2147483674" r:id="rId24"/>
    <p:sldLayoutId id="2147483669" r:id="rId25"/>
    <p:sldLayoutId id="2147483665" r:id="rId26"/>
    <p:sldLayoutId id="2147483664" r:id="rId27"/>
    <p:sldLayoutId id="2147483663" r:id="rId28"/>
    <p:sldLayoutId id="2147483660" r:id="rId29"/>
    <p:sldLayoutId id="2147483659" r:id="rId30"/>
    <p:sldLayoutId id="2147483657" r:id="rId31"/>
    <p:sldLayoutId id="2147483655" r:id="rId32"/>
    <p:sldLayoutId id="2147483652" r:id="rId33"/>
    <p:sldLayoutId id="2147483728" r:id="rId34"/>
    <p:sldLayoutId id="2147483727" r:id="rId35"/>
    <p:sldLayoutId id="2147483721" r:id="rId36"/>
    <p:sldLayoutId id="2147483711" r:id="rId37"/>
    <p:sldLayoutId id="2147483710" r:id="rId38"/>
    <p:sldLayoutId id="2147483709" r:id="rId39"/>
    <p:sldLayoutId id="2147483703" r:id="rId40"/>
    <p:sldLayoutId id="2147483695" r:id="rId41"/>
    <p:sldLayoutId id="2147483692" r:id="rId42"/>
    <p:sldLayoutId id="2147483690" r:id="rId43"/>
    <p:sldLayoutId id="2147483689" r:id="rId44"/>
    <p:sldLayoutId id="2147483687" r:id="rId45"/>
    <p:sldLayoutId id="2147483685" r:id="rId46"/>
    <p:sldLayoutId id="2147483683" r:id="rId47"/>
    <p:sldLayoutId id="2147483678" r:id="rId48"/>
    <p:sldLayoutId id="2147483675" r:id="rId49"/>
    <p:sldLayoutId id="2147483673" r:id="rId50"/>
    <p:sldLayoutId id="2147483672" r:id="rId51"/>
    <p:sldLayoutId id="2147483666" r:id="rId52"/>
    <p:sldLayoutId id="2147483662" r:id="rId53"/>
    <p:sldLayoutId id="2147483661" r:id="rId54"/>
    <p:sldLayoutId id="2147483658" r:id="rId55"/>
    <p:sldLayoutId id="2147483656" r:id="rId56"/>
    <p:sldLayoutId id="2147483654" r:id="rId57"/>
    <p:sldLayoutId id="2147483667" r:id="rId58"/>
    <p:sldLayoutId id="2147483731" r:id="rId59"/>
    <p:sldLayoutId id="2147483729" r:id="rId60"/>
    <p:sldLayoutId id="2147483724" r:id="rId61"/>
    <p:sldLayoutId id="2147483723" r:id="rId62"/>
    <p:sldLayoutId id="2147483720" r:id="rId63"/>
    <p:sldLayoutId id="2147483719" r:id="rId64"/>
    <p:sldLayoutId id="2147483718" r:id="rId65"/>
    <p:sldLayoutId id="2147483717" r:id="rId66"/>
    <p:sldLayoutId id="2147483715" r:id="rId67"/>
    <p:sldLayoutId id="2147483713" r:id="rId68"/>
    <p:sldLayoutId id="2147483712" r:id="rId69"/>
    <p:sldLayoutId id="2147483705" r:id="rId70"/>
    <p:sldLayoutId id="2147483702" r:id="rId71"/>
    <p:sldLayoutId id="2147483701" r:id="rId72"/>
    <p:sldLayoutId id="2147483699" r:id="rId73"/>
    <p:sldLayoutId id="2147483698" r:id="rId74"/>
    <p:sldLayoutId id="2147483696" r:id="rId75"/>
    <p:sldLayoutId id="2147483682" r:id="rId76"/>
    <p:sldLayoutId id="2147483680" r:id="rId77"/>
    <p:sldLayoutId id="2147483679" r:id="rId78"/>
    <p:sldLayoutId id="2147483671" r:id="rId79"/>
    <p:sldLayoutId id="2147483670" r:id="rId80"/>
    <p:sldLayoutId id="2147483668" r:id="rId81"/>
    <p:sldLayoutId id="2147483733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1.wav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58.xml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Videos\L&#7899;p%20Ch&#250;ng%20Ta%20&#272;o&#224;n%20K&#7871;t%20-%20Nh&#7841;c%20Thi&#7871;u%20Nhi%20C&#243;%20L&#7901;i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1"/>
          <a:stretch/>
        </p:blipFill>
        <p:spPr>
          <a:xfrm>
            <a:off x="-557212" y="279400"/>
            <a:ext cx="12749212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31638" y="1183091"/>
            <a:ext cx="9829798" cy="4332155"/>
            <a:chOff x="-558688" y="0"/>
            <a:chExt cx="9107942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2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9168" y="4372287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xmlns="" id="{60A05F56-4249-A347-99AF-B79D09AB69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xmlns="" id="{DCAE689B-C633-415D-B4D3-A3134493789E}"/>
              </a:ext>
            </a:extLst>
          </p:cNvPr>
          <p:cNvSpPr txBox="1"/>
          <p:nvPr/>
        </p:nvSpPr>
        <p:spPr>
          <a:xfrm>
            <a:off x="3964226" y="3075057"/>
            <a:ext cx="750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MÔN TIẾNG VIỆT – LỚP 2</a:t>
            </a:r>
            <a:endParaRPr lang="zh-CN" altLang="en-US" sz="4000" b="1" dirty="0">
              <a:solidFill>
                <a:srgbClr val="FF000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xmlns="" id="{FFBB95B5-CD4A-43B2-8AAD-16DECF6D2A37}"/>
              </a:ext>
            </a:extLst>
          </p:cNvPr>
          <p:cNvSpPr txBox="1"/>
          <p:nvPr/>
        </p:nvSpPr>
        <p:spPr>
          <a:xfrm>
            <a:off x="2017486" y="111048"/>
            <a:ext cx="93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PHÒNG GIÁO DỤC VÀ ĐÀO TẠO QUẬN LONG BIÊN</a:t>
            </a:r>
            <a:endParaRPr lang="zh-CN" altLang="en-US" sz="2800" b="1" dirty="0">
              <a:solidFill>
                <a:srgbClr val="00206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文本框 15">
            <a:extLst>
              <a:ext uri="{FF2B5EF4-FFF2-40B4-BE49-F238E27FC236}">
                <a16:creationId xmlns:a16="http://schemas.microsoft.com/office/drawing/2014/main" xmlns="" id="{4D4E5D16-60EE-4721-8578-C9CC6E6A6C45}"/>
              </a:ext>
            </a:extLst>
          </p:cNvPr>
          <p:cNvSpPr txBox="1"/>
          <p:nvPr/>
        </p:nvSpPr>
        <p:spPr>
          <a:xfrm>
            <a:off x="3439886" y="633079"/>
            <a:ext cx="607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TRƯỜNG TIỂU HỌC </a:t>
            </a:r>
            <a:r>
              <a:rPr lang="en-US" altLang="zh-CN" sz="2800" b="1" dirty="0" smtClean="0">
                <a:solidFill>
                  <a:srgbClr val="00206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NGÔ GIA TỰ</a:t>
            </a:r>
            <a:endParaRPr lang="zh-CN" altLang="en-US" sz="2800" b="1" dirty="0">
              <a:solidFill>
                <a:srgbClr val="00206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53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3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2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7" grpId="0"/>
      <p:bldP spid="17" grpId="1"/>
      <p:bldP spid="1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870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573966" y="689548"/>
            <a:ext cx="5711253" cy="31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149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 descr="矢量智能">
            <a:extLst>
              <a:ext uri="{FF2B5EF4-FFF2-40B4-BE49-F238E27FC236}">
                <a16:creationId xmlns:a16="http://schemas.microsoft.com/office/drawing/2014/main" xmlns="" id="{B862FB99-2CF9-4C0B-BE68-62C263701F9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126046"/>
            <a:ext cx="12192000" cy="4731954"/>
          </a:xfrm>
          <a:prstGeom prst="rect">
            <a:avLst/>
          </a:prstGeom>
        </p:spPr>
      </p:pic>
      <p:pic>
        <p:nvPicPr>
          <p:cNvPr id="2" name="图片 1" descr="77513ed9ff787a283e4c98592f44933e">
            <a:extLst>
              <a:ext uri="{FF2B5EF4-FFF2-40B4-BE49-F238E27FC236}">
                <a16:creationId xmlns:a16="http://schemas.microsoft.com/office/drawing/2014/main" xmlns="" id="{0A7CC878-AC4E-4D7F-8906-15BD51D7810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06331" y="0"/>
            <a:ext cx="8922090" cy="544524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FDF7B78-BE1B-4E3D-A72C-66C4938DC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9498" y="3444875"/>
            <a:ext cx="2226148" cy="3216843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777B70BB-74E8-4C34-8DF4-AAAC4DC1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6657" y="2801886"/>
            <a:ext cx="2527790" cy="3483142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2721DE7B-E757-4640-AE88-DA4934ADF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69D0697F-077A-490A-A8EB-7EC4388FC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5757" y="5987481"/>
            <a:ext cx="3181350" cy="674237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C0BB64B4-D42B-43EB-996C-80FA2149E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96EA6DA0-8C06-4EAA-8908-A735823300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70CAD361-A0BC-462F-882B-5A32F04A90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2910" y="903793"/>
            <a:ext cx="3135617" cy="1036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9B34E6B-E137-4C36-9596-E0AA2312A419}"/>
              </a:ext>
            </a:extLst>
          </p:cNvPr>
          <p:cNvSpPr txBox="1"/>
          <p:nvPr/>
        </p:nvSpPr>
        <p:spPr>
          <a:xfrm>
            <a:off x="3159454" y="2637625"/>
            <a:ext cx="6415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LÀM VIỆC NHÓM 4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7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8706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709424" y="2077558"/>
            <a:ext cx="243519" cy="1111691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14048" y="2077558"/>
            <a:ext cx="2806506" cy="3088682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941813" y="2118361"/>
            <a:ext cx="42460" cy="2821629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507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ự sinh sản của ếch - Khoa học lớp 5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2543175"/>
            <a:ext cx="5181600" cy="2914650"/>
          </a:xfrm>
        </p:spPr>
      </p:pic>
      <p:pic>
        <p:nvPicPr>
          <p:cNvPr id="7" name="Sự sinh sản của ếch - Khoa học lớp 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72200" y="2543175"/>
            <a:ext cx="5181600" cy="2914650"/>
          </a:xfrm>
        </p:spPr>
      </p:pic>
      <p:pic>
        <p:nvPicPr>
          <p:cNvPr id="8" name="Sự sinh sản của ếch - Khoa học lớp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488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857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29841" y="901874"/>
            <a:ext cx="8592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360556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86233" y="-8604356"/>
            <a:ext cx="24393525" cy="182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68215" y="698500"/>
            <a:ext cx="9872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25" y="2152015"/>
            <a:ext cx="8845550" cy="37115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800090" y="3133725"/>
            <a:ext cx="1470660" cy="121666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59450" y="3113405"/>
            <a:ext cx="1531620" cy="122745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79770" y="5385435"/>
            <a:ext cx="1501140" cy="4064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34125" y="1214204"/>
            <a:ext cx="7015396" cy="74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696794" y="1321633"/>
            <a:ext cx="1379094" cy="14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29390" y="1813811"/>
            <a:ext cx="4257207" cy="29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9378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71637" y="758284"/>
            <a:ext cx="3497766" cy="9844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DẤU CÂU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41272" y="5208923"/>
            <a:ext cx="3008404" cy="9064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KỂ LẠI SỰ VIỆC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346658" y="5151303"/>
            <a:ext cx="4114315" cy="50977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HỎI ĐIỀU CHƯA BIẾT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017728" y="5143281"/>
            <a:ext cx="3323062" cy="5872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BỘC LỘ CẢM XÚC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2283037" y="1066799"/>
            <a:ext cx="2358236" cy="907623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68077" y="1051735"/>
            <a:ext cx="476921" cy="8262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62255" y="969818"/>
            <a:ext cx="2548704" cy="104700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976254" y="263238"/>
            <a:ext cx="314498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4277674" y="481193"/>
            <a:ext cx="3497766" cy="984482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92D050"/>
                </a:solidFill>
              </a:rPr>
              <a:t>DẤU CÂU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332507" y="2092036"/>
            <a:ext cx="3241966" cy="928256"/>
          </a:xfrm>
          <a:prstGeom prst="wedgeEllipseCallout">
            <a:avLst>
              <a:gd name="adj1" fmla="val -9448"/>
              <a:gd name="adj2" fmla="val 271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DẤU CHẤM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Oval Callout 24"/>
          <p:cNvSpPr/>
          <p:nvPr/>
        </p:nvSpPr>
        <p:spPr>
          <a:xfrm>
            <a:off x="4003964" y="1995055"/>
            <a:ext cx="3768435" cy="931302"/>
          </a:xfrm>
          <a:prstGeom prst="wedgeEllipseCallout">
            <a:avLst>
              <a:gd name="adj1" fmla="val -14440"/>
              <a:gd name="adj2" fmla="val 27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DẤU CHẤM HỎI</a:t>
            </a:r>
            <a:endParaRPr lang="en-US" sz="2400" b="1" dirty="0"/>
          </a:p>
        </p:txBody>
      </p:sp>
      <p:sp>
        <p:nvSpPr>
          <p:cNvPr id="26" name="Oval Callout 25"/>
          <p:cNvSpPr/>
          <p:nvPr/>
        </p:nvSpPr>
        <p:spPr>
          <a:xfrm>
            <a:off x="8153262" y="1898073"/>
            <a:ext cx="4038738" cy="942110"/>
          </a:xfrm>
          <a:prstGeom prst="wedgeEllipseCallout">
            <a:avLst>
              <a:gd name="adj1" fmla="val -7538"/>
              <a:gd name="adj2" fmla="val 286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DẤU CHẤM THAN</a:t>
            </a:r>
            <a:endParaRPr lang="en-US" sz="2400" b="1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737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  <p:bldP spid="10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056" y="841053"/>
            <a:ext cx="62752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             VÈ TÌNH BẠN</a:t>
            </a:r>
            <a:endParaRPr lang="en-US" sz="3600" dirty="0"/>
          </a:p>
          <a:p>
            <a:r>
              <a:rPr lang="en-US" sz="3600" b="1" dirty="0"/>
              <a:t> </a:t>
            </a:r>
            <a:r>
              <a:rPr lang="en-US" sz="3600" b="1" dirty="0" err="1"/>
              <a:t>Nghe</a:t>
            </a:r>
            <a:r>
              <a:rPr lang="en-US" sz="3600" b="1" dirty="0"/>
              <a:t> </a:t>
            </a:r>
            <a:r>
              <a:rPr lang="en-US" sz="3600" b="1" dirty="0" err="1"/>
              <a:t>vẻ</a:t>
            </a:r>
            <a:r>
              <a:rPr lang="en-US" sz="3600" b="1" dirty="0"/>
              <a:t> </a:t>
            </a:r>
            <a:r>
              <a:rPr lang="en-US" sz="3600" b="1" dirty="0" err="1"/>
              <a:t>vè</a:t>
            </a:r>
            <a:r>
              <a:rPr lang="en-US" sz="3600" b="1" dirty="0"/>
              <a:t> </a:t>
            </a:r>
            <a:r>
              <a:rPr lang="en-US" sz="3600" b="1" dirty="0" err="1"/>
              <a:t>ve</a:t>
            </a:r>
            <a:endParaRPr lang="en-US" sz="3600" dirty="0"/>
          </a:p>
          <a:p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vè</a:t>
            </a:r>
            <a:r>
              <a:rPr lang="en-US" sz="3600" b="1" dirty="0"/>
              <a:t> </a:t>
            </a:r>
            <a:r>
              <a:rPr lang="en-US" sz="3600" b="1" dirty="0" err="1"/>
              <a:t>đoàn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endParaRPr lang="en-US" sz="3600" dirty="0"/>
          </a:p>
          <a:p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thân</a:t>
            </a:r>
            <a:r>
              <a:rPr lang="en-US" sz="3600" b="1" dirty="0"/>
              <a:t> </a:t>
            </a:r>
            <a:r>
              <a:rPr lang="en-US" sz="3600" b="1" dirty="0" err="1"/>
              <a:t>thiết</a:t>
            </a:r>
            <a:endParaRPr lang="en-US" sz="3600" dirty="0"/>
          </a:p>
          <a:p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nhà</a:t>
            </a:r>
            <a:endParaRPr lang="en-US" sz="3600" dirty="0"/>
          </a:p>
          <a:p>
            <a:r>
              <a:rPr lang="en-US" sz="3600" b="1" dirty="0" err="1"/>
              <a:t>Nhảy</a:t>
            </a:r>
            <a:r>
              <a:rPr lang="en-US" sz="3600" b="1" dirty="0"/>
              <a:t> </a:t>
            </a:r>
            <a:r>
              <a:rPr lang="en-US" sz="3600" b="1" dirty="0" err="1"/>
              <a:t>múa</a:t>
            </a:r>
            <a:r>
              <a:rPr lang="en-US" sz="3600" b="1" dirty="0"/>
              <a:t> </a:t>
            </a:r>
            <a:r>
              <a:rPr lang="en-US" sz="3600" b="1" dirty="0" err="1"/>
              <a:t>hát</a:t>
            </a:r>
            <a:r>
              <a:rPr lang="en-US" sz="3600" b="1" dirty="0"/>
              <a:t> ca</a:t>
            </a:r>
            <a:endParaRPr lang="en-US" sz="3600" dirty="0"/>
          </a:p>
          <a:p>
            <a:r>
              <a:rPr lang="en-US" sz="3600" b="1" dirty="0" err="1"/>
              <a:t>Giúp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endParaRPr lang="en-US" sz="3600" dirty="0"/>
          </a:p>
          <a:p>
            <a:r>
              <a:rPr lang="en-US" sz="3600" b="1" dirty="0"/>
              <a:t>Chia </a:t>
            </a:r>
            <a:r>
              <a:rPr lang="en-US" sz="3600" b="1" dirty="0" err="1"/>
              <a:t>ngọt</a:t>
            </a:r>
            <a:r>
              <a:rPr lang="en-US" sz="3600" b="1" dirty="0"/>
              <a:t> </a:t>
            </a:r>
            <a:r>
              <a:rPr lang="en-US" sz="3600" b="1" dirty="0" err="1"/>
              <a:t>sẻ</a:t>
            </a:r>
            <a:r>
              <a:rPr lang="en-US" sz="3600" b="1" dirty="0"/>
              <a:t> </a:t>
            </a:r>
            <a:r>
              <a:rPr lang="en-US" sz="3600" b="1" dirty="0" err="1"/>
              <a:t>bùi</a:t>
            </a:r>
            <a:endParaRPr lang="en-US" sz="3600" dirty="0"/>
          </a:p>
          <a:p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thuận</a:t>
            </a:r>
            <a:r>
              <a:rPr lang="en-US" sz="3600" b="1" dirty="0"/>
              <a:t> </a:t>
            </a:r>
            <a:r>
              <a:rPr lang="en-US" sz="3600" b="1" dirty="0" err="1"/>
              <a:t>hòa</a:t>
            </a:r>
            <a:endParaRPr lang="en-US" sz="36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8883" y="1366707"/>
            <a:ext cx="52174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hồn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hoa</a:t>
            </a:r>
            <a:endParaRPr lang="en-US" sz="3600" dirty="0"/>
          </a:p>
          <a:p>
            <a:r>
              <a:rPr lang="en-US" sz="3600" b="1" dirty="0" err="1"/>
              <a:t>Lớp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nhà</a:t>
            </a:r>
            <a:endParaRPr lang="en-US" sz="3600" dirty="0"/>
          </a:p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cha </a:t>
            </a:r>
            <a:r>
              <a:rPr lang="en-US" sz="3600" b="1" dirty="0" err="1"/>
              <a:t>mẹ</a:t>
            </a:r>
            <a:endParaRPr lang="en-US" sz="3600" dirty="0"/>
          </a:p>
          <a:p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nâng</a:t>
            </a:r>
            <a:r>
              <a:rPr lang="en-US" sz="3600" b="1" dirty="0"/>
              <a:t> </a:t>
            </a:r>
            <a:r>
              <a:rPr lang="en-US" sz="3600" b="1" dirty="0" err="1"/>
              <a:t>đỡ</a:t>
            </a:r>
            <a:endParaRPr lang="en-US" sz="3600" dirty="0"/>
          </a:p>
          <a:p>
            <a:r>
              <a:rPr lang="en-US" sz="3600" b="1" dirty="0" err="1"/>
              <a:t>Tiến</a:t>
            </a:r>
            <a:r>
              <a:rPr lang="en-US" sz="3600" b="1" dirty="0"/>
              <a:t> </a:t>
            </a:r>
            <a:r>
              <a:rPr lang="en-US" sz="3600" b="1" dirty="0" err="1"/>
              <a:t>bộ</a:t>
            </a:r>
            <a:r>
              <a:rPr lang="en-US" sz="3600" b="1" dirty="0"/>
              <a:t> </a:t>
            </a:r>
            <a:r>
              <a:rPr lang="en-US" sz="3600" b="1" dirty="0" err="1"/>
              <a:t>từng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endParaRPr lang="en-US" sz="3600" dirty="0"/>
          </a:p>
          <a:p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lắm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ơi</a:t>
            </a:r>
            <a:r>
              <a:rPr lang="en-US" sz="3600" b="1" dirty="0"/>
              <a:t> </a:t>
            </a:r>
            <a:endParaRPr lang="en-US" sz="3600" dirty="0"/>
          </a:p>
          <a:p>
            <a:r>
              <a:rPr lang="en-US" sz="3600" b="1" dirty="0" err="1"/>
              <a:t>Lớp</a:t>
            </a:r>
            <a:r>
              <a:rPr lang="en-US" sz="3600" b="1" dirty="0"/>
              <a:t> ta </a:t>
            </a:r>
            <a:r>
              <a:rPr lang="en-US" sz="3600" b="1" dirty="0" err="1"/>
              <a:t>đoàn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!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30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8">
            <a:extLst>
              <a:ext uri="{FF2B5EF4-FFF2-40B4-BE49-F238E27FC236}">
                <a16:creationId xmlns:a16="http://schemas.microsoft.com/office/drawing/2014/main" xmlns="" id="{188E027A-3BB8-4357-B784-DC416D30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19800"/>
            <a:ext cx="12192000" cy="838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1931">
            <a:off x="161474" y="-224427"/>
            <a:ext cx="12193440" cy="7145874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xmlns="" id="{64265803-8D6A-4BF1-97E9-5B9EB581D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1786" y="740765"/>
            <a:ext cx="800100" cy="76200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xmlns="" id="{55BF2E8C-8DC6-4DFA-89B9-07B62E78D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1897" y="5459912"/>
            <a:ext cx="1415844" cy="11971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CA1868-F0CF-42A1-A83D-B44542A07F4C}"/>
              </a:ext>
            </a:extLst>
          </p:cNvPr>
          <p:cNvSpPr txBox="1"/>
          <p:nvPr/>
        </p:nvSpPr>
        <p:spPr>
          <a:xfrm>
            <a:off x="2152598" y="1468449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1D5945-1CD7-4C2C-B6D5-3F41FC4F3D2A}"/>
              </a:ext>
            </a:extLst>
          </p:cNvPr>
          <p:cNvSpPr txBox="1"/>
          <p:nvPr/>
        </p:nvSpPr>
        <p:spPr>
          <a:xfrm>
            <a:off x="552104" y="2613682"/>
            <a:ext cx="5749289" cy="3265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xmlns="" id="{D96656B5-3A04-47FE-B183-D71480ABEA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9006" y="2065692"/>
            <a:ext cx="2474048" cy="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91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EB1BCE65-0543-4831-A88C-037E5BE6B7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2025EA43-26E1-4AD7-974B-1DD3442E3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xmlns="" id="{3474659E-7960-4191-AF55-E35934340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6176E78A-8A59-4637-AC29-CF7D853C4B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9993907">
            <a:off x="8579223" y="355661"/>
            <a:ext cx="4527176" cy="1645258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EB994F27-42C0-4855-BA4C-E0B2FE797D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0882" y="2265321"/>
            <a:ext cx="9688090" cy="2500684"/>
          </a:xfrm>
          <a:prstGeom prst="rect">
            <a:avLst/>
          </a:prstGeom>
        </p:spPr>
      </p:pic>
      <p:sp>
        <p:nvSpPr>
          <p:cNvPr id="14" name="矩形 4">
            <a:extLst>
              <a:ext uri="{FF2B5EF4-FFF2-40B4-BE49-F238E27FC236}">
                <a16:creationId xmlns:a16="http://schemas.microsoft.com/office/drawing/2014/main" xmlns="" id="{DC5608EA-7BAC-441C-8F9E-3BB12F411553}"/>
              </a:ext>
            </a:extLst>
          </p:cNvPr>
          <p:cNvSpPr/>
          <p:nvPr/>
        </p:nvSpPr>
        <p:spPr>
          <a:xfrm>
            <a:off x="1162695" y="1400301"/>
            <a:ext cx="1074224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Hãy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cùng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cô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vang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bài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endParaRPr lang="zh-CN" altLang="en-US" sz="5400" b="1" dirty="0">
              <a:solidFill>
                <a:srgbClr val="0033CC"/>
              </a:solidFill>
              <a:latin typeface="MV Boli" panose="02000500030200090000" pitchFamily="2" charset="0"/>
              <a:ea typeface="inpin heiti" charset="-122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1EBAD3-24C6-464B-B6AE-8F84F6FD78F7}"/>
              </a:ext>
            </a:extLst>
          </p:cNvPr>
          <p:cNvSpPr txBox="1"/>
          <p:nvPr/>
        </p:nvSpPr>
        <p:spPr>
          <a:xfrm>
            <a:off x="3408573" y="246130"/>
            <a:ext cx="5240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7" name="矩形 4">
            <a:extLst>
              <a:ext uri="{FF2B5EF4-FFF2-40B4-BE49-F238E27FC236}">
                <a16:creationId xmlns:a16="http://schemas.microsoft.com/office/drawing/2014/main" xmlns="" id="{A7599CF0-31A3-44FC-9511-BB6F12F6217D}"/>
              </a:ext>
            </a:extLst>
          </p:cNvPr>
          <p:cNvSpPr/>
          <p:nvPr/>
        </p:nvSpPr>
        <p:spPr>
          <a:xfrm>
            <a:off x="1681349" y="2964911"/>
            <a:ext cx="909933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600" b="1" dirty="0">
                <a:solidFill>
                  <a:srgbClr val="FF6600"/>
                </a:solidFill>
                <a:latin typeface="Amazone" panose="03020702060507090A04" pitchFamily="66" charset="0"/>
                <a:ea typeface="inpin heiti" charset="-122"/>
                <a:cs typeface="Times New Roman" panose="02020603050405020304" pitchFamily="18" charset="0"/>
              </a:rPr>
              <a:t>“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chúng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đoàn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r>
              <a:rPr lang="en-US" altLang="zh-CN" sz="6600" b="1" dirty="0">
                <a:solidFill>
                  <a:srgbClr val="FF6600"/>
                </a:solidFill>
                <a:latin typeface="Amazone" panose="03020702060507090A04" pitchFamily="66" charset="0"/>
                <a:ea typeface="inpin heiti" charset="-122"/>
                <a:cs typeface="Times New Roman" panose="02020603050405020304" pitchFamily="18" charset="0"/>
              </a:rPr>
              <a:t>”  </a:t>
            </a:r>
            <a:endParaRPr lang="zh-CN" altLang="en-US" sz="6600" b="1" dirty="0">
              <a:solidFill>
                <a:srgbClr val="FF6600"/>
              </a:solidFill>
              <a:latin typeface="Amazone" panose="03020702060507090A04" pitchFamily="66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63B0D6B8-DDEB-454A-8865-B8E83C0684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91751" y="3761029"/>
            <a:ext cx="2301749" cy="2992274"/>
          </a:xfrm>
          <a:prstGeom prst="rect">
            <a:avLst/>
          </a:prstGeom>
        </p:spPr>
      </p:pic>
      <p:grpSp>
        <p:nvGrpSpPr>
          <p:cNvPr id="18" name="组合 10">
            <a:extLst>
              <a:ext uri="{FF2B5EF4-FFF2-40B4-BE49-F238E27FC236}">
                <a16:creationId xmlns:a16="http://schemas.microsoft.com/office/drawing/2014/main" xmlns="" id="{CB19B204-8510-4F63-9A43-C4725C4A9784}"/>
              </a:ext>
            </a:extLst>
          </p:cNvPr>
          <p:cNvGrpSpPr/>
          <p:nvPr/>
        </p:nvGrpSpPr>
        <p:grpSpPr>
          <a:xfrm>
            <a:off x="19674" y="4857996"/>
            <a:ext cx="12172325" cy="2008136"/>
            <a:chOff x="0" y="3163016"/>
            <a:chExt cx="9144000" cy="2008136"/>
          </a:xfrm>
        </p:grpSpPr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xmlns="" id="{65026354-0B41-4824-8202-17A0D553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xmlns="" id="{FE41914C-EFA7-4152-A423-B0A1CAEE1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21" name="图片 13">
              <a:extLst>
                <a:ext uri="{FF2B5EF4-FFF2-40B4-BE49-F238E27FC236}">
                  <a16:creationId xmlns:a16="http://schemas.microsoft.com/office/drawing/2014/main" xmlns="" id="{31F5A7D8-28C7-42FE-B924-08AF51C71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1B4C81B5-48C2-4F55-9AF4-C0D2D507D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347200" y="4544497"/>
            <a:ext cx="2581872" cy="24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1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4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6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44062" y="2061730"/>
            <a:ext cx="10955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CHÂN THÀNH CẢM ƠN CÁC THẦY CÔ VÀ CÁC CON !</a:t>
            </a:r>
            <a:endParaRPr lang="zh-CN" alt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760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Nhạc Thiếu Nhi Có Lờ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5C8B44DC-5415-466F-83DF-839299BE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634" y="-8208"/>
            <a:ext cx="12215634" cy="687129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097805D0-49FE-4D1A-A154-E47D58EF6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6379" y="-32230"/>
            <a:ext cx="2265621" cy="274766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F79F9B1D-D7D8-4873-A962-232DEE1BE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130" y="-117563"/>
            <a:ext cx="5015490" cy="1657003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xmlns="" id="{BC093E76-7637-4847-83B7-8E9C5F87C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6" y="208679"/>
            <a:ext cx="7501992" cy="2383399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xmlns="" id="{AEA9E69D-0CC1-4FCC-87A9-A4B1B7900C4D}"/>
              </a:ext>
            </a:extLst>
          </p:cNvPr>
          <p:cNvGrpSpPr/>
          <p:nvPr/>
        </p:nvGrpSpPr>
        <p:grpSpPr>
          <a:xfrm>
            <a:off x="-23634" y="3622345"/>
            <a:ext cx="12215634" cy="3289829"/>
            <a:chOff x="0" y="3163016"/>
            <a:chExt cx="9144000" cy="200813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xmlns="" id="{274C9978-950C-4226-91F9-047DED7E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xmlns="" id="{F8E4590C-9BA7-45BE-9643-3B44DAE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xmlns="" id="{D219E6A2-1767-479B-A58F-78E2427D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97E6634C-28CA-4B8A-8B29-85E03B02FE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30662"/>
            <a:ext cx="3977120" cy="35815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7C520020-9237-4F4A-9B00-BE1253EC5FB8}"/>
              </a:ext>
            </a:extLst>
          </p:cNvPr>
          <p:cNvSpPr txBox="1"/>
          <p:nvPr/>
        </p:nvSpPr>
        <p:spPr>
          <a:xfrm>
            <a:off x="69640" y="2087286"/>
            <a:ext cx="12907806" cy="25519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 TẬP</a:t>
            </a:r>
          </a:p>
          <a:p>
            <a:pPr algn="ctr"/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MRVT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bè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, 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than.</a:t>
            </a:r>
            <a:endParaRPr lang="zh-CN" altLang="en-US" sz="3600" b="1" dirty="0">
              <a:ln w="50800">
                <a:noFill/>
              </a:ln>
              <a:solidFill>
                <a:srgbClr val="99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xmlns="" id="{A07F2377-B661-4A85-A94B-BD7B3C1983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40" y="514910"/>
            <a:ext cx="2417130" cy="2011735"/>
          </a:xfrm>
          <a:prstGeom prst="rect">
            <a:avLst/>
          </a:prstGeom>
        </p:spPr>
      </p:pic>
      <p:sp>
        <p:nvSpPr>
          <p:cNvPr id="15" name="TextBox 71">
            <a:extLst>
              <a:ext uri="{FF2B5EF4-FFF2-40B4-BE49-F238E27FC236}">
                <a16:creationId xmlns:a16="http://schemas.microsoft.com/office/drawing/2014/main" xmlns="" id="{529143F2-2905-4844-B6EE-2737C736CB89}"/>
              </a:ext>
            </a:extLst>
          </p:cNvPr>
          <p:cNvSpPr txBox="1"/>
          <p:nvPr/>
        </p:nvSpPr>
        <p:spPr>
          <a:xfrm>
            <a:off x="2592071" y="229843"/>
            <a:ext cx="698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Chủ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đề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3: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Niềm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vui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của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em</a:t>
            </a:r>
            <a:endParaRPr lang="zh-CN" altLang="en-US" sz="3600" b="1" dirty="0">
              <a:solidFill>
                <a:srgbClr val="F7020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E745039-E786-4406-989B-62D6D44405BF}"/>
              </a:ext>
            </a:extLst>
          </p:cNvPr>
          <p:cNvSpPr txBox="1"/>
          <p:nvPr/>
        </p:nvSpPr>
        <p:spPr>
          <a:xfrm>
            <a:off x="2763352" y="1329918"/>
            <a:ext cx="6702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18: TỚ NHỚ CẬU!</a:t>
            </a: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xmlns="" id="{FD04BE24-096E-4445-A12B-AA528FE76C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2977" y="3574011"/>
            <a:ext cx="5783036" cy="37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3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BAA099-D241-483D-8DA6-AAD2E565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1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A87809-8599-4715-98C7-17919A7BA79A}"/>
              </a:ext>
            </a:extLst>
          </p:cNvPr>
          <p:cNvSpPr txBox="1"/>
          <p:nvPr/>
        </p:nvSpPr>
        <p:spPr>
          <a:xfrm>
            <a:off x="1971933" y="743318"/>
            <a:ext cx="8718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4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11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B40D12-9626-4F32-8A19-8E23509690F2}"/>
              </a:ext>
            </a:extLst>
          </p:cNvPr>
          <p:cNvSpPr txBox="1"/>
          <p:nvPr/>
        </p:nvSpPr>
        <p:spPr>
          <a:xfrm>
            <a:off x="4070958" y="1389649"/>
            <a:ext cx="593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–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1CD11A6-1F97-4461-BFD5-031D14E2289D}"/>
              </a:ext>
            </a:extLst>
          </p:cNvPr>
          <p:cNvSpPr txBox="1"/>
          <p:nvPr/>
        </p:nvSpPr>
        <p:spPr>
          <a:xfrm>
            <a:off x="1864746" y="1937658"/>
            <a:ext cx="9815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Mở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rộng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vốn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tình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cảm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bè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than.</a:t>
            </a:r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6770708-CDC6-4748-ABFA-519854142E57}"/>
              </a:ext>
            </a:extLst>
          </p:cNvPr>
          <p:cNvSpPr/>
          <p:nvPr/>
        </p:nvSpPr>
        <p:spPr>
          <a:xfrm>
            <a:off x="114300" y="114300"/>
            <a:ext cx="1238250" cy="67437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3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4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3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8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097331" y="1838083"/>
            <a:ext cx="4455884" cy="107721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Oswald SemiBold" panose="00000700000000000000" pitchFamily="2" charset="-93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Oswald SemiBold" panose="00000700000000000000" pitchFamily="2" charset="-93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6"/>
            <a:ext cx="418704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6"/>
            <a:ext cx="418704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9" y="1320135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044" y="3638866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269" y="374248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2118" y="1369348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732113" y="1509094"/>
            <a:ext cx="4145270" cy="830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27034" y="3880169"/>
            <a:ext cx="4317167" cy="830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71"/>
          <p:cNvSpPr txBox="1"/>
          <p:nvPr/>
        </p:nvSpPr>
        <p:spPr>
          <a:xfrm>
            <a:off x="3732550" y="2573452"/>
            <a:ext cx="8459449" cy="830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2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747520" y="698500"/>
            <a:ext cx="8793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2605" y="2408662"/>
            <a:ext cx="4828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3249" y="2286000"/>
            <a:ext cx="5096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,….</a:t>
            </a:r>
          </a:p>
        </p:txBody>
      </p:sp>
    </p:spTree>
    <p:extLst>
      <p:ext uri="{BB962C8B-B14F-4D97-AF65-F5344CB8AC3E}">
        <p14:creationId xmlns:p14="http://schemas.microsoft.com/office/powerpoint/2010/main" xmlns="" val="5198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412538" y="2208645"/>
            <a:ext cx="879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TỪ TÌM ĐƯỢC</a:t>
            </a:r>
          </a:p>
        </p:txBody>
      </p:sp>
    </p:spTree>
    <p:extLst>
      <p:ext uri="{BB962C8B-B14F-4D97-AF65-F5344CB8AC3E}">
        <p14:creationId xmlns:p14="http://schemas.microsoft.com/office/powerpoint/2010/main" xmlns="" val="5198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  <p:tag name="INKNOELEADERBOARD" val="1545351473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0&quot;/&gt;&lt;/object&gt;&lt;object type=&quot;3&quot; unique_id=&quot;10004&quot;&gt;&lt;property id=&quot;20148&quot; value=&quot;5&quot;/&gt;&lt;property id=&quot;20300&quot; value=&quot;Slide 2&quot;/&gt;&lt;property id=&quot;20307&quot; value=&quot;291&quot;/&gt;&lt;/object&gt;&lt;object type=&quot;3&quot; unique_id=&quot;10005&quot;&gt;&lt;property id=&quot;20148&quot; value=&quot;5&quot;/&gt;&lt;property id=&quot;20300&quot; value=&quot;Slide 3&quot;/&gt;&lt;property id=&quot;20307&quot; value=&quot;336&quot;/&gt;&lt;/object&gt;&lt;object type=&quot;3&quot; unique_id=&quot;10006&quot;&gt;&lt;property id=&quot;20148&quot; value=&quot;5&quot;/&gt;&lt;property id=&quot;20300&quot; value=&quot;Slide 4&quot;/&gt;&lt;property id=&quot;20307&quot; value=&quot;294&quot;/&gt;&lt;/object&gt;&lt;object type=&quot;3&quot; unique_id=&quot;10007&quot;&gt;&lt;property id=&quot;20148&quot; value=&quot;5&quot;/&gt;&lt;property id=&quot;20300&quot; value=&quot;Slide 5&quot;/&gt;&lt;property id=&quot;20307&quot; value=&quot;343&quot;/&gt;&lt;/object&gt;&lt;object type=&quot;3&quot; unique_id=&quot;10008&quot;&gt;&lt;property id=&quot;20148&quot; value=&quot;5&quot;/&gt;&lt;property id=&quot;20300&quot; value=&quot;Slide 6&quot;/&gt;&lt;property id=&quot;20307&quot; value=&quot;333&quot;/&gt;&lt;/object&gt;&lt;object type=&quot;3&quot; unique_id=&quot;10009&quot;&gt;&lt;property id=&quot;20148&quot; value=&quot;5&quot;/&gt;&lt;property id=&quot;20300&quot; value=&quot;Slide 7&quot;/&gt;&lt;property id=&quot;20307&quot; value=&quot;321&quot;/&gt;&lt;/object&gt;&lt;object type=&quot;3&quot; unique_id=&quot;10010&quot;&gt;&lt;property id=&quot;20148&quot; value=&quot;5&quot;/&gt;&lt;property id=&quot;20300&quot; value=&quot;Slide 8&quot;/&gt;&lt;property id=&quot;20307&quot; value=&quot;332&quot;/&gt;&lt;/object&gt;&lt;object type=&quot;3&quot; unique_id=&quot;10011&quot;&gt;&lt;property id=&quot;20148&quot; value=&quot;5&quot;/&gt;&lt;property id=&quot;20300&quot; value=&quot;Slide 9&quot;/&gt;&lt;property id=&quot;20307&quot; value=&quot;330&quot;/&gt;&lt;/object&gt;&lt;object type=&quot;3&quot; unique_id=&quot;10012&quot;&gt;&lt;property id=&quot;20148&quot; value=&quot;5&quot;/&gt;&lt;property id=&quot;20300&quot; value=&quot;Slide 10&quot;/&gt;&lt;property id=&quot;20307&quot; value=&quot;327&quot;/&gt;&lt;/object&gt;&lt;object type=&quot;3&quot; unique_id=&quot;10013&quot;&gt;&lt;property id=&quot;20148&quot; value=&quot;5&quot;/&gt;&lt;property id=&quot;20300&quot; value=&quot;Slide 11&quot;/&gt;&lt;property id=&quot;20307&quot; value=&quot;325&quot;/&gt;&lt;/object&gt;&lt;object type=&quot;3&quot; unique_id=&quot;10014&quot;&gt;&lt;property id=&quot;20148&quot; value=&quot;5&quot;/&gt;&lt;property id=&quot;20300&quot; value=&quot;Slide 12&quot;/&gt;&lt;property id=&quot;20307&quot; value=&quot;337&quot;/&gt;&lt;/object&gt;&lt;object type=&quot;3&quot; unique_id=&quot;10015&quot;&gt;&lt;property id=&quot;20148&quot; value=&quot;5&quot;/&gt;&lt;property id=&quot;20300&quot; value=&quot;Slide 13&quot;/&gt;&lt;property id=&quot;20307&quot; value=&quot;329&quot;/&gt;&lt;/object&gt;&lt;object type=&quot;3&quot; unique_id=&quot;10016&quot;&gt;&lt;property id=&quot;20148&quot; value=&quot;5&quot;/&gt;&lt;property id=&quot;20300&quot; value=&quot;Slide 14&quot;/&gt;&lt;property id=&quot;20307&quot; value=&quot;338&quot;/&gt;&lt;/object&gt;&lt;object type=&quot;3&quot; unique_id=&quot;10017&quot;&gt;&lt;property id=&quot;20148&quot; value=&quot;5&quot;/&gt;&lt;property id=&quot;20300&quot; value=&quot;Slide 15&quot;/&gt;&lt;property id=&quot;20307&quot; value=&quot;341&quot;/&gt;&lt;/object&gt;&lt;object type=&quot;3&quot; unique_id=&quot;10018&quot;&gt;&lt;property id=&quot;20148&quot; value=&quot;5&quot;/&gt;&lt;property id=&quot;20300&quot; value=&quot;Slide 16&quot;/&gt;&lt;property id=&quot;20307&quot; value=&quot;340&quot;/&gt;&lt;/object&gt;&lt;object type=&quot;3&quot; unique_id=&quot;10019&quot;&gt;&lt;property id=&quot;20148&quot; value=&quot;5&quot;/&gt;&lt;property id=&quot;20300&quot; value=&quot;Slide 17&quot;/&gt;&lt;property id=&quot;20307&quot; value=&quot;339&quot;/&gt;&lt;/object&gt;&lt;object type=&quot;3&quot; unique_id=&quot;10020&quot;&gt;&lt;property id=&quot;20148&quot; value=&quot;5&quot;/&gt;&lt;property id=&quot;20300&quot; value=&quot;Slide 18&quot;/&gt;&lt;property id=&quot;20307&quot; value=&quot;271&quot;/&gt;&lt;/object&gt;&lt;object type=&quot;3&quot; unique_id=&quot;10021&quot;&gt;&lt;property id=&quot;20148&quot; value=&quot;5&quot;/&gt;&lt;property id=&quot;20300&quot; value=&quot;Slide 19&quot;/&gt;&lt;property id=&quot;20307&quot; value=&quot;289&quot;/&gt;&lt;/object&gt;&lt;/object&gt;&lt;object type=&quot;8&quot; unique_id=&quot;1004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1490</TotalTime>
  <Words>382</Words>
  <Application>Microsoft Office PowerPoint</Application>
  <PresentationFormat>Custom</PresentationFormat>
  <Paragraphs>66</Paragraphs>
  <Slides>20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包图主题2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118</cp:revision>
  <cp:lastPrinted>2021-09-25T14:53:12Z</cp:lastPrinted>
  <dcterms:created xsi:type="dcterms:W3CDTF">2017-08-18T03:02:00Z</dcterms:created>
  <dcterms:modified xsi:type="dcterms:W3CDTF">2021-11-11T02:22:27Z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