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295" r:id="rId4"/>
    <p:sldId id="305" r:id="rId5"/>
    <p:sldId id="296" r:id="rId6"/>
    <p:sldId id="258" r:id="rId7"/>
    <p:sldId id="298" r:id="rId8"/>
    <p:sldId id="270" r:id="rId9"/>
    <p:sldId id="307" r:id="rId10"/>
    <p:sldId id="306" r:id="rId11"/>
    <p:sldId id="304" r:id="rId12"/>
    <p:sldId id="293" r:id="rId13"/>
    <p:sldId id="286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705" autoAdjust="0"/>
  </p:normalViewPr>
  <p:slideViewPr>
    <p:cSldViewPr snapToGrid="0">
      <p:cViewPr varScale="1">
        <p:scale>
          <a:sx n="76" d="100"/>
          <a:sy n="76" d="100"/>
        </p:scale>
        <p:origin x="92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7.wdp"/><Relationship Id="rId5" Type="http://schemas.openxmlformats.org/officeDocument/2006/relationships/image" Target="../media/image1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6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4180" y="3087602"/>
            <a:ext cx="2985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</a:rPr>
              <a:t>Em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học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vẽ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7683" y="4365937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752850" y="4117341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169748" y="414360"/>
            <a:ext cx="998746" cy="14832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trống</a:t>
            </a:r>
            <a:r>
              <a:rPr lang="en-US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67" t="50000" r="17613" b="13462"/>
          <a:stretch/>
        </p:blipFill>
        <p:spPr bwMode="auto">
          <a:xfrm>
            <a:off x="194603" y="4562883"/>
            <a:ext cx="6881447" cy="2297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759115" y="1256004"/>
            <a:ext cx="8673769" cy="3323938"/>
            <a:chOff x="1759115" y="1256004"/>
            <a:chExt cx="8673769" cy="3323938"/>
          </a:xfrm>
        </p:grpSpPr>
        <p:sp>
          <p:nvSpPr>
            <p:cNvPr id="16" name="TextBox 15"/>
            <p:cNvSpPr txBox="1"/>
            <p:nvPr/>
          </p:nvSpPr>
          <p:spPr>
            <a:xfrm>
              <a:off x="1759115" y="1256004"/>
              <a:ext cx="8673769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dirty="0" err="1">
                  <a:solidFill>
                    <a:srgbClr val="002060"/>
                  </a:solidFill>
                </a:rPr>
                <a:t>Bút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chì</a:t>
              </a:r>
              <a:r>
                <a:rPr lang="en-US" dirty="0">
                  <a:solidFill>
                    <a:srgbClr val="002060"/>
                  </a:solidFill>
                </a:rPr>
                <a:t>: - </a:t>
              </a:r>
              <a:r>
                <a:rPr lang="en-US" dirty="0" err="1">
                  <a:solidFill>
                    <a:srgbClr val="002060"/>
                  </a:solidFill>
                </a:rPr>
                <a:t>Tẩy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ơi</a:t>
              </a:r>
              <a:r>
                <a:rPr lang="en-US" dirty="0">
                  <a:solidFill>
                    <a:srgbClr val="002060"/>
                  </a:solidFill>
                </a:rPr>
                <a:t>, </a:t>
              </a:r>
              <a:r>
                <a:rPr lang="en-US" dirty="0" err="1">
                  <a:solidFill>
                    <a:srgbClr val="002060"/>
                  </a:solidFill>
                </a:rPr>
                <a:t>cậu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giúp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tớ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một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chút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được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không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dirty="0" err="1">
                  <a:solidFill>
                    <a:srgbClr val="002060"/>
                  </a:solidFill>
                </a:rPr>
                <a:t>Tẩy</a:t>
              </a:r>
              <a:r>
                <a:rPr lang="en-US" dirty="0">
                  <a:solidFill>
                    <a:srgbClr val="002060"/>
                  </a:solidFill>
                </a:rPr>
                <a:t>: 	   - </a:t>
              </a:r>
              <a:r>
                <a:rPr lang="en-US" dirty="0" err="1">
                  <a:solidFill>
                    <a:srgbClr val="002060"/>
                  </a:solidFill>
                </a:rPr>
                <a:t>Cậu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muốn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tớ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giúp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gì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nào</a:t>
              </a:r>
              <a:endParaRPr lang="en-US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>
                  <a:solidFill>
                    <a:srgbClr val="002060"/>
                  </a:solidFill>
                </a:rPr>
                <a:t>Bút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chì</a:t>
              </a:r>
              <a:r>
                <a:rPr lang="en-US" dirty="0">
                  <a:solidFill>
                    <a:srgbClr val="002060"/>
                  </a:solidFill>
                </a:rPr>
                <a:t>: - </a:t>
              </a:r>
              <a:r>
                <a:rPr lang="en-US" dirty="0" err="1">
                  <a:solidFill>
                    <a:srgbClr val="002060"/>
                  </a:solidFill>
                </a:rPr>
                <a:t>Tớ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muốn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xóa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hình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vẽ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này</a:t>
              </a:r>
              <a:endParaRPr lang="en-US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>
                  <a:solidFill>
                    <a:srgbClr val="002060"/>
                  </a:solidFill>
                </a:rPr>
                <a:t>Tẩy</a:t>
              </a:r>
              <a:r>
                <a:rPr lang="en-US" dirty="0">
                  <a:solidFill>
                    <a:srgbClr val="002060"/>
                  </a:solidFill>
                </a:rPr>
                <a:t>:       - </a:t>
              </a:r>
              <a:r>
                <a:rPr lang="en-US" dirty="0" err="1">
                  <a:solidFill>
                    <a:srgbClr val="002060"/>
                  </a:solidFill>
                </a:rPr>
                <a:t>Tớ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sẽ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giúp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cậu</a:t>
              </a:r>
              <a:endParaRPr lang="en-US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>
                  <a:solidFill>
                    <a:srgbClr val="002060"/>
                  </a:solidFill>
                </a:rPr>
                <a:t>Bút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chì</a:t>
              </a:r>
              <a:r>
                <a:rPr lang="en-US" dirty="0">
                  <a:solidFill>
                    <a:srgbClr val="002060"/>
                  </a:solidFill>
                </a:rPr>
                <a:t>: - </a:t>
              </a:r>
              <a:r>
                <a:rPr lang="en-US" dirty="0" err="1">
                  <a:solidFill>
                    <a:srgbClr val="002060"/>
                  </a:solidFill>
                </a:rPr>
                <a:t>Cảm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ơn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cậu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242474" y="1406768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076050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076050" y="2672857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684225" y="326369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205925" y="3910815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242474" y="1325857"/>
            <a:ext cx="457200" cy="584775"/>
            <a:chOff x="9242474" y="1916713"/>
            <a:chExt cx="457200" cy="584775"/>
          </a:xfrm>
        </p:grpSpPr>
        <p:sp>
          <p:nvSpPr>
            <p:cNvPr id="22" name="Rounded Rectangle 21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02258" y="1916713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76050" y="1910632"/>
            <a:ext cx="457200" cy="584775"/>
            <a:chOff x="9242474" y="1916713"/>
            <a:chExt cx="457200" cy="584775"/>
          </a:xfrm>
        </p:grpSpPr>
        <p:sp>
          <p:nvSpPr>
            <p:cNvPr id="25" name="Rounded Rectangle 24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302258" y="1916713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76069" y="2381610"/>
            <a:ext cx="457200" cy="769441"/>
            <a:chOff x="9242474" y="1719761"/>
            <a:chExt cx="457200" cy="769441"/>
          </a:xfrm>
        </p:grpSpPr>
        <p:sp>
          <p:nvSpPr>
            <p:cNvPr id="28" name="Rounded Rectangle 27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302258" y="17197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681003" y="2973814"/>
            <a:ext cx="457200" cy="769441"/>
            <a:chOff x="9242474" y="1719761"/>
            <a:chExt cx="457200" cy="769441"/>
          </a:xfrm>
        </p:grpSpPr>
        <p:sp>
          <p:nvSpPr>
            <p:cNvPr id="31" name="Rounded Rectangle 30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02258" y="17197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09429" y="3640774"/>
            <a:ext cx="457200" cy="769441"/>
            <a:chOff x="9242474" y="1719761"/>
            <a:chExt cx="457200" cy="769441"/>
          </a:xfrm>
        </p:grpSpPr>
        <p:sp>
          <p:nvSpPr>
            <p:cNvPr id="34" name="Rounded Rectangle 33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02258" y="17197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9050733" y="2581421"/>
            <a:ext cx="2764301" cy="1407328"/>
            <a:chOff x="9050733" y="2581421"/>
            <a:chExt cx="2764301" cy="1407328"/>
          </a:xfrm>
        </p:grpSpPr>
        <p:sp>
          <p:nvSpPr>
            <p:cNvPr id="2048" name="Rounded Rectangular Callout 2047"/>
            <p:cNvSpPr/>
            <p:nvPr/>
          </p:nvSpPr>
          <p:spPr>
            <a:xfrm>
              <a:off x="9050733" y="2581421"/>
              <a:ext cx="2764301" cy="1385663"/>
            </a:xfrm>
            <a:prstGeom prst="wedgeRoundRectCallout">
              <a:avLst>
                <a:gd name="adj1" fmla="val -44752"/>
                <a:gd name="adj2" fmla="val 74683"/>
                <a:gd name="adj3" fmla="val 16667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" name="TextBox 2048"/>
            <p:cNvSpPr txBox="1"/>
            <p:nvPr/>
          </p:nvSpPr>
          <p:spPr>
            <a:xfrm>
              <a:off x="9050733" y="2603754"/>
              <a:ext cx="27643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thoại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này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7364480" y="3682425"/>
            <a:ext cx="2046757" cy="3587489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9050733" y="2569802"/>
            <a:ext cx="2764301" cy="1391466"/>
            <a:chOff x="9050733" y="2603754"/>
            <a:chExt cx="2764301" cy="1391466"/>
          </a:xfrm>
        </p:grpSpPr>
        <p:sp>
          <p:nvSpPr>
            <p:cNvPr id="49" name="Rounded Rectangular Callout 48"/>
            <p:cNvSpPr/>
            <p:nvPr/>
          </p:nvSpPr>
          <p:spPr>
            <a:xfrm>
              <a:off x="9050733" y="2609557"/>
              <a:ext cx="2764301" cy="1385663"/>
            </a:xfrm>
            <a:prstGeom prst="wedgeRoundRectCallout">
              <a:avLst>
                <a:gd name="adj1" fmla="val -44752"/>
                <a:gd name="adj2" fmla="val 74683"/>
                <a:gd name="adj3" fmla="val 16667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050733" y="2603754"/>
              <a:ext cx="27643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44700" y="2248604"/>
            <a:ext cx="9181318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659616"/>
            <a:ext cx="36054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243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97286" y="2485335"/>
            <a:ext cx="872331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zh-CN" alt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613606"/>
            <a:ext cx="7463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dồ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04163" y="4277869"/>
            <a:ext cx="8816776" cy="782968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/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/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sz="2133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/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3815844" y="4739533"/>
            <a:ext cx="7463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7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162" y="1272685"/>
            <a:ext cx="2248412" cy="5131969"/>
          </a:xfrm>
          <a:prstGeom prst="rect">
            <a:avLst/>
          </a:prstGeom>
        </p:spPr>
      </p:pic>
      <p:pic>
        <p:nvPicPr>
          <p:cNvPr id="8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22962" r="50390" b="21927"/>
          <a:stretch/>
        </p:blipFill>
        <p:spPr>
          <a:xfrm>
            <a:off x="2884049" y="3145535"/>
            <a:ext cx="2304288" cy="2985381"/>
          </a:xfrm>
          <a:prstGeom prst="rect">
            <a:avLst/>
          </a:prstGeom>
        </p:spPr>
      </p:pic>
      <p:pic>
        <p:nvPicPr>
          <p:cNvPr id="9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5017639" y="3160077"/>
            <a:ext cx="1975104" cy="2985381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2" t="22962" b="21927"/>
          <a:stretch/>
        </p:blipFill>
        <p:spPr>
          <a:xfrm>
            <a:off x="7088380" y="3145536"/>
            <a:ext cx="2960156" cy="29853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346" y="2541605"/>
            <a:ext cx="2273818" cy="3671136"/>
          </a:xfrm>
          <a:prstGeom prst="rect">
            <a:avLst/>
          </a:prstGeom>
        </p:spPr>
      </p:pic>
      <p:grpSp>
        <p:nvGrpSpPr>
          <p:cNvPr id="12" name="组合 1"/>
          <p:cNvGrpSpPr/>
          <p:nvPr/>
        </p:nvGrpSpPr>
        <p:grpSpPr>
          <a:xfrm>
            <a:off x="-135380" y="4352545"/>
            <a:ext cx="12283440" cy="2505456"/>
            <a:chOff x="-91440" y="4352544"/>
            <a:chExt cx="12283440" cy="2505456"/>
          </a:xfrm>
        </p:grpSpPr>
        <p:pic>
          <p:nvPicPr>
            <p:cNvPr id="13" name="图片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4" name="图片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2365175" y="435165"/>
            <a:ext cx="2557578" cy="3255264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168663" y="1385595"/>
            <a:ext cx="1536192" cy="1642172"/>
          </a:xfrm>
          <a:prstGeom prst="rect">
            <a:avLst/>
          </a:prstGeom>
        </p:spPr>
      </p:pic>
      <p:pic>
        <p:nvPicPr>
          <p:cNvPr id="17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30487" y="29335"/>
            <a:ext cx="2731607" cy="896634"/>
          </a:xfrm>
          <a:prstGeom prst="rect">
            <a:avLst/>
          </a:prstGeom>
        </p:spPr>
      </p:pic>
      <p:pic>
        <p:nvPicPr>
          <p:cNvPr id="18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5558" y="319416"/>
            <a:ext cx="2032463" cy="7240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76700" y="1664367"/>
            <a:ext cx="39448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</a:rPr>
              <a:t>ÔN BÀI CŨ</a:t>
            </a:r>
          </a:p>
        </p:txBody>
      </p:sp>
    </p:spTree>
    <p:extLst>
      <p:ext uri="{BB962C8B-B14F-4D97-AF65-F5344CB8AC3E}">
        <p14:creationId xmlns:p14="http://schemas.microsoft.com/office/powerpoint/2010/main" val="29166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92341" y="288087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2341" y="723731"/>
            <a:ext cx="6423174" cy="1498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55" y="3938000"/>
            <a:ext cx="3120876" cy="2462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048624" y="810495"/>
            <a:ext cx="3829051" cy="2823576"/>
            <a:chOff x="8048624" y="810495"/>
            <a:chExt cx="3829051" cy="2823576"/>
          </a:xfrm>
        </p:grpSpPr>
        <p:sp>
          <p:nvSpPr>
            <p:cNvPr id="10" name="Cloud Callout 9"/>
            <p:cNvSpPr/>
            <p:nvPr/>
          </p:nvSpPr>
          <p:spPr>
            <a:xfrm>
              <a:off x="8048624" y="810495"/>
              <a:ext cx="3829051" cy="2823576"/>
            </a:xfrm>
            <a:prstGeom prst="cloudCallout">
              <a:avLst>
                <a:gd name="adj1" fmla="val -44136"/>
                <a:gd name="adj2" fmla="val 56428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20156" y1="7500" x2="20781" y2="90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900" y="910792"/>
              <a:ext cx="2622983" cy="2622983"/>
            </a:xfrm>
            <a:prstGeom prst="rect">
              <a:avLst/>
            </a:prstGeom>
          </p:spPr>
        </p:pic>
      </p:grpSp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0268" y="3068394"/>
            <a:ext cx="630555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4" name="Picture 6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09" y="4857750"/>
            <a:ext cx="1668304" cy="198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7" t="39153" r="25617" b="16303"/>
          <a:stretch/>
        </p:blipFill>
        <p:spPr bwMode="auto">
          <a:xfrm>
            <a:off x="2581275" y="1359878"/>
            <a:ext cx="8876884" cy="47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350558" y="2140904"/>
            <a:ext cx="598488" cy="5846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988748" y="3926557"/>
            <a:ext cx="598488" cy="5846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598848" y="4558098"/>
            <a:ext cx="598488" cy="5846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202392" y="4558098"/>
            <a:ext cx="598488" cy="5846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046258" y="4389539"/>
            <a:ext cx="598488" cy="5846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800880" y="2775336"/>
            <a:ext cx="598488" cy="5846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603904" y="3016913"/>
            <a:ext cx="598488" cy="5846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289871" y="1956682"/>
            <a:ext cx="598488" cy="5846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345502" y="2407917"/>
            <a:ext cx="598488" cy="5846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  <a14:backgroundMark x1="78115" y1="12421" x2="83227" y2="29684"/>
                        <a14:backgroundMark x1="83227" y1="18737" x2="85144" y2="30105"/>
                        <a14:backgroundMark x1="80671" y1="12000" x2="83546" y2="31789"/>
                        <a14:backgroundMark x1="82907" y1="17474" x2="84824" y2="27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7" t="12965" r="17756" b="1991"/>
          <a:stretch/>
        </p:blipFill>
        <p:spPr>
          <a:xfrm>
            <a:off x="268302" y="2537635"/>
            <a:ext cx="2170097" cy="38477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13192" r="14242" b="1991"/>
          <a:stretch/>
        </p:blipFill>
        <p:spPr>
          <a:xfrm>
            <a:off x="249252" y="2573393"/>
            <a:ext cx="2379648" cy="3837473"/>
          </a:xfrm>
          <a:prstGeom prst="ellipse">
            <a:avLst/>
          </a:prstGeom>
        </p:spPr>
      </p:pic>
      <p:pic>
        <p:nvPicPr>
          <p:cNvPr id="36" name="图片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1010189" y="345832"/>
            <a:ext cx="857546" cy="146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3328427" y="1362553"/>
            <a:ext cx="6638187" cy="4040490"/>
            <a:chOff x="4507401" y="1362553"/>
            <a:chExt cx="2416793" cy="4040490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090821" cy="3416704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8222" y="4721593"/>
              <a:ext cx="325972" cy="681450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401" y="1362553"/>
              <a:ext cx="325972" cy="681450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848350"/>
            <a:ext cx="12192000" cy="100506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9602570" y="628585"/>
            <a:ext cx="1231638" cy="2107699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2" y="2939516"/>
            <a:ext cx="3202999" cy="356415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70644" y="2191281"/>
            <a:ext cx="5353050" cy="220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,…….</a:t>
            </a:r>
          </a:p>
        </p:txBody>
      </p:sp>
    </p:spTree>
    <p:extLst>
      <p:ext uri="{BB962C8B-B14F-4D97-AF65-F5344CB8AC3E}">
        <p14:creationId xmlns:p14="http://schemas.microsoft.com/office/powerpoint/2010/main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322291" y="2584486"/>
            <a:ext cx="2581275" cy="45243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90800" y="1371652"/>
            <a:ext cx="3409950" cy="2362147"/>
            <a:chOff x="2597185" y="1516273"/>
            <a:chExt cx="3181350" cy="2082710"/>
          </a:xfrm>
        </p:grpSpPr>
        <p:sp>
          <p:nvSpPr>
            <p:cNvPr id="11" name="Cloud Callout 10"/>
            <p:cNvSpPr/>
            <p:nvPr/>
          </p:nvSpPr>
          <p:spPr>
            <a:xfrm>
              <a:off x="2597185" y="1516273"/>
              <a:ext cx="3181350" cy="2082710"/>
            </a:xfrm>
            <a:prstGeom prst="cloudCallout">
              <a:avLst>
                <a:gd name="adj1" fmla="val -51971"/>
                <a:gd name="adj2" fmla="val 58841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03566" y="1949110"/>
              <a:ext cx="277333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18257" y="1331910"/>
            <a:ext cx="4309320" cy="3676188"/>
            <a:chOff x="7667425" y="1331910"/>
            <a:chExt cx="3760145" cy="3076037"/>
          </a:xfrm>
        </p:grpSpPr>
        <p:grpSp>
          <p:nvGrpSpPr>
            <p:cNvPr id="25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>
              <a:off x="7667425" y="1331910"/>
              <a:ext cx="3760145" cy="3076037"/>
              <a:chOff x="-1549566" y="1228516"/>
              <a:chExt cx="3530664" cy="3330076"/>
            </a:xfrm>
          </p:grpSpPr>
          <p:sp>
            <p:nvSpPr>
              <p:cNvPr id="27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-1549566" y="1588011"/>
                <a:ext cx="3307901" cy="2970581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0198" y="1228516"/>
                <a:ext cx="580900" cy="554007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091" y="1868593"/>
              <a:ext cx="3205709" cy="24042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305110" y="1117310"/>
            <a:ext cx="3674220" cy="3076038"/>
            <a:chOff x="7753350" y="1331910"/>
            <a:chExt cx="3674220" cy="3076038"/>
          </a:xfrm>
        </p:grpSpPr>
        <p:grpSp>
          <p:nvGrpSpPr>
            <p:cNvPr id="25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>
              <a:off x="7753350" y="1331910"/>
              <a:ext cx="3674220" cy="3076038"/>
              <a:chOff x="-1468884" y="1228516"/>
              <a:chExt cx="3449982" cy="3330077"/>
            </a:xfrm>
          </p:grpSpPr>
          <p:sp>
            <p:nvSpPr>
              <p:cNvPr id="27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-1468884" y="1588011"/>
                <a:ext cx="3159533" cy="2970582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0198" y="1228516"/>
                <a:ext cx="580900" cy="554007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6562" y="1849543"/>
              <a:ext cx="3014037" cy="22605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23794"/>
              </p:ext>
            </p:extLst>
          </p:nvPr>
        </p:nvGraphicFramePr>
        <p:xfrm>
          <a:off x="1096504" y="1726057"/>
          <a:ext cx="6465658" cy="2468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32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Đồ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tác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để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vẽ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để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vẽ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13192" r="14242" b="1991"/>
          <a:stretch/>
        </p:blipFill>
        <p:spPr>
          <a:xfrm>
            <a:off x="249252" y="4193348"/>
            <a:ext cx="1694505" cy="27325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79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207435"/>
              </p:ext>
            </p:extLst>
          </p:nvPr>
        </p:nvGraphicFramePr>
        <p:xfrm>
          <a:off x="990600" y="1860550"/>
          <a:ext cx="10248900" cy="411842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mpd="sng">
                      <a:solidFill>
                        <a:srgbClr val="0070C0"/>
                      </a:solidFill>
                      <a:prstDash val="soli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70C0"/>
                      </a:solidFill>
                      <a:prstDash val="soli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70C0"/>
                      </a:solidFill>
                      <a:prstDash val="soli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để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vẽ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0062260" y="359413"/>
            <a:ext cx="1094699" cy="1873355"/>
          </a:xfrm>
          <a:prstGeom prst="rect">
            <a:avLst/>
          </a:prstGeom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96" y="4572000"/>
            <a:ext cx="2050239" cy="228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975&quot;&gt;&lt;object type=&quot;3&quot; unique_id=&quot;10976&quot;&gt;&lt;property id=&quot;20148&quot; value=&quot;5&quot;/&gt;&lt;property id=&quot;20300&quot; value=&quot;Slide 1&quot;/&gt;&lt;property id=&quot;20307&quot; value=&quot;257&quot;/&gt;&lt;/object&gt;&lt;object type=&quot;3&quot; unique_id=&quot;10977&quot;&gt;&lt;property id=&quot;20148&quot; value=&quot;5&quot;/&gt;&lt;property id=&quot;20300&quot; value=&quot;Slide 2&quot;/&gt;&lt;property id=&quot;20307&quot; value=&quot;295&quot;/&gt;&lt;/object&gt;&lt;object type=&quot;3&quot; unique_id=&quot;10978&quot;&gt;&lt;property id=&quot;20148&quot; value=&quot;5&quot;/&gt;&lt;property id=&quot;20300&quot; value=&quot;Slide 3&quot;/&gt;&lt;property id=&quot;20307&quot; value=&quot;305&quot;/&gt;&lt;/object&gt;&lt;object type=&quot;3&quot; unique_id=&quot;10979&quot;&gt;&lt;property id=&quot;20148&quot; value=&quot;5&quot;/&gt;&lt;property id=&quot;20300&quot; value=&quot;Slide 4&quot;/&gt;&lt;property id=&quot;20307&quot; value=&quot;296&quot;/&gt;&lt;/object&gt;&lt;object type=&quot;3&quot; unique_id=&quot;10980&quot;&gt;&lt;property id=&quot;20148&quot; value=&quot;5&quot;/&gt;&lt;property id=&quot;20300&quot; value=&quot;Slide 5&quot;/&gt;&lt;property id=&quot;20307&quot; value=&quot;258&quot;/&gt;&lt;/object&gt;&lt;object type=&quot;3&quot; unique_id=&quot;10981&quot;&gt;&lt;property id=&quot;20148&quot; value=&quot;5&quot;/&gt;&lt;property id=&quot;20300&quot; value=&quot;Slide 6&quot;/&gt;&lt;property id=&quot;20307&quot; value=&quot;298&quot;/&gt;&lt;/object&gt;&lt;object type=&quot;3&quot; unique_id=&quot;10982&quot;&gt;&lt;property id=&quot;20148&quot; value=&quot;5&quot;/&gt;&lt;property id=&quot;20300&quot; value=&quot;Slide 7&quot;/&gt;&lt;property id=&quot;20307&quot; value=&quot;270&quot;/&gt;&lt;/object&gt;&lt;object type=&quot;3&quot; unique_id=&quot;10983&quot;&gt;&lt;property id=&quot;20148&quot; value=&quot;5&quot;/&gt;&lt;property id=&quot;20300&quot; value=&quot;Slide 8&quot;/&gt;&lt;property id=&quot;20307&quot; value=&quot;307&quot;/&gt;&lt;/object&gt;&lt;object type=&quot;3&quot; unique_id=&quot;10984&quot;&gt;&lt;property id=&quot;20148&quot; value=&quot;5&quot;/&gt;&lt;property id=&quot;20300&quot; value=&quot;Slide 9&quot;/&gt;&lt;property id=&quot;20307&quot; value=&quot;306&quot;/&gt;&lt;/object&gt;&lt;object type=&quot;3&quot; unique_id=&quot;10985&quot;&gt;&lt;property id=&quot;20148&quot; value=&quot;5&quot;/&gt;&lt;property id=&quot;20300&quot; value=&quot;Slide 10&quot;/&gt;&lt;property id=&quot;20307&quot; value=&quot;304&quot;/&gt;&lt;/object&gt;&lt;object type=&quot;3&quot; unique_id=&quot;10986&quot;&gt;&lt;property id=&quot;20148&quot; value=&quot;5&quot;/&gt;&lt;property id=&quot;20300&quot; value=&quot;Slide 11&quot;/&gt;&lt;property id=&quot;20307&quot; value=&quot;293&quot;/&gt;&lt;/object&gt;&lt;object type=&quot;3&quot; unique_id=&quot;10987&quot;&gt;&lt;property id=&quot;20148&quot; value=&quot;5&quot;/&gt;&lt;property id=&quot;20300&quot; value=&quot;Slide 12&quot;/&gt;&lt;property id=&quot;20307&quot; value=&quot;286&quot;/&gt;&lt;/object&gt;&lt;/object&gt;&lt;object type=&quot;8&quot; unique_id=&quot;11001&quot;&gt;&lt;/object&gt;&lt;/object&gt;&lt;/database&gt;"/>
  <p:tag name="MMPROD_NEXTUNIQUEID" val="10012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420</Words>
  <Application>Microsoft Office PowerPoint</Application>
  <PresentationFormat>Widescreen</PresentationFormat>
  <Paragraphs>66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Pony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Ngan Nguyen</cp:lastModifiedBy>
  <cp:revision>301</cp:revision>
  <dcterms:created xsi:type="dcterms:W3CDTF">2021-06-17T09:40:01Z</dcterms:created>
  <dcterms:modified xsi:type="dcterms:W3CDTF">2021-10-14T11:17:07Z</dcterms:modified>
</cp:coreProperties>
</file>