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4"/>
  </p:notesMasterIdLst>
  <p:sldIdLst>
    <p:sldId id="257" r:id="rId3"/>
    <p:sldId id="279" r:id="rId4"/>
    <p:sldId id="258" r:id="rId5"/>
    <p:sldId id="259" r:id="rId6"/>
    <p:sldId id="260" r:id="rId7"/>
    <p:sldId id="261" r:id="rId8"/>
    <p:sldId id="568" r:id="rId9"/>
    <p:sldId id="256" r:id="rId10"/>
    <p:sldId id="324" r:id="rId11"/>
    <p:sldId id="288" r:id="rId12"/>
    <p:sldId id="283" r:id="rId13"/>
    <p:sldId id="284" r:id="rId14"/>
    <p:sldId id="285" r:id="rId15"/>
    <p:sldId id="286" r:id="rId16"/>
    <p:sldId id="287" r:id="rId17"/>
    <p:sldId id="321" r:id="rId18"/>
    <p:sldId id="322" r:id="rId19"/>
    <p:sldId id="323" r:id="rId20"/>
    <p:sldId id="301" r:id="rId21"/>
    <p:sldId id="566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F00FF"/>
    <a:srgbClr val="2521BF"/>
    <a:srgbClr val="0082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7" autoAdjust="0"/>
    <p:restoredTop sz="93950" autoAdjust="0"/>
  </p:normalViewPr>
  <p:slideViewPr>
    <p:cSldViewPr snapToGrid="0">
      <p:cViewPr varScale="1">
        <p:scale>
          <a:sx n="77" d="100"/>
          <a:sy n="77" d="100"/>
        </p:scale>
        <p:origin x="113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50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67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slide" Target="slide9.xml"/><Relationship Id="rId5" Type="http://schemas.openxmlformats.org/officeDocument/2006/relationships/slide" Target="slide3.xml"/><Relationship Id="rId15" Type="http://schemas.microsoft.com/office/2007/relationships/hdphoto" Target="../media/hdphoto4.wdp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2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3.png"/><Relationship Id="rId3" Type="http://schemas.microsoft.com/office/2007/relationships/hdphoto" Target="../media/hdphoto7.wdp"/><Relationship Id="rId7" Type="http://schemas.openxmlformats.org/officeDocument/2006/relationships/image" Target="../media/image6.png"/><Relationship Id="rId12" Type="http://schemas.openxmlformats.org/officeDocument/2006/relationships/slide" Target="slide4.xml"/><Relationship Id="rId17" Type="http://schemas.microsoft.com/office/2007/relationships/hdphoto" Target="../media/hdphoto6.wdp"/><Relationship Id="rId2" Type="http://schemas.openxmlformats.org/officeDocument/2006/relationships/image" Target="../media/image1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microsoft.com/office/2007/relationships/hdphoto" Target="../media/hdphoto10.wdp"/><Relationship Id="rId5" Type="http://schemas.microsoft.com/office/2007/relationships/hdphoto" Target="../media/hdphoto2.wdp"/><Relationship Id="rId15" Type="http://schemas.openxmlformats.org/officeDocument/2006/relationships/image" Target="../media/image15.gif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slide" Target="slide6.xml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9042" y="0"/>
            <a:ext cx="621883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Ôn và khởi động nào!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689" y="1053688"/>
            <a:ext cx="9264239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234" y="1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1"/>
            <a:ext cx="2140973" cy="2150946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4541217" y="1795211"/>
            <a:ext cx="27879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2073247" y="2465523"/>
            <a:ext cx="8629190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1 - HS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lập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được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danh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sách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sinh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theo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mẫu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2 - HS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được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danh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sách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sinh</a:t>
            </a:r>
            <a:r>
              <a:rPr lang="en-US" altLang="zh-CN" sz="36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. </a:t>
            </a:r>
            <a:endParaRPr lang="zh-CN" altLang="en-US" sz="3600" dirty="0"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531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17" grpI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2074638" y="2177756"/>
            <a:ext cx="8171544" cy="394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15561" y="1023590"/>
            <a:ext cx="648969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C66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DANH SÁCH HỌC SINH TỔ 1 LỚP 2A </a:t>
            </a:r>
          </a:p>
          <a:p>
            <a:pPr algn="ctr"/>
            <a:r>
              <a:rPr lang="en-US" sz="2800" b="1" dirty="0">
                <a:solidFill>
                  <a:srgbClr val="CC66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ĐĂNG KÍ ĐI THAM QUAN</a:t>
            </a:r>
          </a:p>
        </p:txBody>
      </p:sp>
      <p:sp>
        <p:nvSpPr>
          <p:cNvPr id="6" name="Cloud 5"/>
          <p:cNvSpPr/>
          <p:nvPr/>
        </p:nvSpPr>
        <p:spPr>
          <a:xfrm>
            <a:off x="2772229" y="812800"/>
            <a:ext cx="6386285" cy="1364956"/>
          </a:xfrm>
          <a:prstGeom prst="cloud">
            <a:avLst/>
          </a:prstGeom>
          <a:noFill/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83074" y="192466"/>
            <a:ext cx="10777433" cy="646331"/>
            <a:chOff x="238537" y="232458"/>
            <a:chExt cx="10777433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722280" y="232458"/>
              <a:ext cx="10293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danh sách dưới đây và trả lời câu hỏi.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28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132337" y="2195105"/>
            <a:ext cx="6706676" cy="323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7848" y="992031"/>
            <a:ext cx="648969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C66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DANH SÁCH HỌC SINH TỔ 1 LỚP 2A </a:t>
            </a:r>
          </a:p>
          <a:p>
            <a:pPr algn="ctr"/>
            <a:r>
              <a:rPr lang="en-US" sz="2800" b="1" dirty="0">
                <a:solidFill>
                  <a:srgbClr val="CC66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ĐĂNG KÍ ĐI THAM QUAN</a:t>
            </a:r>
          </a:p>
        </p:txBody>
      </p:sp>
      <p:sp>
        <p:nvSpPr>
          <p:cNvPr id="6" name="Cloud 5"/>
          <p:cNvSpPr/>
          <p:nvPr/>
        </p:nvSpPr>
        <p:spPr>
          <a:xfrm>
            <a:off x="87097" y="728551"/>
            <a:ext cx="6386285" cy="1364956"/>
          </a:xfrm>
          <a:prstGeom prst="cloud">
            <a:avLst/>
          </a:prstGeom>
          <a:noFill/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1025" y="1869693"/>
            <a:ext cx="50509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Tổ 1 lớp 2A có bao nhiêu học sinh?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Có mấy bạn đăng kí tham quan lăng Bác?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Có mấy bạn đăng kí tham quan Bảo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24913" y="1869693"/>
            <a:ext cx="5029387" cy="389048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82788" y="356275"/>
            <a:ext cx="2482090" cy="1257985"/>
            <a:chOff x="3759267" y="334167"/>
            <a:chExt cx="5621970" cy="1403180"/>
          </a:xfrm>
        </p:grpSpPr>
        <p:sp>
          <p:nvSpPr>
            <p:cNvPr id="23" name="Cloud Callout 22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23658" y="477746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Thảo luận 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816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2408466" y="433390"/>
            <a:ext cx="7185477" cy="347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2430424" y="4465102"/>
            <a:ext cx="7844243" cy="1520081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2426" y="4506238"/>
            <a:ext cx="844433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Tổ 1 lớp 2A có bao nhiêu học sinh?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88262" y="5132596"/>
            <a:ext cx="712598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1 lớp 2A có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học sinh.</a:t>
            </a:r>
          </a:p>
        </p:txBody>
      </p:sp>
      <p:sp>
        <p:nvSpPr>
          <p:cNvPr id="2" name="Oval 1"/>
          <p:cNvSpPr/>
          <p:nvPr/>
        </p:nvSpPr>
        <p:spPr>
          <a:xfrm>
            <a:off x="2921001" y="885373"/>
            <a:ext cx="402770" cy="293188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97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2408466" y="433390"/>
            <a:ext cx="7185477" cy="347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1844841" y="4073224"/>
            <a:ext cx="9224211" cy="1935690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4924" y="3963923"/>
            <a:ext cx="886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Có mấy bạn đăng kí tham quan lăng Bác?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58791" y="4598633"/>
            <a:ext cx="7860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bạn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 kí tham quan lăng Bác.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7459" y="5257468"/>
            <a:ext cx="7860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bạn nào?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711360" y="1553029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11360" y="3016069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52508" y="3386401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711360" y="3747589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 rot="16200000">
            <a:off x="4589341" y="456232"/>
            <a:ext cx="402770" cy="196136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 rot="16200000">
            <a:off x="4895114" y="1577114"/>
            <a:ext cx="402770" cy="268790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 rot="16200000">
            <a:off x="4552681" y="2345803"/>
            <a:ext cx="276087" cy="187636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 rot="16200000">
            <a:off x="4582263" y="2673298"/>
            <a:ext cx="276087" cy="187636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66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8" grpId="0"/>
      <p:bldP spid="21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2408466" y="433390"/>
            <a:ext cx="7185477" cy="347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914400" y="4123099"/>
            <a:ext cx="11053011" cy="1935690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5245" y="4030423"/>
            <a:ext cx="11785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Có mấy bạn đăng kí tham quan Bảo tàng Dân tộc học?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49112" y="4665133"/>
            <a:ext cx="10396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bạn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 kí tham quan Bảo tàng Dân tộc học.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7780" y="5323968"/>
            <a:ext cx="8190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bạn nào?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743633" y="1176513"/>
            <a:ext cx="208839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11359" y="1929546"/>
            <a:ext cx="208839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52508" y="2278363"/>
            <a:ext cx="2047247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711360" y="2628794"/>
            <a:ext cx="2088395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 rot="16200000">
            <a:off x="4504133" y="143028"/>
            <a:ext cx="402770" cy="184678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 rot="16200000">
            <a:off x="4704268" y="714740"/>
            <a:ext cx="367760" cy="222611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 rot="16200000">
            <a:off x="4491123" y="1325297"/>
            <a:ext cx="276087" cy="169407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 rot="16200000">
            <a:off x="4539235" y="1608291"/>
            <a:ext cx="276087" cy="187636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7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8" grpId="0"/>
      <p:bldP spid="21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983" y="174326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TẬP, THỰC HÀNH</a:t>
            </a:r>
          </a:p>
        </p:txBody>
      </p:sp>
    </p:spTree>
    <p:extLst>
      <p:ext uri="{BB962C8B-B14F-4D97-AF65-F5344CB8AC3E}">
        <p14:creationId xmlns:p14="http://schemas.microsoft.com/office/powerpoint/2010/main" val="327333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6AD8B-8877-477F-BDC4-C00B78959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233" y="137351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360634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512911" y="0"/>
            <a:ext cx="9133494" cy="2633024"/>
          </a:xfrm>
          <a:prstGeom prst="cloud">
            <a:avLst/>
          </a:prstGeom>
          <a:noFill/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2839" y="168066"/>
            <a:ext cx="77548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>
                <a:solidFill>
                  <a:srgbClr val="FF0000"/>
                </a:solidFill>
                <a:latin typeface="Times New Roman"/>
                <a:cs typeface="Times New Roman"/>
              </a:rPr>
              <a:t>Gợi</a:t>
            </a:r>
            <a:r>
              <a:rPr lang="en-US" sz="4400" b="1" u="sng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/>
                <a:cs typeface="Times New Roman"/>
              </a:rPr>
              <a:t>ý</a:t>
            </a:r>
            <a:r>
              <a:rPr lang="en-US" sz="4400" b="1" u="sng" dirty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</a:p>
          <a:p>
            <a:r>
              <a:rPr lang="en-US" sz="4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Để</a:t>
            </a:r>
            <a:r>
              <a:rPr lang="en-US" sz="44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lập</a:t>
            </a:r>
            <a:r>
              <a:rPr lang="en-US" sz="44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được</a:t>
            </a:r>
            <a:r>
              <a:rPr lang="en-US" sz="44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danh</a:t>
            </a:r>
            <a:r>
              <a:rPr lang="en-US" sz="44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sách</a:t>
            </a:r>
            <a:r>
              <a:rPr lang="en-US" sz="44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em</a:t>
            </a:r>
            <a:r>
              <a:rPr lang="en-US" sz="44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cần</a:t>
            </a:r>
            <a:r>
              <a:rPr lang="en-US" sz="4400" b="1" dirty="0">
                <a:solidFill>
                  <a:srgbClr val="0000FF"/>
                </a:solidFill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45962" y="2736431"/>
            <a:ext cx="10534337" cy="3730800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95092" y="2847602"/>
            <a:ext cx="90586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1518933" y="3551504"/>
            <a:ext cx="9114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7067" y="4209933"/>
            <a:ext cx="9999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252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49855" y="5249103"/>
            <a:ext cx="1011460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48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1" animBg="1"/>
      <p:bldP spid="11" grpId="0"/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31904D-ECA9-4058-9483-6F45AB92E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809" y="1272209"/>
            <a:ext cx="8786191" cy="47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81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A66B2E-3EE3-4DB0-A1E6-4E6A6030E8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21416" y="4140946"/>
            <a:ext cx="914400" cy="914400"/>
          </a:xfrm>
        </p:spPr>
      </p:sp>
      <p:pic>
        <p:nvPicPr>
          <p:cNvPr id="5" name="image28.png">
            <a:extLst>
              <a:ext uri="{FF2B5EF4-FFF2-40B4-BE49-F238E27FC236}">
                <a16:creationId xmlns:a16="http://schemas.microsoft.com/office/drawing/2014/main" id="{671B5C7C-1093-47F5-A071-FA1FA9E66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r="12389"/>
          <a:stretch>
            <a:fillRect/>
          </a:stretch>
        </p:blipFill>
        <p:spPr bwMode="auto">
          <a:xfrm>
            <a:off x="1245490" y="177281"/>
            <a:ext cx="9055506" cy="132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28.png">
            <a:extLst>
              <a:ext uri="{FF2B5EF4-FFF2-40B4-BE49-F238E27FC236}">
                <a16:creationId xmlns:a16="http://schemas.microsoft.com/office/drawing/2014/main" id="{6718D3C7-2049-4E00-A4A3-BEBC7C871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r="12389"/>
          <a:stretch>
            <a:fillRect/>
          </a:stretch>
        </p:blipFill>
        <p:spPr bwMode="auto">
          <a:xfrm>
            <a:off x="1245490" y="1494703"/>
            <a:ext cx="9055506" cy="132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28.png">
            <a:extLst>
              <a:ext uri="{FF2B5EF4-FFF2-40B4-BE49-F238E27FC236}">
                <a16:creationId xmlns:a16="http://schemas.microsoft.com/office/drawing/2014/main" id="{898E64CE-34C8-4F5B-BE98-4A02FEF4E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r="12389"/>
          <a:stretch>
            <a:fillRect/>
          </a:stretch>
        </p:blipFill>
        <p:spPr bwMode="auto">
          <a:xfrm>
            <a:off x="1245490" y="2812125"/>
            <a:ext cx="9055506" cy="132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28.png">
            <a:extLst>
              <a:ext uri="{FF2B5EF4-FFF2-40B4-BE49-F238E27FC236}">
                <a16:creationId xmlns:a16="http://schemas.microsoft.com/office/drawing/2014/main" id="{43020AFD-A55A-478C-BB0E-9928FE084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r="12389"/>
          <a:stretch>
            <a:fillRect/>
          </a:stretch>
        </p:blipFill>
        <p:spPr bwMode="auto">
          <a:xfrm>
            <a:off x="1245490" y="4129547"/>
            <a:ext cx="9055506" cy="132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28.png">
            <a:extLst>
              <a:ext uri="{FF2B5EF4-FFF2-40B4-BE49-F238E27FC236}">
                <a16:creationId xmlns:a16="http://schemas.microsoft.com/office/drawing/2014/main" id="{36D47D83-B33F-4FE8-AB3A-A7099C2C1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r="12389"/>
          <a:stretch>
            <a:fillRect/>
          </a:stretch>
        </p:blipFill>
        <p:spPr bwMode="auto">
          <a:xfrm>
            <a:off x="1245490" y="5456300"/>
            <a:ext cx="9055506" cy="132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ACB779B-2F22-48D4-9C32-DA1712DE0B75}"/>
              </a:ext>
            </a:extLst>
          </p:cNvPr>
          <p:cNvSpPr txBox="1"/>
          <p:nvPr/>
        </p:nvSpPr>
        <p:spPr>
          <a:xfrm>
            <a:off x="1792181" y="478032"/>
            <a:ext cx="3971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HP001 4 hàng" panose="020B0603050302020204" pitchFamily="34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HP001 4 hàng" panose="020B0603050302020204" pitchFamily="34" charset="0"/>
              </a:rPr>
              <a:t>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D3A2C9-4540-42B5-8868-5E25345CF94D}"/>
              </a:ext>
            </a:extLst>
          </p:cNvPr>
          <p:cNvSpPr txBox="1"/>
          <p:nvPr/>
        </p:nvSpPr>
        <p:spPr>
          <a:xfrm>
            <a:off x="1319478" y="1132077"/>
            <a:ext cx="2150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P001 4 hàng" panose="020B0603050302020204" pitchFamily="34" charset="0"/>
              </a:rPr>
              <a:t>tự</a:t>
            </a:r>
            <a:endParaRPr lang="en-US" sz="3200" dirty="0">
              <a:solidFill>
                <a:srgbClr val="0000CC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934D32-F23B-46F6-8BA9-3F2E053A02AD}"/>
              </a:ext>
            </a:extLst>
          </p:cNvPr>
          <p:cNvCxnSpPr>
            <a:cxnSpLocks/>
          </p:cNvCxnSpPr>
          <p:nvPr/>
        </p:nvCxnSpPr>
        <p:spPr>
          <a:xfrm flipH="1">
            <a:off x="3184366" y="1141484"/>
            <a:ext cx="1" cy="5720246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E27A000-90FF-4D22-BEC0-DCA4EE3C99B1}"/>
              </a:ext>
            </a:extLst>
          </p:cNvPr>
          <p:cNvCxnSpPr>
            <a:cxnSpLocks/>
          </p:cNvCxnSpPr>
          <p:nvPr/>
        </p:nvCxnSpPr>
        <p:spPr>
          <a:xfrm flipH="1">
            <a:off x="7684296" y="1080006"/>
            <a:ext cx="1" cy="5720246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02D8150-AC3B-44B3-924F-930E73D1FAC6}"/>
              </a:ext>
            </a:extLst>
          </p:cNvPr>
          <p:cNvSpPr txBox="1"/>
          <p:nvPr/>
        </p:nvSpPr>
        <p:spPr>
          <a:xfrm>
            <a:off x="4693119" y="1141408"/>
            <a:ext cx="3635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HP001 4 hàng" panose="020B0603050302020204" pitchFamily="34" charset="0"/>
              </a:rPr>
              <a:t>Họ</a:t>
            </a:r>
            <a:r>
              <a:rPr lang="en-US" sz="3200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P001 4 hàng" panose="020B0603050302020204" pitchFamily="34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P001 4 hàng" panose="020B0603050302020204" pitchFamily="34" charset="0"/>
              </a:rPr>
              <a:t>tên</a:t>
            </a:r>
            <a:endParaRPr lang="en-US" sz="3200" dirty="0">
              <a:solidFill>
                <a:srgbClr val="0000CC"/>
              </a:solidFill>
              <a:latin typeface="HP001 4 hàng" panose="020B06030503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1C559A-D559-4F92-B20F-C110793AA044}"/>
              </a:ext>
            </a:extLst>
          </p:cNvPr>
          <p:cNvSpPr txBox="1"/>
          <p:nvPr/>
        </p:nvSpPr>
        <p:spPr>
          <a:xfrm>
            <a:off x="7973684" y="1142871"/>
            <a:ext cx="2225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P001 4 hàng" panose="020B0603050302020204" pitchFamily="34" charset="0"/>
              </a:rPr>
              <a:t>lạc</a:t>
            </a:r>
            <a:r>
              <a:rPr lang="en-US" sz="3200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P001 4 hàng" panose="020B0603050302020204" pitchFamily="34" charset="0"/>
              </a:rPr>
              <a:t>bộ</a:t>
            </a:r>
            <a:endParaRPr lang="en-US" sz="3200" dirty="0">
              <a:solidFill>
                <a:srgbClr val="0000CC"/>
              </a:solidFill>
              <a:latin typeface="HP001 4 hàng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CF6C3F-6D8E-42D7-BEA1-CDE00DFAFF6C}"/>
              </a:ext>
            </a:extLst>
          </p:cNvPr>
          <p:cNvSpPr txBox="1"/>
          <p:nvPr/>
        </p:nvSpPr>
        <p:spPr>
          <a:xfrm>
            <a:off x="2055692" y="1804785"/>
            <a:ext cx="509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DD526E-68B3-4329-A771-90FAFDA166B0}"/>
              </a:ext>
            </a:extLst>
          </p:cNvPr>
          <p:cNvSpPr txBox="1"/>
          <p:nvPr/>
        </p:nvSpPr>
        <p:spPr>
          <a:xfrm>
            <a:off x="2034836" y="2449499"/>
            <a:ext cx="509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724272-3502-47DF-8BCB-60CD2A9FA6F8}"/>
              </a:ext>
            </a:extLst>
          </p:cNvPr>
          <p:cNvSpPr txBox="1"/>
          <p:nvPr/>
        </p:nvSpPr>
        <p:spPr>
          <a:xfrm>
            <a:off x="2102320" y="3109579"/>
            <a:ext cx="509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CF741C-A8DF-4CC6-B9F6-A2A93C2F72E9}"/>
              </a:ext>
            </a:extLst>
          </p:cNvPr>
          <p:cNvSpPr txBox="1"/>
          <p:nvPr/>
        </p:nvSpPr>
        <p:spPr>
          <a:xfrm>
            <a:off x="2055692" y="3771802"/>
            <a:ext cx="509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2EE228-211C-48AD-9707-90580C2E237F}"/>
              </a:ext>
            </a:extLst>
          </p:cNvPr>
          <p:cNvSpPr txBox="1"/>
          <p:nvPr/>
        </p:nvSpPr>
        <p:spPr>
          <a:xfrm>
            <a:off x="2107890" y="4431737"/>
            <a:ext cx="509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71A245-FDDF-4E70-B9B6-AF0B39FB45DC}"/>
              </a:ext>
            </a:extLst>
          </p:cNvPr>
          <p:cNvSpPr txBox="1"/>
          <p:nvPr/>
        </p:nvSpPr>
        <p:spPr>
          <a:xfrm>
            <a:off x="2103513" y="5089571"/>
            <a:ext cx="509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E62010-A6F8-4C66-ADBC-28723FD5D1B2}"/>
              </a:ext>
            </a:extLst>
          </p:cNvPr>
          <p:cNvSpPr txBox="1"/>
          <p:nvPr/>
        </p:nvSpPr>
        <p:spPr>
          <a:xfrm>
            <a:off x="2063457" y="5758231"/>
            <a:ext cx="509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880495-DD44-4285-BE52-85AFF0C03F70}"/>
              </a:ext>
            </a:extLst>
          </p:cNvPr>
          <p:cNvSpPr txBox="1"/>
          <p:nvPr/>
        </p:nvSpPr>
        <p:spPr>
          <a:xfrm>
            <a:off x="2100755" y="6398630"/>
            <a:ext cx="509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F2C72-1028-460B-9B49-143BC1124A30}"/>
              </a:ext>
            </a:extLst>
          </p:cNvPr>
          <p:cNvSpPr txBox="1"/>
          <p:nvPr/>
        </p:nvSpPr>
        <p:spPr>
          <a:xfrm>
            <a:off x="3305412" y="1778254"/>
            <a:ext cx="3635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HP001 4 hàng" panose="020B0603050302020204" pitchFamily="34" charset="0"/>
              </a:rPr>
              <a:t>Phạm</a:t>
            </a:r>
            <a:r>
              <a:rPr lang="en-US" sz="3200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P001 4 hàng" panose="020B0603050302020204" pitchFamily="34" charset="0"/>
              </a:rPr>
              <a:t>Đức</a:t>
            </a:r>
            <a:r>
              <a:rPr lang="en-US" sz="3200" dirty="0">
                <a:solidFill>
                  <a:srgbClr val="0000CC"/>
                </a:solidFill>
                <a:latin typeface="HP001 4 hàng" panose="020B0603050302020204" pitchFamily="34" charset="0"/>
              </a:rPr>
              <a:t> Minh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8C2A1B-69AE-4910-A2CC-FB631BC5AEC2}"/>
              </a:ext>
            </a:extLst>
          </p:cNvPr>
          <p:cNvSpPr txBox="1"/>
          <p:nvPr/>
        </p:nvSpPr>
        <p:spPr>
          <a:xfrm>
            <a:off x="8020004" y="1804289"/>
            <a:ext cx="191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HP001 4 hàng" panose="020B0603050302020204" pitchFamily="34" charset="0"/>
              </a:rPr>
              <a:t>Võ</a:t>
            </a:r>
            <a:r>
              <a:rPr lang="en-US" sz="3200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P001 4 hàng" panose="020B0603050302020204" pitchFamily="34" charset="0"/>
              </a:rPr>
              <a:t>thuật</a:t>
            </a:r>
            <a:endParaRPr lang="en-US" sz="3200" dirty="0">
              <a:solidFill>
                <a:srgbClr val="0000CC"/>
              </a:solidFill>
              <a:latin typeface="HP001 4 hàng" panose="020B06030503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7C1522-B17F-4B05-A8FD-D0D921B6C5A9}"/>
              </a:ext>
            </a:extLst>
          </p:cNvPr>
          <p:cNvSpPr txBox="1"/>
          <p:nvPr/>
        </p:nvSpPr>
        <p:spPr>
          <a:xfrm>
            <a:off x="3305412" y="2461229"/>
            <a:ext cx="3635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HP001 4 hàng" panose="020B0603050302020204" pitchFamily="34" charset="0"/>
              </a:rPr>
              <a:t>Lê </a:t>
            </a:r>
            <a:r>
              <a:rPr lang="en-US" sz="3200" dirty="0" err="1">
                <a:solidFill>
                  <a:srgbClr val="0000CC"/>
                </a:solidFill>
                <a:latin typeface="HP001 4 hàng" panose="020B0603050302020204" pitchFamily="34" charset="0"/>
              </a:rPr>
              <a:t>Khánh</a:t>
            </a:r>
            <a:r>
              <a:rPr lang="en-US" sz="3200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P001 4 hàng" panose="020B0603050302020204" pitchFamily="34" charset="0"/>
              </a:rPr>
              <a:t>Vy</a:t>
            </a:r>
            <a:endParaRPr lang="en-US" sz="3200" dirty="0">
              <a:solidFill>
                <a:srgbClr val="0000CC"/>
              </a:solidFill>
              <a:latin typeface="HP001 4 hàng" panose="020B06030503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D3E9E5-39A1-4AC3-AE66-0AE9C6A5A474}"/>
              </a:ext>
            </a:extLst>
          </p:cNvPr>
          <p:cNvSpPr txBox="1"/>
          <p:nvPr/>
        </p:nvSpPr>
        <p:spPr>
          <a:xfrm>
            <a:off x="8199199" y="2469624"/>
            <a:ext cx="1476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HP001 4 hàng" panose="020B0603050302020204" pitchFamily="34" charset="0"/>
              </a:rPr>
              <a:t>Múa</a:t>
            </a:r>
            <a:endParaRPr lang="en-US" sz="3200" dirty="0">
              <a:solidFill>
                <a:srgbClr val="0000CC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236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12: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3810001"/>
            <a:ext cx="5029200" cy="3047999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5724939" y="182217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932476" y="-19521"/>
            <a:ext cx="10409222" cy="196870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79" tIns="54840" rIns="109679" bIns="54840" rtlCol="0" anchor="ctr"/>
          <a:lstStyle/>
          <a:p>
            <a:pPr algn="ctr" defTabSz="822927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903903" y="14346"/>
            <a:ext cx="10409222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9679" tIns="54840" rIns="109679" bIns="54840" rtlCol="0" anchor="ctr"/>
          <a:lstStyle/>
          <a:p>
            <a:pPr algn="ctr" defTabSz="822927"/>
            <a:endParaRPr lang="en-US" sz="285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04148" y="2745711"/>
            <a:ext cx="7084378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822927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822927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822927"/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608418" y="2853733"/>
            <a:ext cx="1303020" cy="1303020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2927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2927"/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2437" y="30762"/>
            <a:ext cx="2584228" cy="2312312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22927"/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22927"/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22927"/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616401" y="3070763"/>
            <a:ext cx="1114425" cy="1126400"/>
          </a:xfrm>
          <a:prstGeom prst="rect">
            <a:avLst/>
          </a:prstGeom>
          <a:noFill/>
        </p:spPr>
        <p:txBody>
          <a:bodyPr wrap="square" lIns="109665" tIns="54833" rIns="109665" bIns="54833" rtlCol="0">
            <a:spAutoFit/>
          </a:bodyPr>
          <a:lstStyle/>
          <a:p>
            <a:pPr algn="ctr" defTabSz="822927"/>
            <a:r>
              <a:rPr lang="en-US" sz="2850" b="1" dirty="0" err="1">
                <a:solidFill>
                  <a:prstClr val="white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850" b="1" dirty="0">
              <a:solidFill>
                <a:prstClr val="white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 defTabSz="822927"/>
            <a:r>
              <a:rPr lang="en-US" sz="3750" b="1" dirty="0">
                <a:solidFill>
                  <a:prstClr val="white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952500" y="6108702"/>
            <a:ext cx="10287000" cy="74471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0332" y="458492"/>
            <a:ext cx="1509221" cy="1334141"/>
          </a:xfrm>
          <a:prstGeom prst="rect">
            <a:avLst/>
          </a:prstGeom>
          <a:noFill/>
        </p:spPr>
        <p:txBody>
          <a:bodyPr wrap="square" lIns="109656" tIns="54829" rIns="109656" bIns="54829" rtlCol="0">
            <a:spAutoFit/>
          </a:bodyPr>
          <a:lstStyle/>
          <a:p>
            <a:pPr algn="ctr"/>
            <a:r>
              <a:rPr lang="en-US" sz="7950" b="1" dirty="0">
                <a:solidFill>
                  <a:srgbClr val="FFC00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13124" y="1292476"/>
            <a:ext cx="8058150" cy="849393"/>
          </a:xfrm>
          <a:prstGeom prst="rect">
            <a:avLst/>
          </a:prstGeom>
          <a:noFill/>
        </p:spPr>
        <p:txBody>
          <a:bodyPr wrap="square" lIns="109656" tIns="54829" rIns="109656" bIns="54829" rtlCol="0">
            <a:spAutoFit/>
          </a:bodyPr>
          <a:lstStyle/>
          <a:p>
            <a:pPr algn="ctr"/>
            <a:r>
              <a:rPr lang="en-US" sz="4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HỌC VUI SAO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69478" y="2853733"/>
            <a:ext cx="6873571" cy="780143"/>
          </a:xfrm>
          <a:prstGeom prst="rect">
            <a:avLst/>
          </a:prstGeom>
          <a:noFill/>
        </p:spPr>
        <p:txBody>
          <a:bodyPr wrap="square" lIns="109656" tIns="54829" rIns="109656" bIns="54829" rtlCol="0">
            <a:spAutoFit/>
          </a:bodyPr>
          <a:lstStyle/>
          <a:p>
            <a:pPr algn="ctr"/>
            <a:r>
              <a:rPr lang="en-US" sz="435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 SÁCH HỌC SINH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701" y="4733502"/>
            <a:ext cx="2028119" cy="187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1"/>
            <a:ext cx="2966726" cy="2980546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4344567" y="1490274"/>
            <a:ext cx="3711401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4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2424910" y="2354594"/>
            <a:ext cx="7851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Lập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danh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sách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sinh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tổ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)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9" y="117566"/>
            <a:ext cx="12139153" cy="67404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990600"/>
            <a:ext cx="97058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GB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sáu</a:t>
            </a:r>
            <a:r>
              <a:rPr lang="en-GB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GB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15 </a:t>
            </a:r>
            <a:r>
              <a:rPr lang="en-GB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GB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10 </a:t>
            </a:r>
            <a:r>
              <a:rPr lang="en-GB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GB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17178" y="1676400"/>
            <a:ext cx="23502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Tiếng</a:t>
            </a:r>
            <a:r>
              <a:rPr lang="en-GB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Việt</a:t>
            </a:r>
            <a:endParaRPr lang="en-GB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761" y="2336773"/>
            <a:ext cx="103588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Luyện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Lập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danh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sách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(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tổ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) (S/54)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GB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661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534</Words>
  <Application>Microsoft Office PowerPoint</Application>
  <PresentationFormat>Widescreen</PresentationFormat>
  <Paragraphs>70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Arial Rounded MT Bold</vt:lpstr>
      <vt:lpstr>Arial-Rounded</vt:lpstr>
      <vt:lpstr>Calibri</vt:lpstr>
      <vt:lpstr>Calibri Light</vt:lpstr>
      <vt:lpstr>HP001 4 hàng</vt:lpstr>
      <vt:lpstr>HP001 5 hàng</vt:lpstr>
      <vt:lpstr>iCiel Cadena</vt:lpstr>
      <vt:lpstr>Times New Roman</vt:lpstr>
      <vt:lpstr>Office Theme</vt:lpstr>
      <vt:lpstr>2_Office Theme</vt:lpstr>
      <vt:lpstr>1. Ôn và khởi động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TẬP, THỰC HÀNH</vt:lpstr>
      <vt:lpstr>Bài 2: Lập danh sách tổ em đăng kí tham gia các câu lạc bộ của trường như: câu lạc bộ cờ vua, võ thuật, bơi lội,…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202</cp:revision>
  <dcterms:created xsi:type="dcterms:W3CDTF">2021-05-29T04:05:18Z</dcterms:created>
  <dcterms:modified xsi:type="dcterms:W3CDTF">2021-10-11T06:12:13Z</dcterms:modified>
</cp:coreProperties>
</file>