
<file path=[Content_Types].xml><?xml version="1.0" encoding="utf-8"?>
<Types xmlns="http://schemas.openxmlformats.org/package/2006/content-types">
  <Default Extension="emf" ContentType="image/x-emf"/>
  <Default Extension="GIF" ContentType="image/gif"/>
  <Default Extension="jpeg" ContentType="image/jpeg"/>
  <Default Extension="png" ContentType="image/png"/>
  <Default Extension="rels" ContentType="application/vnd.openxmlformats-package.relationships+xml"/>
  <Default Extension="wav" ContentType="audio/x-wav"/>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notesSlides/notesSlide4.xml" ContentType="application/vnd.openxmlformats-officedocument.presentationml.notesSlide+xml"/>
  <Override PartName="/ppt/tags/tag4.xml" ContentType="application/vnd.openxmlformats-officedocument.presentationml.tags+xml"/>
  <Override PartName="/ppt/tags/tag5.xml" ContentType="application/vnd.openxmlformats-officedocument.presentationml.tags+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1" r:id="rId2"/>
    <p:sldMasterId id="2147483673" r:id="rId3"/>
  </p:sldMasterIdLst>
  <p:notesMasterIdLst>
    <p:notesMasterId r:id="rId20"/>
  </p:notesMasterIdLst>
  <p:sldIdLst>
    <p:sldId id="275" r:id="rId4"/>
    <p:sldId id="298" r:id="rId5"/>
    <p:sldId id="299" r:id="rId6"/>
    <p:sldId id="300" r:id="rId7"/>
    <p:sldId id="301" r:id="rId8"/>
    <p:sldId id="302" r:id="rId9"/>
    <p:sldId id="303" r:id="rId10"/>
    <p:sldId id="276" r:id="rId11"/>
    <p:sldId id="274" r:id="rId12"/>
    <p:sldId id="259" r:id="rId13"/>
    <p:sldId id="271" r:id="rId14"/>
    <p:sldId id="272" r:id="rId15"/>
    <p:sldId id="270" r:id="rId16"/>
    <p:sldId id="273" r:id="rId17"/>
    <p:sldId id="3267" r:id="rId18"/>
    <p:sldId id="269" r:id="rId1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6FFFF"/>
    <a:srgbClr val="FF0066"/>
    <a:srgbClr val="CC99FF"/>
    <a:srgbClr val="CCFFFF"/>
    <a:srgbClr val="FFFF99"/>
    <a:srgbClr val="CCFF66"/>
    <a:srgbClr val="FFCCFF"/>
    <a:srgbClr val="FF66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94660"/>
  </p:normalViewPr>
  <p:slideViewPr>
    <p:cSldViewPr snapToGrid="0">
      <p:cViewPr varScale="1">
        <p:scale>
          <a:sx n="78" d="100"/>
          <a:sy n="78" d="100"/>
        </p:scale>
        <p:origin x="878" y="77"/>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3" Type="http://schemas.openxmlformats.org/officeDocument/2006/relationships/slideMaster" Target="slideMasters/slideMaster3.xml"/><Relationship Id="rId21" Type="http://schemas.openxmlformats.org/officeDocument/2006/relationships/presProps" Target="presProps.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tableStyles" Target="tableStyle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theme" Target="theme/theme1.xml"/><Relationship Id="rId10" Type="http://schemas.openxmlformats.org/officeDocument/2006/relationships/slide" Target="slides/slide7.xml"/><Relationship Id="rId19" Type="http://schemas.openxmlformats.org/officeDocument/2006/relationships/slide" Target="slides/slide16.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203095C-47BB-43C1-A319-4C2270CC3C70}" type="datetimeFigureOut">
              <a:rPr lang="en-US" smtClean="0"/>
              <a:t>10/10/2021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3BC781D-1172-45E7-99A1-2C5299EE52C6}" type="slidenum">
              <a:rPr lang="en-US" smtClean="0"/>
              <a:t>‹#›</a:t>
            </a:fld>
            <a:endParaRPr lang="en-US"/>
          </a:p>
        </p:txBody>
      </p:sp>
    </p:spTree>
    <p:extLst>
      <p:ext uri="{BB962C8B-B14F-4D97-AF65-F5344CB8AC3E}">
        <p14:creationId xmlns:p14="http://schemas.microsoft.com/office/powerpoint/2010/main" val="159638987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幻灯片图像占位符 23553"/>
          <p:cNvSpPr>
            <a:spLocks noGrp="1" noRot="1" noChangeAspect="1" noTextEdit="1"/>
          </p:cNvSpPr>
          <p:nvPr>
            <p:ph type="sldImg"/>
          </p:nvPr>
        </p:nvSpPr>
        <p:spPr/>
      </p:sp>
      <p:sp>
        <p:nvSpPr>
          <p:cNvPr id="21507" name="文本占位符 23554"/>
          <p:cNvSpPr>
            <a:spLocks noGrp="1"/>
          </p:cNvSpPr>
          <p:nvPr>
            <p:ph type="body" idx="1"/>
          </p:nvPr>
        </p:nvSpPr>
        <p:spPr/>
        <p:txBody>
          <a:bodyPr wrap="square" lIns="91440" tIns="45720" rIns="91440" bIns="45720" anchor="t" anchorCtr="0"/>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err="1">
                <a:sym typeface="+mn-ea"/>
              </a:rPr>
              <a:t>Bài</a:t>
            </a:r>
            <a:r>
              <a:rPr lang="en-US" dirty="0">
                <a:sym typeface="+mn-ea"/>
              </a:rPr>
              <a:t> </a:t>
            </a:r>
            <a:r>
              <a:rPr lang="en-US" dirty="0" err="1">
                <a:sym typeface="+mn-ea"/>
              </a:rPr>
              <a:t>giảng</a:t>
            </a:r>
            <a:r>
              <a:rPr lang="en-US" dirty="0">
                <a:sym typeface="+mn-ea"/>
              </a:rPr>
              <a:t> </a:t>
            </a:r>
            <a:r>
              <a:rPr lang="en-US" dirty="0" err="1">
                <a:sym typeface="+mn-ea"/>
              </a:rPr>
              <a:t>thiết</a:t>
            </a:r>
            <a:r>
              <a:rPr lang="en-US" dirty="0">
                <a:sym typeface="+mn-ea"/>
              </a:rPr>
              <a:t> </a:t>
            </a:r>
            <a:r>
              <a:rPr lang="en-US" dirty="0" err="1">
                <a:sym typeface="+mn-ea"/>
              </a:rPr>
              <a:t>kế</a:t>
            </a:r>
            <a:r>
              <a:rPr lang="en-US" dirty="0">
                <a:sym typeface="+mn-ea"/>
              </a:rPr>
              <a:t> </a:t>
            </a:r>
            <a:r>
              <a:rPr lang="en-US" dirty="0" err="1">
                <a:sym typeface="+mn-ea"/>
              </a:rPr>
              <a:t>bởi</a:t>
            </a:r>
            <a:r>
              <a:rPr lang="en-US" dirty="0">
                <a:sym typeface="+mn-ea"/>
              </a:rPr>
              <a:t>: </a:t>
            </a:r>
            <a:r>
              <a:rPr lang="en-US" dirty="0" err="1">
                <a:sym typeface="+mn-ea"/>
              </a:rPr>
              <a:t>Hương</a:t>
            </a:r>
            <a:r>
              <a:rPr lang="en-US" dirty="0">
                <a:sym typeface="+mn-ea"/>
              </a:rPr>
              <a:t> </a:t>
            </a:r>
            <a:r>
              <a:rPr lang="en-US" dirty="0" err="1">
                <a:sym typeface="+mn-ea"/>
              </a:rPr>
              <a:t>Thảo</a:t>
            </a:r>
            <a:r>
              <a:rPr lang="en-US" dirty="0">
                <a:sym typeface="+mn-ea"/>
              </a:rPr>
              <a:t> - tranthao121006@gmail.com</a:t>
            </a:r>
            <a:endParaRPr lang="en-US" dirty="0"/>
          </a:p>
        </p:txBody>
      </p:sp>
      <p:sp>
        <p:nvSpPr>
          <p:cNvPr id="21508" name="灯片编号占位符 1"/>
          <p:cNvSpPr txBox="1">
            <a:spLocks noGrp="1"/>
          </p:cNvSpPr>
          <p:nvPr/>
        </p:nvSpPr>
        <p:spPr>
          <a:xfrm>
            <a:off x="3884613" y="8685213"/>
            <a:ext cx="2971800" cy="457200"/>
          </a:xfrm>
          <a:prstGeom prst="rect">
            <a:avLst/>
          </a:prstGeom>
          <a:noFill/>
          <a:ln w="9525">
            <a:noFill/>
          </a:ln>
        </p:spPr>
        <p:txBody>
          <a:bodyPr anchor="b" anchorCtr="0"/>
          <a:lstStyle/>
          <a:p>
            <a:pPr marL="0" marR="0" lvl="0" indent="0" algn="r" defTabSz="914400" rtl="0" eaLnBrk="1" fontAlgn="auto" latinLnBrk="0" hangingPunct="1">
              <a:lnSpc>
                <a:spcPct val="100000"/>
              </a:lnSpc>
              <a:spcBef>
                <a:spcPts val="0"/>
              </a:spcBef>
              <a:spcAft>
                <a:spcPts val="0"/>
              </a:spcAft>
              <a:buClrTx/>
              <a:buSzTx/>
              <a:buFontTx/>
              <a:buNone/>
              <a:tabLst/>
              <a:defRPr/>
            </a:pPr>
            <a:fld id="{9A0DB2DC-4C9A-4742-B13C-FB6460FD3503}" type="slidenum">
              <a:rPr kumimoji="0" lang="en-US" altLang="zh-CN" sz="1200" b="0" i="0" u="none" strike="noStrike" kern="1200" cap="none" spc="0" normalizeH="0" baseline="0" noProof="0" dirty="0">
                <a:ln>
                  <a:noFill/>
                </a:ln>
                <a:solidFill>
                  <a:prstClr val="black"/>
                </a:solidFill>
                <a:effectLst/>
                <a:uLnTx/>
                <a:uFillTx/>
                <a:latin typeface="Calibri" panose="020F0502020204030204"/>
                <a:ea typeface="SimSun"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US" altLang="zh-CN" sz="1200" b="0" i="0" u="none" strike="noStrike" kern="1200" cap="none" spc="0" normalizeH="0" baseline="0" noProof="0" dirty="0">
              <a:ln>
                <a:noFill/>
              </a:ln>
              <a:solidFill>
                <a:prstClr val="black"/>
              </a:solidFill>
              <a:effectLst/>
              <a:uLnTx/>
              <a:uFillTx/>
              <a:latin typeface="Calibri" panose="020F0502020204030204"/>
              <a:ea typeface="SimSun" panose="02010600030101010101" pitchFamily="2" charset="-122"/>
              <a:cs typeface="+mn-cs"/>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Rot="1" noChangeAspect="1" noTextEdit="1"/>
          </p:cNvSpPr>
          <p:nvPr>
            <p:ph type="sldImg"/>
          </p:nvPr>
        </p:nvSpPr>
        <p:spPr/>
      </p:sp>
      <p:sp>
        <p:nvSpPr>
          <p:cNvPr id="24579" name="Rectangle 3"/>
          <p:cNvSpPr>
            <a:spLocks noGrp="1"/>
          </p:cNvSpPr>
          <p:nvPr>
            <p:ph type="body" idx="1"/>
          </p:nvPr>
        </p:nvSpPr>
        <p:spPr/>
        <p:txBody>
          <a:bodyPr wrap="square" lIns="91440" tIns="45720" rIns="91440" bIns="45720" anchor="t" anchorCtr="0"/>
          <a:lstStyle/>
          <a:p>
            <a:pPr lvl="0" eaLnBrk="1" hangingPunct="1"/>
            <a:r>
              <a:rPr dirty="0"/>
              <a:t>Cách chơi: Bấm vào thân hộp quà -&gt; Xuất hiện câu hỏi, nhấp chuột để xuất hiện câu trả lời. Nhấp vào nắp hộp quà để tặng con một tràng vỗ tay. Bấm “Go home” để trờ về hộp quà tiếp theo và làm tương tự như trên.</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6D33800-9EF5-458B-9C8B-85636545FB54}" type="slidenum">
              <a:rPr lang="zh-CN" altLang="en-US" smtClean="0"/>
              <a:t>9</a:t>
            </a:fld>
            <a:endParaRPr lang="zh-CN" altLang="en-US"/>
          </a:p>
        </p:txBody>
      </p:sp>
    </p:spTree>
    <p:extLst>
      <p:ext uri="{BB962C8B-B14F-4D97-AF65-F5344CB8AC3E}">
        <p14:creationId xmlns:p14="http://schemas.microsoft.com/office/powerpoint/2010/main" val="405925931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Tx/>
              <a:buNone/>
            </a:pPr>
            <a:endParaRPr lang="en-US" dirty="0"/>
          </a:p>
        </p:txBody>
      </p:sp>
      <p:sp>
        <p:nvSpPr>
          <p:cNvPr id="4" name="Slide Number Placeholder 3"/>
          <p:cNvSpPr>
            <a:spLocks noGrp="1"/>
          </p:cNvSpPr>
          <p:nvPr>
            <p:ph type="sldNum" sz="quarter" idx="10"/>
          </p:nvPr>
        </p:nvSpPr>
        <p:spPr/>
        <p:txBody>
          <a:bodyPr/>
          <a:lstStyle/>
          <a:p>
            <a:fld id="{5499F35F-143C-4FE0-AF2C-6FA71B598433}" type="slidenum">
              <a:rPr lang="en-US" smtClean="0"/>
              <a:t>12</a:t>
            </a:fld>
            <a:endParaRPr lang="en-US"/>
          </a:p>
        </p:txBody>
      </p:sp>
    </p:spTree>
    <p:extLst>
      <p:ext uri="{BB962C8B-B14F-4D97-AF65-F5344CB8AC3E}">
        <p14:creationId xmlns:p14="http://schemas.microsoft.com/office/powerpoint/2010/main" val="84068527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26B02EC-97C0-4E19-AA45-E904FCC1D11E}"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en-GB"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17652966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6D33800-9EF5-458B-9C8B-85636545FB54}" type="slidenum">
              <a:rPr lang="zh-CN" altLang="en-US" smtClean="0"/>
              <a:t>16</a:t>
            </a:fld>
            <a:endParaRPr lang="zh-CN" altLang="en-US"/>
          </a:p>
        </p:txBody>
      </p:sp>
    </p:spTree>
    <p:extLst>
      <p:ext uri="{BB962C8B-B14F-4D97-AF65-F5344CB8AC3E}">
        <p14:creationId xmlns:p14="http://schemas.microsoft.com/office/powerpoint/2010/main" val="156303044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7E8A298-E6A9-40C9-A386-68C1FA649167}" type="datetimeFigureOut">
              <a:rPr lang="en-US" smtClean="0"/>
              <a:t>10/10/2021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556D92D-750D-4359-9B9E-1A906D18A567}" type="slidenum">
              <a:rPr lang="en-US" smtClean="0"/>
              <a:t>‹#›</a:t>
            </a:fld>
            <a:endParaRPr lang="en-US"/>
          </a:p>
        </p:txBody>
      </p:sp>
    </p:spTree>
    <p:extLst>
      <p:ext uri="{BB962C8B-B14F-4D97-AF65-F5344CB8AC3E}">
        <p14:creationId xmlns:p14="http://schemas.microsoft.com/office/powerpoint/2010/main" val="73555549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7E8A298-E6A9-40C9-A386-68C1FA649167}" type="datetimeFigureOut">
              <a:rPr lang="en-US" smtClean="0"/>
              <a:t>10/10/2021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556D92D-750D-4359-9B9E-1A906D18A567}" type="slidenum">
              <a:rPr lang="en-US" smtClean="0"/>
              <a:t>‹#›</a:t>
            </a:fld>
            <a:endParaRPr lang="en-US"/>
          </a:p>
        </p:txBody>
      </p:sp>
    </p:spTree>
    <p:extLst>
      <p:ext uri="{BB962C8B-B14F-4D97-AF65-F5344CB8AC3E}">
        <p14:creationId xmlns:p14="http://schemas.microsoft.com/office/powerpoint/2010/main" val="273539086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7E8A298-E6A9-40C9-A386-68C1FA649167}" type="datetimeFigureOut">
              <a:rPr lang="en-US" smtClean="0"/>
              <a:t>10/10/2021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556D92D-750D-4359-9B9E-1A906D18A567}" type="slidenum">
              <a:rPr lang="en-US" smtClean="0"/>
              <a:t>‹#›</a:t>
            </a:fld>
            <a:endParaRPr lang="en-US"/>
          </a:p>
        </p:txBody>
      </p:sp>
    </p:spTree>
    <p:extLst>
      <p:ext uri="{BB962C8B-B14F-4D97-AF65-F5344CB8AC3E}">
        <p14:creationId xmlns:p14="http://schemas.microsoft.com/office/powerpoint/2010/main" val="133889275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仅标题">
    <p:spTree>
      <p:nvGrpSpPr>
        <p:cNvPr id="1" name=""/>
        <p:cNvGrpSpPr/>
        <p:nvPr/>
      </p:nvGrpSpPr>
      <p:grpSpPr>
        <a:xfrm>
          <a:off x="0" y="0"/>
          <a:ext cx="0" cy="0"/>
          <a:chOff x="0" y="0"/>
          <a:chExt cx="0" cy="0"/>
        </a:xfrm>
      </p:grpSpPr>
      <p:sp>
        <p:nvSpPr>
          <p:cNvPr id="6" name="矩形 5"/>
          <p:cNvSpPr/>
          <p:nvPr userDrawn="1"/>
        </p:nvSpPr>
        <p:spPr>
          <a:xfrm>
            <a:off x="0" y="1"/>
            <a:ext cx="12192000" cy="5758149"/>
          </a:xfrm>
          <a:prstGeom prst="rect">
            <a:avLst/>
          </a:prstGeom>
          <a:solidFill>
            <a:srgbClr val="B1DEE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399"/>
          </a:p>
        </p:txBody>
      </p:sp>
      <p:sp>
        <p:nvSpPr>
          <p:cNvPr id="7" name="矩形 6"/>
          <p:cNvSpPr/>
          <p:nvPr userDrawn="1"/>
        </p:nvSpPr>
        <p:spPr>
          <a:xfrm>
            <a:off x="0" y="3349128"/>
            <a:ext cx="12192000" cy="2305624"/>
          </a:xfrm>
          <a:prstGeom prst="rect">
            <a:avLst/>
          </a:prstGeom>
          <a:solidFill>
            <a:srgbClr val="7FCDE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399"/>
          </a:p>
        </p:txBody>
      </p:sp>
      <p:pic>
        <p:nvPicPr>
          <p:cNvPr id="8" name="图片 7"/>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508641" y="3676180"/>
            <a:ext cx="1367967" cy="818475"/>
          </a:xfrm>
          <a:prstGeom prst="rect">
            <a:avLst/>
          </a:prstGeom>
        </p:spPr>
      </p:pic>
      <p:pic>
        <p:nvPicPr>
          <p:cNvPr id="9" name="图片 8"/>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9528827" y="2907955"/>
            <a:ext cx="2435276" cy="1457061"/>
          </a:xfrm>
          <a:prstGeom prst="rect">
            <a:avLst/>
          </a:prstGeom>
        </p:spPr>
      </p:pic>
      <p:sp>
        <p:nvSpPr>
          <p:cNvPr id="10" name="矩形 9"/>
          <p:cNvSpPr/>
          <p:nvPr userDrawn="1"/>
        </p:nvSpPr>
        <p:spPr>
          <a:xfrm>
            <a:off x="0" y="5654752"/>
            <a:ext cx="12192000" cy="1203248"/>
          </a:xfrm>
          <a:prstGeom prst="rect">
            <a:avLst/>
          </a:prstGeom>
          <a:solidFill>
            <a:srgbClr val="CED6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399"/>
          </a:p>
        </p:txBody>
      </p:sp>
      <p:sp>
        <p:nvSpPr>
          <p:cNvPr id="11" name="矩形 10"/>
          <p:cNvSpPr/>
          <p:nvPr userDrawn="1"/>
        </p:nvSpPr>
        <p:spPr>
          <a:xfrm>
            <a:off x="0" y="5372101"/>
            <a:ext cx="12192000" cy="532941"/>
          </a:xfrm>
          <a:prstGeom prst="rect">
            <a:avLst/>
          </a:prstGeom>
          <a:solidFill>
            <a:srgbClr val="80BB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399"/>
          </a:p>
        </p:txBody>
      </p:sp>
      <p:pic>
        <p:nvPicPr>
          <p:cNvPr id="12" name="图片 11"/>
          <p:cNvPicPr>
            <a:picLocks noChangeAspect="1"/>
          </p:cNvPicPr>
          <p:nvPr userDrawn="1"/>
        </p:nvPicPr>
        <p:blipFill>
          <a:blip r:embed="rId4">
            <a:extLst>
              <a:ext uri="{28A0092B-C50C-407E-A947-70E740481C1C}">
                <a14:useLocalDpi xmlns:a14="http://schemas.microsoft.com/office/drawing/2010/main"/>
              </a:ext>
            </a:extLst>
          </a:blip>
          <a:stretch>
            <a:fillRect/>
          </a:stretch>
        </p:blipFill>
        <p:spPr>
          <a:xfrm>
            <a:off x="2192626" y="220338"/>
            <a:ext cx="7725907" cy="6037244"/>
          </a:xfrm>
          <a:prstGeom prst="rect">
            <a:avLst/>
          </a:prstGeom>
        </p:spPr>
      </p:pic>
      <p:pic>
        <p:nvPicPr>
          <p:cNvPr id="13" name="图片 12"/>
          <p:cNvPicPr>
            <a:picLocks noChangeAspect="1"/>
          </p:cNvPicPr>
          <p:nvPr userDrawn="1"/>
        </p:nvPicPr>
        <p:blipFill>
          <a:blip r:embed="rId5">
            <a:extLst>
              <a:ext uri="{28A0092B-C50C-407E-A947-70E740481C1C}">
                <a14:useLocalDpi xmlns:a14="http://schemas.microsoft.com/office/drawing/2010/main"/>
              </a:ext>
            </a:extLst>
          </a:blip>
          <a:stretch>
            <a:fillRect/>
          </a:stretch>
        </p:blipFill>
        <p:spPr>
          <a:xfrm>
            <a:off x="328800" y="5654755"/>
            <a:ext cx="3727652" cy="719113"/>
          </a:xfrm>
          <a:prstGeom prst="rect">
            <a:avLst/>
          </a:prstGeom>
        </p:spPr>
      </p:pic>
      <p:pic>
        <p:nvPicPr>
          <p:cNvPr id="14" name="图片 13"/>
          <p:cNvPicPr>
            <a:picLocks noChangeAspect="1"/>
          </p:cNvPicPr>
          <p:nvPr userDrawn="1"/>
        </p:nvPicPr>
        <p:blipFill>
          <a:blip r:embed="rId5">
            <a:extLst>
              <a:ext uri="{28A0092B-C50C-407E-A947-70E740481C1C}">
                <a14:useLocalDpi xmlns:a14="http://schemas.microsoft.com/office/drawing/2010/main"/>
              </a:ext>
            </a:extLst>
          </a:blip>
          <a:stretch>
            <a:fillRect/>
          </a:stretch>
        </p:blipFill>
        <p:spPr>
          <a:xfrm>
            <a:off x="8170361" y="5654754"/>
            <a:ext cx="3727652" cy="719113"/>
          </a:xfrm>
          <a:prstGeom prst="rect">
            <a:avLst/>
          </a:prstGeom>
        </p:spPr>
      </p:pic>
      <p:pic>
        <p:nvPicPr>
          <p:cNvPr id="15" name="图片 14"/>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213145" y="448795"/>
            <a:ext cx="2665930" cy="1595064"/>
          </a:xfrm>
          <a:prstGeom prst="rect">
            <a:avLst/>
          </a:prstGeom>
        </p:spPr>
      </p:pic>
      <p:pic>
        <p:nvPicPr>
          <p:cNvPr id="16" name="图片 15"/>
          <p:cNvPicPr>
            <a:picLocks noChangeAspect="1"/>
          </p:cNvPicPr>
          <p:nvPr userDrawn="1"/>
        </p:nvPicPr>
        <p:blipFill>
          <a:blip r:embed="rId6" cstate="screen">
            <a:extLst>
              <a:ext uri="{28A0092B-C50C-407E-A947-70E740481C1C}">
                <a14:useLocalDpi xmlns:a14="http://schemas.microsoft.com/office/drawing/2010/main"/>
              </a:ext>
            </a:extLst>
          </a:blip>
          <a:stretch>
            <a:fillRect/>
          </a:stretch>
        </p:blipFill>
        <p:spPr>
          <a:xfrm>
            <a:off x="6340400" y="5377066"/>
            <a:ext cx="1977089" cy="1327611"/>
          </a:xfrm>
          <a:prstGeom prst="rect">
            <a:avLst/>
          </a:prstGeom>
        </p:spPr>
      </p:pic>
      <p:pic>
        <p:nvPicPr>
          <p:cNvPr id="17" name="图片 16"/>
          <p:cNvPicPr>
            <a:picLocks noChangeAspect="1"/>
          </p:cNvPicPr>
          <p:nvPr userDrawn="1"/>
        </p:nvPicPr>
        <p:blipFill>
          <a:blip r:embed="rId7" cstate="screen">
            <a:extLst>
              <a:ext uri="{28A0092B-C50C-407E-A947-70E740481C1C}">
                <a14:useLocalDpi xmlns:a14="http://schemas.microsoft.com/office/drawing/2010/main"/>
              </a:ext>
            </a:extLst>
          </a:blip>
          <a:stretch>
            <a:fillRect/>
          </a:stretch>
        </p:blipFill>
        <p:spPr>
          <a:xfrm>
            <a:off x="9464050" y="4648051"/>
            <a:ext cx="932800" cy="1916023"/>
          </a:xfrm>
          <a:prstGeom prst="rect">
            <a:avLst/>
          </a:prstGeom>
        </p:spPr>
      </p:pic>
      <p:pic>
        <p:nvPicPr>
          <p:cNvPr id="18" name="图片 17"/>
          <p:cNvPicPr>
            <a:picLocks noChangeAspect="1"/>
          </p:cNvPicPr>
          <p:nvPr userDrawn="1"/>
        </p:nvPicPr>
        <p:blipFill>
          <a:blip r:embed="rId8">
            <a:extLst>
              <a:ext uri="{28A0092B-C50C-407E-A947-70E740481C1C}">
                <a14:useLocalDpi xmlns:a14="http://schemas.microsoft.com/office/drawing/2010/main"/>
              </a:ext>
            </a:extLst>
          </a:blip>
          <a:stretch>
            <a:fillRect/>
          </a:stretch>
        </p:blipFill>
        <p:spPr>
          <a:xfrm>
            <a:off x="1374631" y="4523516"/>
            <a:ext cx="1533823" cy="2175240"/>
          </a:xfrm>
          <a:prstGeom prst="rect">
            <a:avLst/>
          </a:prstGeom>
        </p:spPr>
      </p:pic>
      <p:sp>
        <p:nvSpPr>
          <p:cNvPr id="3" name="Date Placeholder 2"/>
          <p:cNvSpPr>
            <a:spLocks noGrp="1"/>
          </p:cNvSpPr>
          <p:nvPr>
            <p:ph type="dt" sz="half" idx="10"/>
          </p:nvPr>
        </p:nvSpPr>
        <p:spPr/>
        <p:txBody>
          <a:bodyPr/>
          <a:lstStyle/>
          <a:p>
            <a:fld id="{652BF15E-3D69-4198-ACBA-4CF21DCC890D}" type="datetimeFigureOut">
              <a:rPr lang="zh-CN" altLang="en-US" smtClean="0"/>
              <a:t>2021/10/10</a:t>
            </a:fld>
            <a:endParaRPr lang="zh-CN" altLang="en-US"/>
          </a:p>
        </p:txBody>
      </p:sp>
      <p:sp>
        <p:nvSpPr>
          <p:cNvPr id="4" name="Footer Placeholder 3"/>
          <p:cNvSpPr>
            <a:spLocks noGrp="1"/>
          </p:cNvSpPr>
          <p:nvPr>
            <p:ph type="ftr" sz="quarter" idx="11"/>
          </p:nvPr>
        </p:nvSpPr>
        <p:spPr/>
        <p:txBody>
          <a:bodyPr/>
          <a:lstStyle/>
          <a:p>
            <a:endParaRPr lang="zh-CN" altLang="en-US"/>
          </a:p>
        </p:txBody>
      </p:sp>
      <p:sp>
        <p:nvSpPr>
          <p:cNvPr id="5" name="Slide Number Placeholder 4"/>
          <p:cNvSpPr>
            <a:spLocks noGrp="1"/>
          </p:cNvSpPr>
          <p:nvPr>
            <p:ph type="sldNum" sz="quarter" idx="12"/>
          </p:nvPr>
        </p:nvSpPr>
        <p:spPr/>
        <p:txBody>
          <a:bodyPr/>
          <a:lstStyle/>
          <a:p>
            <a:fld id="{BF4F8E3B-1BA1-4539-B149-7B70547C67F1}" type="slidenum">
              <a:rPr lang="zh-CN" altLang="en-US" smtClean="0"/>
              <a:t>‹#›</a:t>
            </a:fld>
            <a:endParaRPr lang="zh-CN" altLang="en-US"/>
          </a:p>
        </p:txBody>
      </p:sp>
    </p:spTree>
    <p:extLst>
      <p:ext uri="{BB962C8B-B14F-4D97-AF65-F5344CB8AC3E}">
        <p14:creationId xmlns:p14="http://schemas.microsoft.com/office/powerpoint/2010/main" val="212314558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5"/>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609600" indent="0" algn="ctr">
              <a:buNone/>
              <a:defRPr>
                <a:solidFill>
                  <a:schemeClr val="tx1">
                    <a:tint val="75000"/>
                  </a:schemeClr>
                </a:solidFill>
              </a:defRPr>
            </a:lvl2pPr>
            <a:lvl3pPr marL="1219200" indent="0" algn="ctr">
              <a:buNone/>
              <a:defRPr>
                <a:solidFill>
                  <a:schemeClr val="tx1">
                    <a:tint val="75000"/>
                  </a:schemeClr>
                </a:solidFill>
              </a:defRPr>
            </a:lvl3pPr>
            <a:lvl4pPr marL="1828800" indent="0" algn="ctr">
              <a:buNone/>
              <a:defRPr>
                <a:solidFill>
                  <a:schemeClr val="tx1">
                    <a:tint val="75000"/>
                  </a:schemeClr>
                </a:solidFill>
              </a:defRPr>
            </a:lvl4pPr>
            <a:lvl5pPr marL="2438400" indent="0" algn="ctr">
              <a:buNone/>
              <a:defRPr>
                <a:solidFill>
                  <a:schemeClr val="tx1">
                    <a:tint val="75000"/>
                  </a:schemeClr>
                </a:solidFill>
              </a:defRPr>
            </a:lvl5pPr>
            <a:lvl6pPr marL="3048000" indent="0" algn="ctr">
              <a:buNone/>
              <a:defRPr>
                <a:solidFill>
                  <a:schemeClr val="tx1">
                    <a:tint val="75000"/>
                  </a:schemeClr>
                </a:solidFill>
              </a:defRPr>
            </a:lvl6pPr>
            <a:lvl7pPr marL="3657600" indent="0" algn="ctr">
              <a:buNone/>
              <a:defRPr>
                <a:solidFill>
                  <a:schemeClr val="tx1">
                    <a:tint val="75000"/>
                  </a:schemeClr>
                </a:solidFill>
              </a:defRPr>
            </a:lvl7pPr>
            <a:lvl8pPr marL="4267200" indent="0" algn="ctr">
              <a:buNone/>
              <a:defRPr>
                <a:solidFill>
                  <a:schemeClr val="tx1">
                    <a:tint val="75000"/>
                  </a:schemeClr>
                </a:solidFill>
              </a:defRPr>
            </a:lvl8pPr>
            <a:lvl9pPr marL="4876800" indent="0" algn="ctr">
              <a:buNone/>
              <a:defRPr>
                <a:solidFill>
                  <a:schemeClr val="tx1">
                    <a:tint val="75000"/>
                  </a:schemeClr>
                </a:solidFill>
              </a:defRPr>
            </a:lvl9pPr>
          </a:lstStyle>
          <a:p>
            <a:r>
              <a:rPr lang="en-US"/>
              <a:t>Click to edit Master subtitle style</a:t>
            </a:r>
          </a:p>
        </p:txBody>
      </p:sp>
    </p:spTree>
    <p:extLst>
      <p:ext uri="{BB962C8B-B14F-4D97-AF65-F5344CB8AC3E}">
        <p14:creationId xmlns:p14="http://schemas.microsoft.com/office/powerpoint/2010/main" val="3831299638"/>
      </p:ext>
    </p:extLst>
  </p:cSld>
  <p:clrMapOvr>
    <a:masterClrMapping/>
  </p:clrMapOvr>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402230485"/>
      </p:ext>
    </p:extLst>
  </p:cSld>
  <p:clrMapOvr>
    <a:masterClrMapping/>
  </p:clrMapOvr>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5335"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665">
                <a:solidFill>
                  <a:schemeClr val="tx1">
                    <a:tint val="75000"/>
                  </a:schemeClr>
                </a:solidFill>
              </a:defRPr>
            </a:lvl1pPr>
            <a:lvl2pPr marL="609600" indent="0">
              <a:buNone/>
              <a:defRPr sz="2400">
                <a:solidFill>
                  <a:schemeClr val="tx1">
                    <a:tint val="75000"/>
                  </a:schemeClr>
                </a:solidFill>
              </a:defRPr>
            </a:lvl2pPr>
            <a:lvl3pPr marL="1219200" indent="0">
              <a:buNone/>
              <a:defRPr sz="2135">
                <a:solidFill>
                  <a:schemeClr val="tx1">
                    <a:tint val="75000"/>
                  </a:schemeClr>
                </a:solidFill>
              </a:defRPr>
            </a:lvl3pPr>
            <a:lvl4pPr marL="1828800" indent="0">
              <a:buNone/>
              <a:defRPr sz="1865">
                <a:solidFill>
                  <a:schemeClr val="tx1">
                    <a:tint val="75000"/>
                  </a:schemeClr>
                </a:solidFill>
              </a:defRPr>
            </a:lvl4pPr>
            <a:lvl5pPr marL="2438400" indent="0">
              <a:buNone/>
              <a:defRPr sz="1865">
                <a:solidFill>
                  <a:schemeClr val="tx1">
                    <a:tint val="75000"/>
                  </a:schemeClr>
                </a:solidFill>
              </a:defRPr>
            </a:lvl5pPr>
            <a:lvl6pPr marL="3048000" indent="0">
              <a:buNone/>
              <a:defRPr sz="1865">
                <a:solidFill>
                  <a:schemeClr val="tx1">
                    <a:tint val="75000"/>
                  </a:schemeClr>
                </a:solidFill>
              </a:defRPr>
            </a:lvl6pPr>
            <a:lvl7pPr marL="3657600" indent="0">
              <a:buNone/>
              <a:defRPr sz="1865">
                <a:solidFill>
                  <a:schemeClr val="tx1">
                    <a:tint val="75000"/>
                  </a:schemeClr>
                </a:solidFill>
              </a:defRPr>
            </a:lvl7pPr>
            <a:lvl8pPr marL="4267200" indent="0">
              <a:buNone/>
              <a:defRPr sz="1865">
                <a:solidFill>
                  <a:schemeClr val="tx1">
                    <a:tint val="75000"/>
                  </a:schemeClr>
                </a:solidFill>
              </a:defRPr>
            </a:lvl8pPr>
            <a:lvl9pPr marL="4876800" indent="0">
              <a:buNone/>
              <a:defRPr sz="1865">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1174980397"/>
      </p:ext>
    </p:extLst>
  </p:cSld>
  <p:clrMapOvr>
    <a:masterClrMapping/>
  </p:clrMapOvr>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200151"/>
            <a:ext cx="5384800" cy="3394075"/>
          </a:xfrm>
        </p:spPr>
        <p:txBody>
          <a:bodyPr/>
          <a:lstStyle>
            <a:lvl1pPr>
              <a:defRPr sz="3735"/>
            </a:lvl1pPr>
            <a:lvl2pPr>
              <a:defRPr sz="3200"/>
            </a:lvl2pPr>
            <a:lvl3pPr>
              <a:defRPr sz="2665"/>
            </a:lvl3pPr>
            <a:lvl4pPr>
              <a:defRPr sz="2400"/>
            </a:lvl4pPr>
            <a:lvl5pPr>
              <a:defRPr sz="2400"/>
            </a:lvl5pPr>
            <a:lvl6pPr>
              <a:defRPr sz="2400"/>
            </a:lvl6pPr>
            <a:lvl7pPr>
              <a:defRPr sz="2400"/>
            </a:lvl7pPr>
            <a:lvl8pPr>
              <a:defRPr sz="2400"/>
            </a:lvl8pPr>
            <a:lvl9pPr>
              <a:defRPr sz="2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200151"/>
            <a:ext cx="5384800" cy="3394075"/>
          </a:xfrm>
        </p:spPr>
        <p:txBody>
          <a:bodyPr/>
          <a:lstStyle>
            <a:lvl1pPr>
              <a:defRPr sz="3735"/>
            </a:lvl1pPr>
            <a:lvl2pPr>
              <a:defRPr sz="3200"/>
            </a:lvl2pPr>
            <a:lvl3pPr>
              <a:defRPr sz="2665"/>
            </a:lvl3pPr>
            <a:lvl4pPr>
              <a:defRPr sz="2400"/>
            </a:lvl4pPr>
            <a:lvl5pPr>
              <a:defRPr sz="2400"/>
            </a:lvl5pPr>
            <a:lvl6pPr>
              <a:defRPr sz="2400"/>
            </a:lvl6pPr>
            <a:lvl7pPr>
              <a:defRPr sz="2400"/>
            </a:lvl7pPr>
            <a:lvl8pPr>
              <a:defRPr sz="2400"/>
            </a:lvl8pPr>
            <a:lvl9pPr>
              <a:defRPr sz="2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958476762"/>
      </p:ext>
    </p:extLst>
  </p:cSld>
  <p:clrMapOvr>
    <a:masterClrMapping/>
  </p:clrMapOvr>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9"/>
            <a:ext cx="109728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3"/>
          </a:xfrm>
        </p:spPr>
        <p:txBody>
          <a:bodyPr anchor="b"/>
          <a:lstStyle>
            <a:lvl1pPr marL="0" indent="0">
              <a:buNone/>
              <a:defRPr sz="3200" b="1"/>
            </a:lvl1pPr>
            <a:lvl2pPr marL="609600" indent="0">
              <a:buNone/>
              <a:defRPr sz="2665" b="1"/>
            </a:lvl2pPr>
            <a:lvl3pPr marL="1219200" indent="0">
              <a:buNone/>
              <a:defRPr sz="2400" b="1"/>
            </a:lvl3pPr>
            <a:lvl4pPr marL="1828800" indent="0">
              <a:buNone/>
              <a:defRPr sz="2135" b="1"/>
            </a:lvl4pPr>
            <a:lvl5pPr marL="2438400" indent="0">
              <a:buNone/>
              <a:defRPr sz="2135" b="1"/>
            </a:lvl5pPr>
            <a:lvl6pPr marL="3048000" indent="0">
              <a:buNone/>
              <a:defRPr sz="2135" b="1"/>
            </a:lvl6pPr>
            <a:lvl7pPr marL="3657600" indent="0">
              <a:buNone/>
              <a:defRPr sz="2135" b="1"/>
            </a:lvl7pPr>
            <a:lvl8pPr marL="4267200" indent="0">
              <a:buNone/>
              <a:defRPr sz="2135" b="1"/>
            </a:lvl8pPr>
            <a:lvl9pPr marL="4876800" indent="0">
              <a:buNone/>
              <a:defRPr sz="2135"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3200"/>
            </a:lvl1pPr>
            <a:lvl2pPr>
              <a:defRPr sz="2665"/>
            </a:lvl2pPr>
            <a:lvl3pPr>
              <a:defRPr sz="2400"/>
            </a:lvl3pPr>
            <a:lvl4pPr>
              <a:defRPr sz="2135"/>
            </a:lvl4pPr>
            <a:lvl5pPr>
              <a:defRPr sz="2135"/>
            </a:lvl5pPr>
            <a:lvl6pPr>
              <a:defRPr sz="2135"/>
            </a:lvl6pPr>
            <a:lvl7pPr>
              <a:defRPr sz="2135"/>
            </a:lvl7pPr>
            <a:lvl8pPr>
              <a:defRPr sz="2135"/>
            </a:lvl8pPr>
            <a:lvl9pPr>
              <a:defRPr sz="2135"/>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3"/>
          </a:xfrm>
        </p:spPr>
        <p:txBody>
          <a:bodyPr anchor="b"/>
          <a:lstStyle>
            <a:lvl1pPr marL="0" indent="0">
              <a:buNone/>
              <a:defRPr sz="3200" b="1"/>
            </a:lvl1pPr>
            <a:lvl2pPr marL="609600" indent="0">
              <a:buNone/>
              <a:defRPr sz="2665" b="1"/>
            </a:lvl2pPr>
            <a:lvl3pPr marL="1219200" indent="0">
              <a:buNone/>
              <a:defRPr sz="2400" b="1"/>
            </a:lvl3pPr>
            <a:lvl4pPr marL="1828800" indent="0">
              <a:buNone/>
              <a:defRPr sz="2135" b="1"/>
            </a:lvl4pPr>
            <a:lvl5pPr marL="2438400" indent="0">
              <a:buNone/>
              <a:defRPr sz="2135" b="1"/>
            </a:lvl5pPr>
            <a:lvl6pPr marL="3048000" indent="0">
              <a:buNone/>
              <a:defRPr sz="2135" b="1"/>
            </a:lvl6pPr>
            <a:lvl7pPr marL="3657600" indent="0">
              <a:buNone/>
              <a:defRPr sz="2135" b="1"/>
            </a:lvl7pPr>
            <a:lvl8pPr marL="4267200" indent="0">
              <a:buNone/>
              <a:defRPr sz="2135" b="1"/>
            </a:lvl8pPr>
            <a:lvl9pPr marL="4876800" indent="0">
              <a:buNone/>
              <a:defRPr sz="2135"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3200"/>
            </a:lvl1pPr>
            <a:lvl2pPr>
              <a:defRPr sz="2665"/>
            </a:lvl2pPr>
            <a:lvl3pPr>
              <a:defRPr sz="2400"/>
            </a:lvl3pPr>
            <a:lvl4pPr>
              <a:defRPr sz="2135"/>
            </a:lvl4pPr>
            <a:lvl5pPr>
              <a:defRPr sz="2135"/>
            </a:lvl5pPr>
            <a:lvl6pPr>
              <a:defRPr sz="2135"/>
            </a:lvl6pPr>
            <a:lvl7pPr>
              <a:defRPr sz="2135"/>
            </a:lvl7pPr>
            <a:lvl8pPr>
              <a:defRPr sz="2135"/>
            </a:lvl8pPr>
            <a:lvl9pPr>
              <a:defRPr sz="2135"/>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204634920"/>
      </p:ext>
    </p:extLst>
  </p:cSld>
  <p:clrMapOvr>
    <a:masterClrMapping/>
  </p:clrMapOvr>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1585981131"/>
      </p:ext>
    </p:extLst>
  </p:cSld>
  <p:clrMapOvr>
    <a:masterClrMapping/>
  </p:clrMapOvr>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755092374"/>
      </p:ext>
    </p:extLst>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7E8A298-E6A9-40C9-A386-68C1FA649167}" type="datetimeFigureOut">
              <a:rPr lang="en-US" smtClean="0"/>
              <a:t>10/10/2021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556D92D-750D-4359-9B9E-1A906D18A567}" type="slidenum">
              <a:rPr lang="en-US" smtClean="0"/>
              <a:t>‹#›</a:t>
            </a:fld>
            <a:endParaRPr lang="en-US"/>
          </a:p>
        </p:txBody>
      </p:sp>
    </p:spTree>
    <p:extLst>
      <p:ext uri="{BB962C8B-B14F-4D97-AF65-F5344CB8AC3E}">
        <p14:creationId xmlns:p14="http://schemas.microsoft.com/office/powerpoint/2010/main" val="280649715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49"/>
            <a:ext cx="4011084" cy="1162051"/>
          </a:xfrm>
        </p:spPr>
        <p:txBody>
          <a:bodyPr anchor="b"/>
          <a:lstStyle>
            <a:lvl1pPr algn="l">
              <a:defRPr sz="2665"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4265"/>
            </a:lvl1pPr>
            <a:lvl2pPr>
              <a:defRPr sz="3735"/>
            </a:lvl2pPr>
            <a:lvl3pPr>
              <a:defRPr sz="3200"/>
            </a:lvl3pPr>
            <a:lvl4pPr>
              <a:defRPr sz="2665"/>
            </a:lvl4pPr>
            <a:lvl5pPr>
              <a:defRPr sz="2665"/>
            </a:lvl5pPr>
            <a:lvl6pPr>
              <a:defRPr sz="2665"/>
            </a:lvl6pPr>
            <a:lvl7pPr>
              <a:defRPr sz="2665"/>
            </a:lvl7pPr>
            <a:lvl8pPr>
              <a:defRPr sz="2665"/>
            </a:lvl8pPr>
            <a:lvl9pPr>
              <a:defRPr sz="2665"/>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865"/>
            </a:lvl1pPr>
            <a:lvl2pPr marL="609600" indent="0">
              <a:buNone/>
              <a:defRPr sz="1600"/>
            </a:lvl2pPr>
            <a:lvl3pPr marL="1219200" indent="0">
              <a:buNone/>
              <a:defRPr sz="1335"/>
            </a:lvl3pPr>
            <a:lvl4pPr marL="1828800" indent="0">
              <a:buNone/>
              <a:defRPr sz="1200"/>
            </a:lvl4pPr>
            <a:lvl5pPr marL="2438400" indent="0">
              <a:buNone/>
              <a:defRPr sz="1200"/>
            </a:lvl5pPr>
            <a:lvl6pPr marL="3048000" indent="0">
              <a:buNone/>
              <a:defRPr sz="1200"/>
            </a:lvl6pPr>
            <a:lvl7pPr marL="3657600" indent="0">
              <a:buNone/>
              <a:defRPr sz="1200"/>
            </a:lvl7pPr>
            <a:lvl8pPr marL="4267200" indent="0">
              <a:buNone/>
              <a:defRPr sz="1200"/>
            </a:lvl8pPr>
            <a:lvl9pPr marL="4876800" indent="0">
              <a:buNone/>
              <a:defRPr sz="1200"/>
            </a:lvl9pPr>
          </a:lstStyle>
          <a:p>
            <a:pPr lvl="0"/>
            <a:r>
              <a:rPr lang="en-US"/>
              <a:t>Click to edit Master text styles</a:t>
            </a:r>
          </a:p>
        </p:txBody>
      </p:sp>
    </p:spTree>
    <p:extLst>
      <p:ext uri="{BB962C8B-B14F-4D97-AF65-F5344CB8AC3E}">
        <p14:creationId xmlns:p14="http://schemas.microsoft.com/office/powerpoint/2010/main" val="927968609"/>
      </p:ext>
    </p:extLst>
  </p:cSld>
  <p:clrMapOvr>
    <a:masterClrMapping/>
  </p:clrMapOvr>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9"/>
          </a:xfrm>
        </p:spPr>
        <p:txBody>
          <a:bodyPr anchor="b"/>
          <a:lstStyle>
            <a:lvl1pPr algn="l">
              <a:defRPr sz="2665"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vert="horz" lIns="91440" tIns="45720" rIns="91440" bIns="45720" rtlCol="0">
            <a:normAutofit/>
          </a:bodyPr>
          <a:lstStyle>
            <a:lvl1pPr marL="0" indent="0">
              <a:buNone/>
              <a:defRPr sz="4265"/>
            </a:lvl1pPr>
            <a:lvl2pPr marL="609600" indent="0">
              <a:buNone/>
              <a:defRPr sz="3735"/>
            </a:lvl2pPr>
            <a:lvl3pPr marL="1219200" indent="0">
              <a:buNone/>
              <a:defRPr sz="3200"/>
            </a:lvl3pPr>
            <a:lvl4pPr marL="1828800" indent="0">
              <a:buNone/>
              <a:defRPr sz="2665"/>
            </a:lvl4pPr>
            <a:lvl5pPr marL="2438400" indent="0">
              <a:buNone/>
              <a:defRPr sz="2665"/>
            </a:lvl5pPr>
            <a:lvl6pPr marL="3048000" indent="0">
              <a:buNone/>
              <a:defRPr sz="2665"/>
            </a:lvl6pPr>
            <a:lvl7pPr marL="3657600" indent="0">
              <a:buNone/>
              <a:defRPr sz="2665"/>
            </a:lvl7pPr>
            <a:lvl8pPr marL="4267200" indent="0">
              <a:buNone/>
              <a:defRPr sz="2665"/>
            </a:lvl8pPr>
            <a:lvl9pPr marL="4876800" indent="0">
              <a:buNone/>
              <a:defRPr sz="2665"/>
            </a:lvl9pPr>
          </a:lstStyle>
          <a:p>
            <a:pPr marL="0" marR="0" lvl="0" indent="0" algn="l" defTabSz="914400" rtl="0" eaLnBrk="0" fontAlgn="base" latinLnBrk="0" hangingPunct="0">
              <a:lnSpc>
                <a:spcPct val="100000"/>
              </a:lnSpc>
              <a:spcBef>
                <a:spcPct val="20000"/>
              </a:spcBef>
              <a:spcAft>
                <a:spcPct val="0"/>
              </a:spcAft>
              <a:buClrTx/>
              <a:buSzTx/>
              <a:buFont typeface="Arial" panose="020B0604020202020204" pitchFamily="34" charset="0"/>
              <a:buNone/>
              <a:defRPr/>
            </a:pPr>
            <a:endParaRPr kumimoji="0" lang="en-US" sz="3200" b="0" i="0" u="none" strike="noStrike" kern="1200" cap="none" spc="0" normalizeH="0" baseline="0" noProof="0">
              <a:ln>
                <a:noFill/>
              </a:ln>
              <a:solidFill>
                <a:schemeClr val="tx1"/>
              </a:solidFill>
              <a:effectLst/>
              <a:uLnTx/>
              <a:uFillTx/>
              <a:latin typeface="+mn-lt"/>
              <a:ea typeface="+mn-ea"/>
              <a:cs typeface="+mn-cs"/>
            </a:endParaRPr>
          </a:p>
        </p:txBody>
      </p:sp>
      <p:sp>
        <p:nvSpPr>
          <p:cNvPr id="4" name="Text Placeholder 3"/>
          <p:cNvSpPr>
            <a:spLocks noGrp="1"/>
          </p:cNvSpPr>
          <p:nvPr>
            <p:ph type="body" sz="half" idx="2"/>
          </p:nvPr>
        </p:nvSpPr>
        <p:spPr>
          <a:xfrm>
            <a:off x="2389717" y="5367337"/>
            <a:ext cx="7315200" cy="804863"/>
          </a:xfrm>
        </p:spPr>
        <p:txBody>
          <a:bodyPr/>
          <a:lstStyle>
            <a:lvl1pPr marL="0" indent="0">
              <a:buNone/>
              <a:defRPr sz="1865"/>
            </a:lvl1pPr>
            <a:lvl2pPr marL="609600" indent="0">
              <a:buNone/>
              <a:defRPr sz="1600"/>
            </a:lvl2pPr>
            <a:lvl3pPr marL="1219200" indent="0">
              <a:buNone/>
              <a:defRPr sz="1335"/>
            </a:lvl3pPr>
            <a:lvl4pPr marL="1828800" indent="0">
              <a:buNone/>
              <a:defRPr sz="1200"/>
            </a:lvl4pPr>
            <a:lvl5pPr marL="2438400" indent="0">
              <a:buNone/>
              <a:defRPr sz="1200"/>
            </a:lvl5pPr>
            <a:lvl6pPr marL="3048000" indent="0">
              <a:buNone/>
              <a:defRPr sz="1200"/>
            </a:lvl6pPr>
            <a:lvl7pPr marL="3657600" indent="0">
              <a:buNone/>
              <a:defRPr sz="1200"/>
            </a:lvl7pPr>
            <a:lvl8pPr marL="4267200" indent="0">
              <a:buNone/>
              <a:defRPr sz="1200"/>
            </a:lvl8pPr>
            <a:lvl9pPr marL="4876800" indent="0">
              <a:buNone/>
              <a:defRPr sz="1200"/>
            </a:lvl9pPr>
          </a:lstStyle>
          <a:p>
            <a:pPr lvl="0"/>
            <a:r>
              <a:rPr lang="en-US"/>
              <a:t>Click to edit Master text styles</a:t>
            </a:r>
          </a:p>
        </p:txBody>
      </p:sp>
    </p:spTree>
    <p:extLst>
      <p:ext uri="{BB962C8B-B14F-4D97-AF65-F5344CB8AC3E}">
        <p14:creationId xmlns:p14="http://schemas.microsoft.com/office/powerpoint/2010/main" val="783542361"/>
      </p:ext>
    </p:extLst>
  </p:cSld>
  <p:clrMapOvr>
    <a:masterClrMapping/>
  </p:clrMapOvr>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299002456"/>
      </p:ext>
    </p:extLst>
  </p:cSld>
  <p:clrMapOvr>
    <a:masterClrMapping/>
  </p:clrMapOvr>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06375"/>
            <a:ext cx="2743200" cy="4387851"/>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06375"/>
            <a:ext cx="8026400" cy="4387851"/>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343057374"/>
      </p:ext>
    </p:extLst>
  </p:cSld>
  <p:clrMapOvr>
    <a:masterClrMapping/>
  </p:clrMapOvr>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3" y="2130430"/>
            <a:ext cx="10363200" cy="1470025"/>
          </a:xfrm>
        </p:spPr>
        <p:txBody>
          <a:bodyPr/>
          <a:lstStyle/>
          <a:p>
            <a:r>
              <a:rPr lang="en-US"/>
              <a:t>Click to edit Master title style</a:t>
            </a:r>
          </a:p>
        </p:txBody>
      </p:sp>
      <p:sp>
        <p:nvSpPr>
          <p:cNvPr id="3" name="Subtitle 2"/>
          <p:cNvSpPr>
            <a:spLocks noGrp="1"/>
          </p:cNvSpPr>
          <p:nvPr>
            <p:ph type="subTitle" idx="1"/>
          </p:nvPr>
        </p:nvSpPr>
        <p:spPr>
          <a:xfrm>
            <a:off x="1828803" y="3886200"/>
            <a:ext cx="8534400" cy="1752600"/>
          </a:xfrm>
        </p:spPr>
        <p:txBody>
          <a:bodyPr/>
          <a:lstStyle>
            <a:lvl1pPr marL="0" indent="0" algn="ctr">
              <a:buNone/>
              <a:defRPr>
                <a:solidFill>
                  <a:schemeClr val="tx1">
                    <a:tint val="75000"/>
                  </a:schemeClr>
                </a:solidFill>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120" indent="0" algn="ctr">
              <a:buNone/>
              <a:defRPr>
                <a:solidFill>
                  <a:schemeClr val="tx1">
                    <a:tint val="75000"/>
                  </a:schemeClr>
                </a:solidFill>
              </a:defRPr>
            </a:lvl4pPr>
            <a:lvl5pPr marL="2437704" indent="0" algn="ctr">
              <a:buNone/>
              <a:defRPr>
                <a:solidFill>
                  <a:schemeClr val="tx1">
                    <a:tint val="75000"/>
                  </a:schemeClr>
                </a:solidFill>
              </a:defRPr>
            </a:lvl5pPr>
            <a:lvl6pPr marL="3047289" indent="0" algn="ctr">
              <a:buNone/>
              <a:defRPr>
                <a:solidFill>
                  <a:schemeClr val="tx1">
                    <a:tint val="75000"/>
                  </a:schemeClr>
                </a:solidFill>
              </a:defRPr>
            </a:lvl6pPr>
            <a:lvl7pPr marL="3656874" indent="0" algn="ctr">
              <a:buNone/>
              <a:defRPr>
                <a:solidFill>
                  <a:schemeClr val="tx1">
                    <a:tint val="75000"/>
                  </a:schemeClr>
                </a:solidFill>
              </a:defRPr>
            </a:lvl7pPr>
            <a:lvl8pPr marL="4265824" indent="0" algn="ctr">
              <a:buNone/>
              <a:defRPr>
                <a:solidFill>
                  <a:schemeClr val="tx1">
                    <a:tint val="75000"/>
                  </a:schemeClr>
                </a:solidFill>
              </a:defRPr>
            </a:lvl8pPr>
            <a:lvl9pPr marL="4875409"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pPr>
              <a:defRPr/>
            </a:pPr>
            <a:fld id="{406E9206-D2D6-4057-92D4-39C87A03E66D}" type="datetime1">
              <a:rPr lang="en-US" altLang="zh-CN" smtClean="0">
                <a:solidFill>
                  <a:prstClr val="black">
                    <a:tint val="75000"/>
                  </a:prstClr>
                </a:solidFill>
              </a:rPr>
              <a:t>10/10/2021</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601EE9E8-4134-49B0-9AA7-3089E6521627}" type="slidenum">
              <a:rPr lang="en-US" smtClean="0">
                <a:solidFill>
                  <a:prstClr val="black">
                    <a:tint val="75000"/>
                  </a:prstClr>
                </a:solidFill>
              </a:rPr>
              <a:t>‹#›</a:t>
            </a:fld>
            <a:endParaRPr lang="en-US" dirty="0">
              <a:solidFill>
                <a:prstClr val="black">
                  <a:tint val="75000"/>
                </a:prstClr>
              </a:solidFill>
            </a:endParaRPr>
          </a:p>
        </p:txBody>
      </p:sp>
    </p:spTree>
    <p:extLst>
      <p:ext uri="{BB962C8B-B14F-4D97-AF65-F5344CB8AC3E}">
        <p14:creationId xmlns:p14="http://schemas.microsoft.com/office/powerpoint/2010/main" val="394853249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a:defRPr/>
            </a:pPr>
            <a:fld id="{C052E9E1-D97D-4C90-BB96-FA1ED58B786F}" type="datetime1">
              <a:rPr lang="en-US" altLang="zh-CN" smtClean="0">
                <a:solidFill>
                  <a:prstClr val="black">
                    <a:tint val="75000"/>
                  </a:prstClr>
                </a:solidFill>
              </a:rPr>
              <a:t>10/10/2021</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601EE9E8-4134-49B0-9AA7-3089E6521627}" type="slidenum">
              <a:rPr lang="en-US" smtClean="0">
                <a:solidFill>
                  <a:prstClr val="black">
                    <a:tint val="75000"/>
                  </a:prstClr>
                </a:solidFill>
              </a:rPr>
              <a:t>‹#›</a:t>
            </a:fld>
            <a:endParaRPr lang="en-US" dirty="0">
              <a:solidFill>
                <a:prstClr val="black">
                  <a:tint val="75000"/>
                </a:prstClr>
              </a:solidFill>
            </a:endParaRPr>
          </a:p>
        </p:txBody>
      </p:sp>
    </p:spTree>
    <p:extLst>
      <p:ext uri="{BB962C8B-B14F-4D97-AF65-F5344CB8AC3E}">
        <p14:creationId xmlns:p14="http://schemas.microsoft.com/office/powerpoint/2010/main" val="316584985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7" y="4406903"/>
            <a:ext cx="10363200" cy="1362075"/>
          </a:xfrm>
        </p:spPr>
        <p:txBody>
          <a:bodyPr anchor="t"/>
          <a:lstStyle>
            <a:lvl1pPr algn="l">
              <a:defRPr sz="5400" b="1" cap="all"/>
            </a:lvl1pPr>
          </a:lstStyle>
          <a:p>
            <a:r>
              <a:rPr lang="en-US"/>
              <a:t>Click to edit Master title style</a:t>
            </a:r>
          </a:p>
        </p:txBody>
      </p:sp>
      <p:sp>
        <p:nvSpPr>
          <p:cNvPr id="3" name="Text Placeholder 2"/>
          <p:cNvSpPr>
            <a:spLocks noGrp="1"/>
          </p:cNvSpPr>
          <p:nvPr>
            <p:ph type="body" idx="1"/>
          </p:nvPr>
        </p:nvSpPr>
        <p:spPr>
          <a:xfrm>
            <a:off x="963087" y="2906715"/>
            <a:ext cx="10363200" cy="1500187"/>
          </a:xfrm>
        </p:spPr>
        <p:txBody>
          <a:bodyPr anchor="b"/>
          <a:lstStyle>
            <a:lvl1pPr marL="0" indent="0">
              <a:buNone/>
              <a:defRPr sz="2700">
                <a:solidFill>
                  <a:schemeClr val="tx1">
                    <a:tint val="75000"/>
                  </a:schemeClr>
                </a:solidFill>
              </a:defRPr>
            </a:lvl1pPr>
            <a:lvl2pPr marL="609585" indent="0">
              <a:buNone/>
              <a:defRPr sz="2400">
                <a:solidFill>
                  <a:schemeClr val="tx1">
                    <a:tint val="75000"/>
                  </a:schemeClr>
                </a:solidFill>
              </a:defRPr>
            </a:lvl2pPr>
            <a:lvl3pPr marL="1219170" indent="0">
              <a:buNone/>
              <a:defRPr sz="2200">
                <a:solidFill>
                  <a:schemeClr val="tx1">
                    <a:tint val="75000"/>
                  </a:schemeClr>
                </a:solidFill>
              </a:defRPr>
            </a:lvl3pPr>
            <a:lvl4pPr marL="1828120" indent="0">
              <a:buNone/>
              <a:defRPr sz="1900">
                <a:solidFill>
                  <a:schemeClr val="tx1">
                    <a:tint val="75000"/>
                  </a:schemeClr>
                </a:solidFill>
              </a:defRPr>
            </a:lvl4pPr>
            <a:lvl5pPr marL="2437704" indent="0">
              <a:buNone/>
              <a:defRPr sz="1900">
                <a:solidFill>
                  <a:schemeClr val="tx1">
                    <a:tint val="75000"/>
                  </a:schemeClr>
                </a:solidFill>
              </a:defRPr>
            </a:lvl5pPr>
            <a:lvl6pPr marL="3047289" indent="0">
              <a:buNone/>
              <a:defRPr sz="1900">
                <a:solidFill>
                  <a:schemeClr val="tx1">
                    <a:tint val="75000"/>
                  </a:schemeClr>
                </a:solidFill>
              </a:defRPr>
            </a:lvl6pPr>
            <a:lvl7pPr marL="3656874" indent="0">
              <a:buNone/>
              <a:defRPr sz="1900">
                <a:solidFill>
                  <a:schemeClr val="tx1">
                    <a:tint val="75000"/>
                  </a:schemeClr>
                </a:solidFill>
              </a:defRPr>
            </a:lvl7pPr>
            <a:lvl8pPr marL="4265824" indent="0">
              <a:buNone/>
              <a:defRPr sz="1900">
                <a:solidFill>
                  <a:schemeClr val="tx1">
                    <a:tint val="75000"/>
                  </a:schemeClr>
                </a:solidFill>
              </a:defRPr>
            </a:lvl8pPr>
            <a:lvl9pPr marL="4875409" indent="0">
              <a:buNone/>
              <a:defRPr sz="19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a:defRPr/>
            </a:pPr>
            <a:fld id="{814779EE-1E16-4CC5-A459-C716090F6017}" type="datetime1">
              <a:rPr lang="en-US" altLang="zh-CN" smtClean="0">
                <a:solidFill>
                  <a:prstClr val="black">
                    <a:tint val="75000"/>
                  </a:prstClr>
                </a:solidFill>
              </a:rPr>
              <a:t>10/10/2021</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601EE9E8-4134-49B0-9AA7-3089E6521627}" type="slidenum">
              <a:rPr lang="en-US" smtClean="0">
                <a:solidFill>
                  <a:prstClr val="black">
                    <a:tint val="75000"/>
                  </a:prstClr>
                </a:solidFill>
              </a:rPr>
              <a:t>‹#›</a:t>
            </a:fld>
            <a:endParaRPr lang="en-US" dirty="0">
              <a:solidFill>
                <a:prstClr val="black">
                  <a:tint val="75000"/>
                </a:prstClr>
              </a:solidFill>
            </a:endParaRPr>
          </a:p>
        </p:txBody>
      </p:sp>
    </p:spTree>
    <p:extLst>
      <p:ext uri="{BB962C8B-B14F-4D97-AF65-F5344CB8AC3E}">
        <p14:creationId xmlns:p14="http://schemas.microsoft.com/office/powerpoint/2010/main" val="136069728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3" y="1600203"/>
            <a:ext cx="5384800" cy="4525963"/>
          </a:xfrm>
        </p:spPr>
        <p:txBody>
          <a:bodyPr/>
          <a:lstStyle>
            <a:lvl1pPr>
              <a:defRPr sz="3800"/>
            </a:lvl1pPr>
            <a:lvl2pPr>
              <a:defRPr sz="3200"/>
            </a:lvl2pPr>
            <a:lvl3pPr>
              <a:defRPr sz="2700"/>
            </a:lvl3pPr>
            <a:lvl4pPr>
              <a:defRPr sz="2400"/>
            </a:lvl4pPr>
            <a:lvl5pPr>
              <a:defRPr sz="2400"/>
            </a:lvl5pPr>
            <a:lvl6pPr>
              <a:defRPr sz="2400"/>
            </a:lvl6pPr>
            <a:lvl7pPr>
              <a:defRPr sz="2400"/>
            </a:lvl7pPr>
            <a:lvl8pPr>
              <a:defRPr sz="2400"/>
            </a:lvl8pPr>
            <a:lvl9pPr>
              <a:defRPr sz="2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1" y="1600203"/>
            <a:ext cx="5384800" cy="4525963"/>
          </a:xfrm>
        </p:spPr>
        <p:txBody>
          <a:bodyPr/>
          <a:lstStyle>
            <a:lvl1pPr>
              <a:defRPr sz="3800"/>
            </a:lvl1pPr>
            <a:lvl2pPr>
              <a:defRPr sz="3200"/>
            </a:lvl2pPr>
            <a:lvl3pPr>
              <a:defRPr sz="2700"/>
            </a:lvl3pPr>
            <a:lvl4pPr>
              <a:defRPr sz="2400"/>
            </a:lvl4pPr>
            <a:lvl5pPr>
              <a:defRPr sz="2400"/>
            </a:lvl5pPr>
            <a:lvl6pPr>
              <a:defRPr sz="2400"/>
            </a:lvl6pPr>
            <a:lvl7pPr>
              <a:defRPr sz="2400"/>
            </a:lvl7pPr>
            <a:lvl8pPr>
              <a:defRPr sz="2400"/>
            </a:lvl8pPr>
            <a:lvl9pPr>
              <a:defRPr sz="2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pPr>
              <a:defRPr/>
            </a:pPr>
            <a:fld id="{A3311C9F-D64E-4824-A709-CF61DE4E0BDD}" type="datetime1">
              <a:rPr lang="en-US" altLang="zh-CN" smtClean="0">
                <a:solidFill>
                  <a:prstClr val="black">
                    <a:tint val="75000"/>
                  </a:prstClr>
                </a:solidFill>
              </a:rPr>
              <a:t>10/10/2021</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601EE9E8-4134-49B0-9AA7-3089E6521627}" type="slidenum">
              <a:rPr lang="en-US" smtClean="0">
                <a:solidFill>
                  <a:prstClr val="black">
                    <a:tint val="75000"/>
                  </a:prstClr>
                </a:solidFill>
              </a:rPr>
              <a:t>‹#›</a:t>
            </a:fld>
            <a:endParaRPr lang="en-US" dirty="0">
              <a:solidFill>
                <a:prstClr val="black">
                  <a:tint val="75000"/>
                </a:prstClr>
              </a:solidFill>
            </a:endParaRPr>
          </a:p>
        </p:txBody>
      </p:sp>
    </p:spTree>
    <p:extLst>
      <p:ext uri="{BB962C8B-B14F-4D97-AF65-F5344CB8AC3E}">
        <p14:creationId xmlns:p14="http://schemas.microsoft.com/office/powerpoint/2010/main" val="239990775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2" y="1535115"/>
            <a:ext cx="5386917" cy="639763"/>
          </a:xfrm>
        </p:spPr>
        <p:txBody>
          <a:bodyPr anchor="b"/>
          <a:lstStyle>
            <a:lvl1pPr marL="0" indent="0">
              <a:buNone/>
              <a:defRPr sz="3200" b="1"/>
            </a:lvl1pPr>
            <a:lvl2pPr marL="609585" indent="0">
              <a:buNone/>
              <a:defRPr sz="2700" b="1"/>
            </a:lvl2pPr>
            <a:lvl3pPr marL="1219170" indent="0">
              <a:buNone/>
              <a:defRPr sz="2400" b="1"/>
            </a:lvl3pPr>
            <a:lvl4pPr marL="1828120" indent="0">
              <a:buNone/>
              <a:defRPr sz="2200" b="1"/>
            </a:lvl4pPr>
            <a:lvl5pPr marL="2437704" indent="0">
              <a:buNone/>
              <a:defRPr sz="2200" b="1"/>
            </a:lvl5pPr>
            <a:lvl6pPr marL="3047289" indent="0">
              <a:buNone/>
              <a:defRPr sz="2200" b="1"/>
            </a:lvl6pPr>
            <a:lvl7pPr marL="3656874" indent="0">
              <a:buNone/>
              <a:defRPr sz="2200" b="1"/>
            </a:lvl7pPr>
            <a:lvl8pPr marL="4265824" indent="0">
              <a:buNone/>
              <a:defRPr sz="2200" b="1"/>
            </a:lvl8pPr>
            <a:lvl9pPr marL="4875409" indent="0">
              <a:buNone/>
              <a:defRPr sz="2200" b="1"/>
            </a:lvl9pPr>
          </a:lstStyle>
          <a:p>
            <a:pPr lvl="0"/>
            <a:r>
              <a:rPr lang="en-US"/>
              <a:t>Click to edit Master text styles</a:t>
            </a:r>
          </a:p>
        </p:txBody>
      </p:sp>
      <p:sp>
        <p:nvSpPr>
          <p:cNvPr id="4" name="Content Placeholder 3"/>
          <p:cNvSpPr>
            <a:spLocks noGrp="1"/>
          </p:cNvSpPr>
          <p:nvPr>
            <p:ph sz="half" idx="2"/>
          </p:nvPr>
        </p:nvSpPr>
        <p:spPr>
          <a:xfrm>
            <a:off x="609602" y="2174877"/>
            <a:ext cx="5386917" cy="3951288"/>
          </a:xfrm>
        </p:spPr>
        <p:txBody>
          <a:bodyPr/>
          <a:lstStyle>
            <a:lvl1pPr>
              <a:defRPr sz="3200"/>
            </a:lvl1pPr>
            <a:lvl2pPr>
              <a:defRPr sz="2700"/>
            </a:lvl2pPr>
            <a:lvl3pPr>
              <a:defRPr sz="2400"/>
            </a:lvl3pPr>
            <a:lvl4pPr>
              <a:defRPr sz="2200"/>
            </a:lvl4pPr>
            <a:lvl5pPr>
              <a:defRPr sz="2200"/>
            </a:lvl5pPr>
            <a:lvl6pPr>
              <a:defRPr sz="2200"/>
            </a:lvl6pPr>
            <a:lvl7pPr>
              <a:defRPr sz="2200"/>
            </a:lvl7pPr>
            <a:lvl8pPr>
              <a:defRPr sz="2200"/>
            </a:lvl8pPr>
            <a:lvl9pPr>
              <a:defRPr sz="2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74" y="1535115"/>
            <a:ext cx="5389033" cy="639763"/>
          </a:xfrm>
        </p:spPr>
        <p:txBody>
          <a:bodyPr anchor="b"/>
          <a:lstStyle>
            <a:lvl1pPr marL="0" indent="0">
              <a:buNone/>
              <a:defRPr sz="3200" b="1"/>
            </a:lvl1pPr>
            <a:lvl2pPr marL="609585" indent="0">
              <a:buNone/>
              <a:defRPr sz="2700" b="1"/>
            </a:lvl2pPr>
            <a:lvl3pPr marL="1219170" indent="0">
              <a:buNone/>
              <a:defRPr sz="2400" b="1"/>
            </a:lvl3pPr>
            <a:lvl4pPr marL="1828120" indent="0">
              <a:buNone/>
              <a:defRPr sz="2200" b="1"/>
            </a:lvl4pPr>
            <a:lvl5pPr marL="2437704" indent="0">
              <a:buNone/>
              <a:defRPr sz="2200" b="1"/>
            </a:lvl5pPr>
            <a:lvl6pPr marL="3047289" indent="0">
              <a:buNone/>
              <a:defRPr sz="2200" b="1"/>
            </a:lvl6pPr>
            <a:lvl7pPr marL="3656874" indent="0">
              <a:buNone/>
              <a:defRPr sz="2200" b="1"/>
            </a:lvl7pPr>
            <a:lvl8pPr marL="4265824" indent="0">
              <a:buNone/>
              <a:defRPr sz="2200" b="1"/>
            </a:lvl8pPr>
            <a:lvl9pPr marL="4875409" indent="0">
              <a:buNone/>
              <a:defRPr sz="2200" b="1"/>
            </a:lvl9pPr>
          </a:lstStyle>
          <a:p>
            <a:pPr lvl="0"/>
            <a:r>
              <a:rPr lang="en-US"/>
              <a:t>Click to edit Master text styles</a:t>
            </a:r>
          </a:p>
        </p:txBody>
      </p:sp>
      <p:sp>
        <p:nvSpPr>
          <p:cNvPr id="6" name="Content Placeholder 5"/>
          <p:cNvSpPr>
            <a:spLocks noGrp="1"/>
          </p:cNvSpPr>
          <p:nvPr>
            <p:ph sz="quarter" idx="4"/>
          </p:nvPr>
        </p:nvSpPr>
        <p:spPr>
          <a:xfrm>
            <a:off x="6193374" y="2174877"/>
            <a:ext cx="5389033" cy="3951288"/>
          </a:xfrm>
        </p:spPr>
        <p:txBody>
          <a:bodyPr/>
          <a:lstStyle>
            <a:lvl1pPr>
              <a:defRPr sz="3200"/>
            </a:lvl1pPr>
            <a:lvl2pPr>
              <a:defRPr sz="2700"/>
            </a:lvl2pPr>
            <a:lvl3pPr>
              <a:defRPr sz="2400"/>
            </a:lvl3pPr>
            <a:lvl4pPr>
              <a:defRPr sz="2200"/>
            </a:lvl4pPr>
            <a:lvl5pPr>
              <a:defRPr sz="2200"/>
            </a:lvl5pPr>
            <a:lvl6pPr>
              <a:defRPr sz="2200"/>
            </a:lvl6pPr>
            <a:lvl7pPr>
              <a:defRPr sz="2200"/>
            </a:lvl7pPr>
            <a:lvl8pPr>
              <a:defRPr sz="2200"/>
            </a:lvl8pPr>
            <a:lvl9pPr>
              <a:defRPr sz="2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pPr>
              <a:defRPr/>
            </a:pPr>
            <a:fld id="{0A4318BD-B3C6-4D4B-B871-C29490A2E55A}" type="datetime1">
              <a:rPr lang="en-US" altLang="zh-CN" smtClean="0">
                <a:solidFill>
                  <a:prstClr val="black">
                    <a:tint val="75000"/>
                  </a:prstClr>
                </a:solidFill>
              </a:rPr>
              <a:t>10/10/2021</a:t>
            </a:fld>
            <a:endParaRPr lang="en-US" dirty="0">
              <a:solidFill>
                <a:prstClr val="black">
                  <a:tint val="75000"/>
                </a:prstClr>
              </a:solidFill>
            </a:endParaRPr>
          </a:p>
        </p:txBody>
      </p:sp>
      <p:sp>
        <p:nvSpPr>
          <p:cNvPr id="8" name="Footer Placeholder 7"/>
          <p:cNvSpPr>
            <a:spLocks noGrp="1"/>
          </p:cNvSpPr>
          <p:nvPr>
            <p:ph type="ftr" sz="quarter" idx="11"/>
          </p:nvPr>
        </p:nvSpPr>
        <p:spPr/>
        <p:txBody>
          <a:bodyPr/>
          <a:lstStyle/>
          <a:p>
            <a:pPr>
              <a:defRPr/>
            </a:pPr>
            <a:endParaRPr lang="en-US" dirty="0">
              <a:solidFill>
                <a:prstClr val="black">
                  <a:tint val="75000"/>
                </a:prstClr>
              </a:solidFill>
            </a:endParaRPr>
          </a:p>
        </p:txBody>
      </p:sp>
      <p:sp>
        <p:nvSpPr>
          <p:cNvPr id="9" name="Slide Number Placeholder 8"/>
          <p:cNvSpPr>
            <a:spLocks noGrp="1"/>
          </p:cNvSpPr>
          <p:nvPr>
            <p:ph type="sldNum" sz="quarter" idx="12"/>
          </p:nvPr>
        </p:nvSpPr>
        <p:spPr/>
        <p:txBody>
          <a:bodyPr/>
          <a:lstStyle/>
          <a:p>
            <a:pPr>
              <a:defRPr/>
            </a:pPr>
            <a:fld id="{601EE9E8-4134-49B0-9AA7-3089E6521627}" type="slidenum">
              <a:rPr lang="en-US" smtClean="0">
                <a:solidFill>
                  <a:prstClr val="black">
                    <a:tint val="75000"/>
                  </a:prstClr>
                </a:solidFill>
              </a:rPr>
              <a:t>‹#›</a:t>
            </a:fld>
            <a:endParaRPr lang="en-US" dirty="0">
              <a:solidFill>
                <a:prstClr val="black">
                  <a:tint val="75000"/>
                </a:prstClr>
              </a:solidFill>
            </a:endParaRPr>
          </a:p>
        </p:txBody>
      </p:sp>
    </p:spTree>
    <p:extLst>
      <p:ext uri="{BB962C8B-B14F-4D97-AF65-F5344CB8AC3E}">
        <p14:creationId xmlns:p14="http://schemas.microsoft.com/office/powerpoint/2010/main" val="191553888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pPr>
              <a:defRPr/>
            </a:pPr>
            <a:fld id="{E14CAFC4-799C-4CDE-B92B-8C262F06CF3E}" type="datetime1">
              <a:rPr lang="en-US" altLang="zh-CN" smtClean="0">
                <a:solidFill>
                  <a:prstClr val="black">
                    <a:tint val="75000"/>
                  </a:prstClr>
                </a:solidFill>
              </a:rPr>
              <a:t>10/10/2021</a:t>
            </a:fld>
            <a:endParaRPr lang="en-US" dirty="0">
              <a:solidFill>
                <a:prstClr val="black">
                  <a:tint val="75000"/>
                </a:prstClr>
              </a:solidFill>
            </a:endParaRPr>
          </a:p>
        </p:txBody>
      </p:sp>
      <p:sp>
        <p:nvSpPr>
          <p:cNvPr id="4" name="Footer Placeholder 3"/>
          <p:cNvSpPr>
            <a:spLocks noGrp="1"/>
          </p:cNvSpPr>
          <p:nvPr>
            <p:ph type="ftr" sz="quarter" idx="11"/>
          </p:nvPr>
        </p:nvSpPr>
        <p:spPr/>
        <p:txBody>
          <a:bodyPr/>
          <a:lstStyle/>
          <a:p>
            <a:pPr>
              <a:defRPr/>
            </a:pPr>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pPr>
              <a:defRPr/>
            </a:pPr>
            <a:fld id="{601EE9E8-4134-49B0-9AA7-3089E6521627}" type="slidenum">
              <a:rPr lang="en-US" smtClean="0">
                <a:solidFill>
                  <a:prstClr val="black">
                    <a:tint val="75000"/>
                  </a:prstClr>
                </a:solidFill>
              </a:rPr>
              <a:t>‹#›</a:t>
            </a:fld>
            <a:endParaRPr lang="en-US" dirty="0">
              <a:solidFill>
                <a:prstClr val="black">
                  <a:tint val="75000"/>
                </a:prstClr>
              </a:solidFill>
            </a:endParaRPr>
          </a:p>
        </p:txBody>
      </p:sp>
    </p:spTree>
    <p:extLst>
      <p:ext uri="{BB962C8B-B14F-4D97-AF65-F5344CB8AC3E}">
        <p14:creationId xmlns:p14="http://schemas.microsoft.com/office/powerpoint/2010/main" val="342475392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7E8A298-E6A9-40C9-A386-68C1FA649167}" type="datetimeFigureOut">
              <a:rPr lang="en-US" smtClean="0"/>
              <a:t>10/10/2021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556D92D-750D-4359-9B9E-1A906D18A567}" type="slidenum">
              <a:rPr lang="en-US" smtClean="0"/>
              <a:t>‹#›</a:t>
            </a:fld>
            <a:endParaRPr lang="en-US"/>
          </a:p>
        </p:txBody>
      </p:sp>
    </p:spTree>
    <p:extLst>
      <p:ext uri="{BB962C8B-B14F-4D97-AF65-F5344CB8AC3E}">
        <p14:creationId xmlns:p14="http://schemas.microsoft.com/office/powerpoint/2010/main" val="3910288278"/>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圆角矩形 4"/>
          <p:cNvSpPr/>
          <p:nvPr userDrawn="1"/>
        </p:nvSpPr>
        <p:spPr>
          <a:xfrm>
            <a:off x="1139634" y="1031257"/>
            <a:ext cx="9912735" cy="42891"/>
          </a:xfrm>
          <a:prstGeom prst="roundRect">
            <a:avLst>
              <a:gd name="adj" fmla="val 50000"/>
            </a:avLst>
          </a:prstGeom>
          <a:gradFill>
            <a:gsLst>
              <a:gs pos="0">
                <a:schemeClr val="bg1">
                  <a:lumMod val="75000"/>
                </a:schemeClr>
              </a:gs>
              <a:gs pos="100000">
                <a:schemeClr val="bg1"/>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91415" tIns="45707" rIns="91415" bIns="45707" rtlCol="0" anchor="ctr"/>
          <a:lstStyle/>
          <a:p>
            <a:pPr marL="0" marR="0" lvl="0" indent="0" algn="ctr" defTabSz="914377"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Calibri" panose="020F0502020204030204"/>
              <a:ea typeface="SimSun" panose="02010600030101010101" pitchFamily="2" charset="-122"/>
              <a:cs typeface="+mn-cs"/>
            </a:endParaRPr>
          </a:p>
        </p:txBody>
      </p:sp>
      <p:sp>
        <p:nvSpPr>
          <p:cNvPr id="6" name="圆角矩形 5"/>
          <p:cNvSpPr/>
          <p:nvPr userDrawn="1"/>
        </p:nvSpPr>
        <p:spPr>
          <a:xfrm>
            <a:off x="5900058" y="6451899"/>
            <a:ext cx="391889" cy="22011"/>
          </a:xfrm>
          <a:prstGeom prst="roundRect">
            <a:avLst>
              <a:gd name="adj" fmla="val 50000"/>
            </a:avLst>
          </a:prstGeom>
          <a:gradFill>
            <a:gsLst>
              <a:gs pos="0">
                <a:schemeClr val="bg1">
                  <a:lumMod val="75000"/>
                </a:schemeClr>
              </a:gs>
              <a:gs pos="100000">
                <a:schemeClr val="bg1"/>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91415" tIns="45707" rIns="91415" bIns="45707" rtlCol="0" anchor="ctr"/>
          <a:lstStyle/>
          <a:p>
            <a:pPr marL="0" marR="0" lvl="0" indent="0" algn="ctr" defTabSz="914377"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Calibri" panose="020F0502020204030204"/>
              <a:ea typeface="SimSun" panose="02010600030101010101" pitchFamily="2" charset="-122"/>
              <a:cs typeface="+mn-cs"/>
            </a:endParaRPr>
          </a:p>
        </p:txBody>
      </p:sp>
      <p:sp>
        <p:nvSpPr>
          <p:cNvPr id="7" name="日期占位符 6"/>
          <p:cNvSpPr>
            <a:spLocks noGrp="1"/>
          </p:cNvSpPr>
          <p:nvPr>
            <p:ph type="dt" sz="half" idx="10"/>
          </p:nvPr>
        </p:nvSpPr>
        <p:spPr/>
        <p:txBody>
          <a:bodyPr/>
          <a:lstStyle/>
          <a:p>
            <a:pPr>
              <a:defRPr/>
            </a:pPr>
            <a:fld id="{3E729073-8FFE-4F18-B513-07581FC6638E}" type="datetime1">
              <a:rPr lang="en-US" altLang="zh-CN" smtClean="0">
                <a:solidFill>
                  <a:prstClr val="black">
                    <a:tint val="75000"/>
                  </a:prstClr>
                </a:solidFill>
              </a:rPr>
              <a:t>10/10/2021</a:t>
            </a:fld>
            <a:endParaRPr lang="en-US" dirty="0">
              <a:solidFill>
                <a:prstClr val="black">
                  <a:tint val="75000"/>
                </a:prstClr>
              </a:solidFill>
            </a:endParaRPr>
          </a:p>
        </p:txBody>
      </p:sp>
      <p:sp>
        <p:nvSpPr>
          <p:cNvPr id="9" name="灯片编号占位符 8"/>
          <p:cNvSpPr>
            <a:spLocks noGrp="1"/>
          </p:cNvSpPr>
          <p:nvPr>
            <p:ph type="sldNum" sz="quarter" idx="12"/>
          </p:nvPr>
        </p:nvSpPr>
        <p:spPr>
          <a:xfrm>
            <a:off x="4673601" y="6396228"/>
            <a:ext cx="2844800" cy="365125"/>
          </a:xfrm>
        </p:spPr>
        <p:txBody>
          <a:bodyPr/>
          <a:lstStyle>
            <a:lvl1pPr algn="ctr">
              <a:defRPr>
                <a:latin typeface="ITC Avant Garde Std Bk" panose="020B0502020202020204" pitchFamily="34" charset="0"/>
              </a:defRPr>
            </a:lvl1pPr>
          </a:lstStyle>
          <a:p>
            <a:pPr>
              <a:defRPr/>
            </a:pPr>
            <a:fld id="{601EE9E8-4134-49B0-9AA7-3089E6521627}" type="slidenum">
              <a:rPr lang="en-US" smtClean="0">
                <a:solidFill>
                  <a:prstClr val="black">
                    <a:tint val="75000"/>
                  </a:prstClr>
                </a:solidFill>
              </a:rPr>
              <a:t>‹#›</a:t>
            </a:fld>
            <a:endParaRPr lang="en-US" dirty="0">
              <a:solidFill>
                <a:prstClr val="black">
                  <a:tint val="75000"/>
                </a:prstClr>
              </a:solidFill>
            </a:endParaRPr>
          </a:p>
        </p:txBody>
      </p:sp>
    </p:spTree>
    <p:extLst>
      <p:ext uri="{BB962C8B-B14F-4D97-AF65-F5344CB8AC3E}">
        <p14:creationId xmlns:p14="http://schemas.microsoft.com/office/powerpoint/2010/main" val="822676090"/>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Tree>
    <p:extLst>
      <p:ext uri="{BB962C8B-B14F-4D97-AF65-F5344CB8AC3E}">
        <p14:creationId xmlns:p14="http://schemas.microsoft.com/office/powerpoint/2010/main" val="633441395"/>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3" y="273051"/>
            <a:ext cx="4011084" cy="1162051"/>
          </a:xfrm>
        </p:spPr>
        <p:txBody>
          <a:bodyPr anchor="b"/>
          <a:lstStyle>
            <a:lvl1pPr algn="l">
              <a:defRPr sz="2700" b="1"/>
            </a:lvl1pPr>
          </a:lstStyle>
          <a:p>
            <a:r>
              <a:rPr lang="en-US"/>
              <a:t>Click to edit Master title style</a:t>
            </a:r>
          </a:p>
        </p:txBody>
      </p:sp>
      <p:sp>
        <p:nvSpPr>
          <p:cNvPr id="3" name="Content Placeholder 2"/>
          <p:cNvSpPr>
            <a:spLocks noGrp="1"/>
          </p:cNvSpPr>
          <p:nvPr>
            <p:ph idx="1"/>
          </p:nvPr>
        </p:nvSpPr>
        <p:spPr>
          <a:xfrm>
            <a:off x="4766735" y="273056"/>
            <a:ext cx="6815667" cy="5853113"/>
          </a:xfrm>
        </p:spPr>
        <p:txBody>
          <a:bodyPr/>
          <a:lstStyle>
            <a:lvl1pPr>
              <a:defRPr sz="4300"/>
            </a:lvl1pPr>
            <a:lvl2pPr>
              <a:defRPr sz="3800"/>
            </a:lvl2pPr>
            <a:lvl3pPr>
              <a:defRPr sz="3200"/>
            </a:lvl3pPr>
            <a:lvl4pPr>
              <a:defRPr sz="2700"/>
            </a:lvl4pPr>
            <a:lvl5pPr>
              <a:defRPr sz="2700"/>
            </a:lvl5pPr>
            <a:lvl6pPr>
              <a:defRPr sz="2700"/>
            </a:lvl6pPr>
            <a:lvl7pPr>
              <a:defRPr sz="2700"/>
            </a:lvl7pPr>
            <a:lvl8pPr>
              <a:defRPr sz="2700"/>
            </a:lvl8pPr>
            <a:lvl9pPr>
              <a:defRPr sz="27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3" y="1435106"/>
            <a:ext cx="4011084" cy="4691063"/>
          </a:xfrm>
        </p:spPr>
        <p:txBody>
          <a:bodyPr/>
          <a:lstStyle>
            <a:lvl1pPr marL="0" indent="0">
              <a:buNone/>
              <a:defRPr sz="1900"/>
            </a:lvl1pPr>
            <a:lvl2pPr marL="609585" indent="0">
              <a:buNone/>
              <a:defRPr sz="1600"/>
            </a:lvl2pPr>
            <a:lvl3pPr marL="1219170" indent="0">
              <a:buNone/>
              <a:defRPr sz="1400"/>
            </a:lvl3pPr>
            <a:lvl4pPr marL="1828120" indent="0">
              <a:buNone/>
              <a:defRPr sz="1200"/>
            </a:lvl4pPr>
            <a:lvl5pPr marL="2437704" indent="0">
              <a:buNone/>
              <a:defRPr sz="1200"/>
            </a:lvl5pPr>
            <a:lvl6pPr marL="3047289" indent="0">
              <a:buNone/>
              <a:defRPr sz="1200"/>
            </a:lvl6pPr>
            <a:lvl7pPr marL="3656874" indent="0">
              <a:buNone/>
              <a:defRPr sz="1200"/>
            </a:lvl7pPr>
            <a:lvl8pPr marL="4265824" indent="0">
              <a:buNone/>
              <a:defRPr sz="1200"/>
            </a:lvl8pPr>
            <a:lvl9pPr marL="4875409" indent="0">
              <a:buNone/>
              <a:defRPr sz="12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fld id="{43C7FCF6-76BD-4495-B08F-4C059D2BA31F}" type="datetime1">
              <a:rPr lang="en-US" altLang="zh-CN" smtClean="0">
                <a:solidFill>
                  <a:prstClr val="black">
                    <a:tint val="75000"/>
                  </a:prstClr>
                </a:solidFill>
              </a:rPr>
              <a:t>10/10/2021</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601EE9E8-4134-49B0-9AA7-3089E6521627}" type="slidenum">
              <a:rPr lang="en-US" smtClean="0">
                <a:solidFill>
                  <a:prstClr val="black">
                    <a:tint val="75000"/>
                  </a:prstClr>
                </a:solidFill>
              </a:rPr>
              <a:t>‹#›</a:t>
            </a:fld>
            <a:endParaRPr lang="en-US" dirty="0">
              <a:solidFill>
                <a:prstClr val="black">
                  <a:tint val="75000"/>
                </a:prstClr>
              </a:solidFill>
            </a:endParaRPr>
          </a:p>
        </p:txBody>
      </p:sp>
    </p:spTree>
    <p:extLst>
      <p:ext uri="{BB962C8B-B14F-4D97-AF65-F5344CB8AC3E}">
        <p14:creationId xmlns:p14="http://schemas.microsoft.com/office/powerpoint/2010/main" val="557031791"/>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3"/>
            <a:ext cx="7315200" cy="566739"/>
          </a:xfrm>
        </p:spPr>
        <p:txBody>
          <a:bodyPr anchor="b"/>
          <a:lstStyle>
            <a:lvl1pPr algn="l">
              <a:defRPr sz="2700" b="1"/>
            </a:lvl1pPr>
          </a:lstStyle>
          <a:p>
            <a:r>
              <a:rPr lang="en-US"/>
              <a:t>Click to edit Master title style</a:t>
            </a:r>
          </a:p>
        </p:txBody>
      </p:sp>
      <p:sp>
        <p:nvSpPr>
          <p:cNvPr id="3" name="Picture Placeholder 2"/>
          <p:cNvSpPr>
            <a:spLocks noGrp="1"/>
          </p:cNvSpPr>
          <p:nvPr>
            <p:ph type="pic" idx="1"/>
          </p:nvPr>
        </p:nvSpPr>
        <p:spPr>
          <a:xfrm>
            <a:off x="2389717" y="612777"/>
            <a:ext cx="7315200" cy="4114800"/>
          </a:xfrm>
        </p:spPr>
        <p:txBody>
          <a:bodyPr/>
          <a:lstStyle>
            <a:lvl1pPr marL="0" indent="0">
              <a:buNone/>
              <a:defRPr sz="4300"/>
            </a:lvl1pPr>
            <a:lvl2pPr marL="609585" indent="0">
              <a:buNone/>
              <a:defRPr sz="3800"/>
            </a:lvl2pPr>
            <a:lvl3pPr marL="1219170" indent="0">
              <a:buNone/>
              <a:defRPr sz="3200"/>
            </a:lvl3pPr>
            <a:lvl4pPr marL="1828120" indent="0">
              <a:buNone/>
              <a:defRPr sz="2700"/>
            </a:lvl4pPr>
            <a:lvl5pPr marL="2437704" indent="0">
              <a:buNone/>
              <a:defRPr sz="2700"/>
            </a:lvl5pPr>
            <a:lvl6pPr marL="3047289" indent="0">
              <a:buNone/>
              <a:defRPr sz="2700"/>
            </a:lvl6pPr>
            <a:lvl7pPr marL="3656874" indent="0">
              <a:buNone/>
              <a:defRPr sz="2700"/>
            </a:lvl7pPr>
            <a:lvl8pPr marL="4265824" indent="0">
              <a:buNone/>
              <a:defRPr sz="2700"/>
            </a:lvl8pPr>
            <a:lvl9pPr marL="4875409" indent="0">
              <a:buNone/>
              <a:defRPr sz="2700"/>
            </a:lvl9pPr>
          </a:lstStyle>
          <a:p>
            <a:endParaRPr lang="en-US" dirty="0"/>
          </a:p>
        </p:txBody>
      </p:sp>
      <p:sp>
        <p:nvSpPr>
          <p:cNvPr id="4" name="Text Placeholder 3"/>
          <p:cNvSpPr>
            <a:spLocks noGrp="1"/>
          </p:cNvSpPr>
          <p:nvPr>
            <p:ph type="body" sz="half" idx="2"/>
          </p:nvPr>
        </p:nvSpPr>
        <p:spPr>
          <a:xfrm>
            <a:off x="2389717" y="5367342"/>
            <a:ext cx="7315200" cy="804863"/>
          </a:xfrm>
        </p:spPr>
        <p:txBody>
          <a:bodyPr/>
          <a:lstStyle>
            <a:lvl1pPr marL="0" indent="0">
              <a:buNone/>
              <a:defRPr sz="1900"/>
            </a:lvl1pPr>
            <a:lvl2pPr marL="609585" indent="0">
              <a:buNone/>
              <a:defRPr sz="1600"/>
            </a:lvl2pPr>
            <a:lvl3pPr marL="1219170" indent="0">
              <a:buNone/>
              <a:defRPr sz="1400"/>
            </a:lvl3pPr>
            <a:lvl4pPr marL="1828120" indent="0">
              <a:buNone/>
              <a:defRPr sz="1200"/>
            </a:lvl4pPr>
            <a:lvl5pPr marL="2437704" indent="0">
              <a:buNone/>
              <a:defRPr sz="1200"/>
            </a:lvl5pPr>
            <a:lvl6pPr marL="3047289" indent="0">
              <a:buNone/>
              <a:defRPr sz="1200"/>
            </a:lvl6pPr>
            <a:lvl7pPr marL="3656874" indent="0">
              <a:buNone/>
              <a:defRPr sz="1200"/>
            </a:lvl7pPr>
            <a:lvl8pPr marL="4265824" indent="0">
              <a:buNone/>
              <a:defRPr sz="1200"/>
            </a:lvl8pPr>
            <a:lvl9pPr marL="4875409" indent="0">
              <a:buNone/>
              <a:defRPr sz="12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fld id="{E257577C-F53D-4BB9-9408-EB84DEB3CD80}" type="datetime1">
              <a:rPr lang="en-US" altLang="zh-CN" smtClean="0">
                <a:solidFill>
                  <a:prstClr val="black">
                    <a:tint val="75000"/>
                  </a:prstClr>
                </a:solidFill>
              </a:rPr>
              <a:t>10/10/2021</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601EE9E8-4134-49B0-9AA7-3089E6521627}" type="slidenum">
              <a:rPr lang="en-US" smtClean="0">
                <a:solidFill>
                  <a:prstClr val="black">
                    <a:tint val="75000"/>
                  </a:prstClr>
                </a:solidFill>
              </a:rPr>
              <a:t>‹#›</a:t>
            </a:fld>
            <a:endParaRPr lang="en-US" dirty="0">
              <a:solidFill>
                <a:prstClr val="black">
                  <a:tint val="75000"/>
                </a:prstClr>
              </a:solidFill>
            </a:endParaRPr>
          </a:p>
        </p:txBody>
      </p:sp>
    </p:spTree>
    <p:extLst>
      <p:ext uri="{BB962C8B-B14F-4D97-AF65-F5344CB8AC3E}">
        <p14:creationId xmlns:p14="http://schemas.microsoft.com/office/powerpoint/2010/main" val="40588507"/>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a:defRPr/>
            </a:pPr>
            <a:fld id="{77D58058-BD14-4845-947D-4A9B79A00D09}" type="datetime1">
              <a:rPr lang="en-US" altLang="zh-CN" smtClean="0">
                <a:solidFill>
                  <a:prstClr val="black">
                    <a:tint val="75000"/>
                  </a:prstClr>
                </a:solidFill>
              </a:rPr>
              <a:t>10/10/2021</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601EE9E8-4134-49B0-9AA7-3089E6521627}" type="slidenum">
              <a:rPr lang="en-US" smtClean="0">
                <a:solidFill>
                  <a:prstClr val="black">
                    <a:tint val="75000"/>
                  </a:prstClr>
                </a:solidFill>
              </a:rPr>
              <a:t>‹#›</a:t>
            </a:fld>
            <a:endParaRPr lang="en-US" dirty="0">
              <a:solidFill>
                <a:prstClr val="black">
                  <a:tint val="75000"/>
                </a:prstClr>
              </a:solidFill>
            </a:endParaRPr>
          </a:p>
        </p:txBody>
      </p:sp>
    </p:spTree>
    <p:extLst>
      <p:ext uri="{BB962C8B-B14F-4D97-AF65-F5344CB8AC3E}">
        <p14:creationId xmlns:p14="http://schemas.microsoft.com/office/powerpoint/2010/main" val="1069472301"/>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1" y="274640"/>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3" y="274640"/>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a:defRPr/>
            </a:pPr>
            <a:fld id="{18ECB469-C949-4E3F-B0CB-0C15DA7B7F92}" type="datetime1">
              <a:rPr lang="en-US" altLang="zh-CN" smtClean="0">
                <a:solidFill>
                  <a:prstClr val="black">
                    <a:tint val="75000"/>
                  </a:prstClr>
                </a:solidFill>
              </a:rPr>
              <a:t>10/10/2021</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601EE9E8-4134-49B0-9AA7-3089E6521627}" type="slidenum">
              <a:rPr lang="en-US" smtClean="0">
                <a:solidFill>
                  <a:prstClr val="black">
                    <a:tint val="75000"/>
                  </a:prstClr>
                </a:solidFill>
              </a:rPr>
              <a:t>‹#›</a:t>
            </a:fld>
            <a:endParaRPr lang="en-US" dirty="0">
              <a:solidFill>
                <a:prstClr val="black">
                  <a:tint val="75000"/>
                </a:prstClr>
              </a:solidFill>
            </a:endParaRPr>
          </a:p>
        </p:txBody>
      </p:sp>
    </p:spTree>
    <p:extLst>
      <p:ext uri="{BB962C8B-B14F-4D97-AF65-F5344CB8AC3E}">
        <p14:creationId xmlns:p14="http://schemas.microsoft.com/office/powerpoint/2010/main" val="1646702658"/>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390360048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7E8A298-E6A9-40C9-A386-68C1FA649167}" type="datetimeFigureOut">
              <a:rPr lang="en-US" smtClean="0"/>
              <a:t>10/10/2021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556D92D-750D-4359-9B9E-1A906D18A567}" type="slidenum">
              <a:rPr lang="en-US" smtClean="0"/>
              <a:t>‹#›</a:t>
            </a:fld>
            <a:endParaRPr lang="en-US"/>
          </a:p>
        </p:txBody>
      </p:sp>
    </p:spTree>
    <p:extLst>
      <p:ext uri="{BB962C8B-B14F-4D97-AF65-F5344CB8AC3E}">
        <p14:creationId xmlns:p14="http://schemas.microsoft.com/office/powerpoint/2010/main" val="94091959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7E8A298-E6A9-40C9-A386-68C1FA649167}" type="datetimeFigureOut">
              <a:rPr lang="en-US" smtClean="0"/>
              <a:t>10/10/2021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556D92D-750D-4359-9B9E-1A906D18A567}" type="slidenum">
              <a:rPr lang="en-US" smtClean="0"/>
              <a:t>‹#›</a:t>
            </a:fld>
            <a:endParaRPr lang="en-US"/>
          </a:p>
        </p:txBody>
      </p:sp>
    </p:spTree>
    <p:extLst>
      <p:ext uri="{BB962C8B-B14F-4D97-AF65-F5344CB8AC3E}">
        <p14:creationId xmlns:p14="http://schemas.microsoft.com/office/powerpoint/2010/main" val="132842538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7E8A298-E6A9-40C9-A386-68C1FA649167}" type="datetimeFigureOut">
              <a:rPr lang="en-US" smtClean="0"/>
              <a:t>10/10/2021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556D92D-750D-4359-9B9E-1A906D18A567}" type="slidenum">
              <a:rPr lang="en-US" smtClean="0"/>
              <a:t>‹#›</a:t>
            </a:fld>
            <a:endParaRPr lang="en-US"/>
          </a:p>
        </p:txBody>
      </p:sp>
    </p:spTree>
    <p:extLst>
      <p:ext uri="{BB962C8B-B14F-4D97-AF65-F5344CB8AC3E}">
        <p14:creationId xmlns:p14="http://schemas.microsoft.com/office/powerpoint/2010/main" val="223152597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7E8A298-E6A9-40C9-A386-68C1FA649167}" type="datetimeFigureOut">
              <a:rPr lang="en-US" smtClean="0"/>
              <a:t>10/10/2021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556D92D-750D-4359-9B9E-1A906D18A567}" type="slidenum">
              <a:rPr lang="en-US" smtClean="0"/>
              <a:t>‹#›</a:t>
            </a:fld>
            <a:endParaRPr lang="en-US"/>
          </a:p>
        </p:txBody>
      </p:sp>
    </p:spTree>
    <p:extLst>
      <p:ext uri="{BB962C8B-B14F-4D97-AF65-F5344CB8AC3E}">
        <p14:creationId xmlns:p14="http://schemas.microsoft.com/office/powerpoint/2010/main" val="391932587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7E8A298-E6A9-40C9-A386-68C1FA649167}" type="datetimeFigureOut">
              <a:rPr lang="en-US" smtClean="0"/>
              <a:t>10/10/2021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556D92D-750D-4359-9B9E-1A906D18A567}" type="slidenum">
              <a:rPr lang="en-US" smtClean="0"/>
              <a:t>‹#›</a:t>
            </a:fld>
            <a:endParaRPr lang="en-US"/>
          </a:p>
        </p:txBody>
      </p:sp>
    </p:spTree>
    <p:extLst>
      <p:ext uri="{BB962C8B-B14F-4D97-AF65-F5344CB8AC3E}">
        <p14:creationId xmlns:p14="http://schemas.microsoft.com/office/powerpoint/2010/main" val="53976598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7E8A298-E6A9-40C9-A386-68C1FA649167}" type="datetimeFigureOut">
              <a:rPr lang="en-US" smtClean="0"/>
              <a:t>10/10/2021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556D92D-750D-4359-9B9E-1A906D18A567}" type="slidenum">
              <a:rPr lang="en-US" smtClean="0"/>
              <a:t>‹#›</a:t>
            </a:fld>
            <a:endParaRPr lang="en-US"/>
          </a:p>
        </p:txBody>
      </p:sp>
    </p:spTree>
    <p:extLst>
      <p:ext uri="{BB962C8B-B14F-4D97-AF65-F5344CB8AC3E}">
        <p14:creationId xmlns:p14="http://schemas.microsoft.com/office/powerpoint/2010/main" val="264556946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image" Target="../media/image8.jpeg"/><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13" Type="http://schemas.openxmlformats.org/officeDocument/2006/relationships/slideLayout" Target="../slideLayouts/slideLayout36.xml"/><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slideLayout" Target="../slideLayouts/slideLayout35.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5" Type="http://schemas.openxmlformats.org/officeDocument/2006/relationships/image" Target="../media/image9.jpeg"/><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 Id="rId14" Type="http://schemas.openxmlformats.org/officeDocument/2006/relationships/theme" Target="../theme/theme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7E8A298-E6A9-40C9-A386-68C1FA649167}" type="datetimeFigureOut">
              <a:rPr lang="en-US" smtClean="0"/>
              <a:t>10/10/2021</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556D92D-750D-4359-9B9E-1A906D18A567}" type="slidenum">
              <a:rPr lang="en-US" smtClean="0"/>
              <a:t>‹#›</a:t>
            </a:fld>
            <a:endParaRPr lang="en-US"/>
          </a:p>
        </p:txBody>
      </p:sp>
    </p:spTree>
    <p:extLst>
      <p:ext uri="{BB962C8B-B14F-4D97-AF65-F5344CB8AC3E}">
        <p14:creationId xmlns:p14="http://schemas.microsoft.com/office/powerpoint/2010/main" val="251670886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026" name="Picture 7" descr="100+ Hình nền Slide đẹp 2020"/>
          <p:cNvPicPr>
            <a:picLocks noChangeAspect="1"/>
          </p:cNvPicPr>
          <p:nvPr userDrawn="1"/>
        </p:nvPicPr>
        <p:blipFill>
          <a:blip r:embed="rId13"/>
          <a:stretch>
            <a:fillRect/>
          </a:stretch>
        </p:blipFill>
        <p:spPr>
          <a:xfrm>
            <a:off x="0" y="0"/>
            <a:ext cx="12192000" cy="6858000"/>
          </a:xfrm>
          <a:prstGeom prst="rect">
            <a:avLst/>
          </a:prstGeom>
          <a:noFill/>
          <a:ln w="9525">
            <a:noFill/>
          </a:ln>
        </p:spPr>
      </p:pic>
    </p:spTree>
    <p:extLst>
      <p:ext uri="{BB962C8B-B14F-4D97-AF65-F5344CB8AC3E}">
        <p14:creationId xmlns:p14="http://schemas.microsoft.com/office/powerpoint/2010/main" val="113302017"/>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Lst>
  <p:transition/>
  <p:hf sldNum="0" hdr="0" ftr="0" dt="0"/>
  <p:txStyles>
    <p:titleStyle>
      <a:lvl1pPr algn="ctr" rtl="0" eaLnBrk="0" fontAlgn="base" hangingPunct="0">
        <a:spcBef>
          <a:spcPct val="0"/>
        </a:spcBef>
        <a:spcAft>
          <a:spcPct val="0"/>
        </a:spcAft>
        <a:defRPr sz="5865"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anose="020F0502020204030204" charset="0"/>
        </a:defRPr>
      </a:lvl2pPr>
      <a:lvl3pPr algn="ctr" rtl="0" eaLnBrk="0" fontAlgn="base" hangingPunct="0">
        <a:spcBef>
          <a:spcPct val="0"/>
        </a:spcBef>
        <a:spcAft>
          <a:spcPct val="0"/>
        </a:spcAft>
        <a:defRPr sz="4400">
          <a:solidFill>
            <a:schemeClr val="tx1"/>
          </a:solidFill>
          <a:latin typeface="Calibri" panose="020F0502020204030204" charset="0"/>
        </a:defRPr>
      </a:lvl3pPr>
      <a:lvl4pPr algn="ctr" rtl="0" eaLnBrk="0" fontAlgn="base" hangingPunct="0">
        <a:spcBef>
          <a:spcPct val="0"/>
        </a:spcBef>
        <a:spcAft>
          <a:spcPct val="0"/>
        </a:spcAft>
        <a:defRPr sz="4400">
          <a:solidFill>
            <a:schemeClr val="tx1"/>
          </a:solidFill>
          <a:latin typeface="Calibri" panose="020F0502020204030204" charset="0"/>
        </a:defRPr>
      </a:lvl4pPr>
      <a:lvl5pPr algn="ctr" rtl="0" eaLnBrk="0" fontAlgn="base" hangingPunct="0">
        <a:spcBef>
          <a:spcPct val="0"/>
        </a:spcBef>
        <a:spcAft>
          <a:spcPct val="0"/>
        </a:spcAft>
        <a:defRPr sz="4400">
          <a:solidFill>
            <a:schemeClr val="tx1"/>
          </a:solidFill>
          <a:latin typeface="Calibri" panose="020F0502020204030204" charset="0"/>
        </a:defRPr>
      </a:lvl5pPr>
      <a:lvl6pPr marL="457200" algn="ctr" rtl="0" fontAlgn="base">
        <a:spcBef>
          <a:spcPct val="0"/>
        </a:spcBef>
        <a:spcAft>
          <a:spcPct val="0"/>
        </a:spcAft>
        <a:defRPr sz="4400">
          <a:solidFill>
            <a:schemeClr val="tx1"/>
          </a:solidFill>
          <a:latin typeface="Calibri" panose="020F0502020204030204" charset="0"/>
        </a:defRPr>
      </a:lvl6pPr>
      <a:lvl7pPr marL="914400" algn="ctr" rtl="0" fontAlgn="base">
        <a:spcBef>
          <a:spcPct val="0"/>
        </a:spcBef>
        <a:spcAft>
          <a:spcPct val="0"/>
        </a:spcAft>
        <a:defRPr sz="4400">
          <a:solidFill>
            <a:schemeClr val="tx1"/>
          </a:solidFill>
          <a:latin typeface="Calibri" panose="020F0502020204030204" charset="0"/>
        </a:defRPr>
      </a:lvl7pPr>
      <a:lvl8pPr marL="1371600" algn="ctr" rtl="0" fontAlgn="base">
        <a:spcBef>
          <a:spcPct val="0"/>
        </a:spcBef>
        <a:spcAft>
          <a:spcPct val="0"/>
        </a:spcAft>
        <a:defRPr sz="4400">
          <a:solidFill>
            <a:schemeClr val="tx1"/>
          </a:solidFill>
          <a:latin typeface="Calibri" panose="020F0502020204030204" charset="0"/>
        </a:defRPr>
      </a:lvl8pPr>
      <a:lvl9pPr marL="1828800" algn="ctr" rtl="0" fontAlgn="base">
        <a:spcBef>
          <a:spcPct val="0"/>
        </a:spcBef>
        <a:spcAft>
          <a:spcPct val="0"/>
        </a:spcAft>
        <a:defRPr sz="4400">
          <a:solidFill>
            <a:schemeClr val="tx1"/>
          </a:solidFill>
          <a:latin typeface="Calibri" panose="020F0502020204030204" charset="0"/>
        </a:defRPr>
      </a:lvl9pPr>
    </p:titleStyle>
    <p:bodyStyle>
      <a:lvl1pPr marL="457200" indent="-457200" algn="l" rtl="0" eaLnBrk="0" fontAlgn="base" hangingPunct="0">
        <a:spcBef>
          <a:spcPts val="130"/>
        </a:spcBef>
        <a:spcAft>
          <a:spcPct val="0"/>
        </a:spcAft>
        <a:buFont typeface="Arial" panose="020B0604020202020204" pitchFamily="34" charset="0"/>
        <a:buChar char="•"/>
        <a:defRPr sz="4265" kern="1200">
          <a:solidFill>
            <a:schemeClr val="tx1"/>
          </a:solidFill>
          <a:latin typeface="+mn-lt"/>
          <a:ea typeface="+mn-ea"/>
          <a:cs typeface="+mn-cs"/>
        </a:defRPr>
      </a:lvl1pPr>
      <a:lvl2pPr marL="990600" indent="-381000" algn="l" rtl="0" eaLnBrk="0" fontAlgn="base" hangingPunct="0">
        <a:spcBef>
          <a:spcPts val="130"/>
        </a:spcBef>
        <a:spcAft>
          <a:spcPct val="0"/>
        </a:spcAft>
        <a:buFont typeface="Arial" panose="020B0604020202020204" pitchFamily="34" charset="0"/>
        <a:buChar char="–"/>
        <a:defRPr sz="3735" kern="1200">
          <a:solidFill>
            <a:schemeClr val="tx1"/>
          </a:solidFill>
          <a:latin typeface="+mn-lt"/>
          <a:ea typeface="+mn-ea"/>
          <a:cs typeface="+mn-cs"/>
        </a:defRPr>
      </a:lvl2pPr>
      <a:lvl3pPr marL="1524000" indent="-304800" algn="l" rtl="0" eaLnBrk="0" fontAlgn="base" hangingPunct="0">
        <a:spcBef>
          <a:spcPts val="130"/>
        </a:spcBef>
        <a:spcAft>
          <a:spcPct val="0"/>
        </a:spcAft>
        <a:buFont typeface="Arial" panose="020B0604020202020204" pitchFamily="34" charset="0"/>
        <a:buChar char="•"/>
        <a:defRPr sz="3200" kern="1200">
          <a:solidFill>
            <a:schemeClr val="tx1"/>
          </a:solidFill>
          <a:latin typeface="+mn-lt"/>
          <a:ea typeface="+mn-ea"/>
          <a:cs typeface="+mn-cs"/>
        </a:defRPr>
      </a:lvl3pPr>
      <a:lvl4pPr marL="2133600" indent="-304800" algn="l" rtl="0" eaLnBrk="0" fontAlgn="base" hangingPunct="0">
        <a:spcBef>
          <a:spcPts val="130"/>
        </a:spcBef>
        <a:spcAft>
          <a:spcPct val="0"/>
        </a:spcAft>
        <a:buFont typeface="Arial" panose="020B0604020202020204" pitchFamily="34" charset="0"/>
        <a:buChar char="–"/>
        <a:defRPr sz="2665" kern="1200">
          <a:solidFill>
            <a:schemeClr val="tx1"/>
          </a:solidFill>
          <a:latin typeface="+mn-lt"/>
          <a:ea typeface="+mn-ea"/>
          <a:cs typeface="+mn-cs"/>
        </a:defRPr>
      </a:lvl4pPr>
      <a:lvl5pPr marL="2743200" indent="-304800" algn="l" rtl="0" eaLnBrk="0" fontAlgn="base" hangingPunct="0">
        <a:spcBef>
          <a:spcPts val="130"/>
        </a:spcBef>
        <a:spcAft>
          <a:spcPct val="0"/>
        </a:spcAft>
        <a:buFont typeface="Arial" panose="020B0604020202020204" pitchFamily="34" charset="0"/>
        <a:buChar char="»"/>
        <a:defRPr sz="2665" kern="1200">
          <a:solidFill>
            <a:schemeClr val="tx1"/>
          </a:solidFill>
          <a:latin typeface="+mn-lt"/>
          <a:ea typeface="+mn-ea"/>
          <a:cs typeface="+mn-cs"/>
        </a:defRPr>
      </a:lvl5pPr>
      <a:lvl6pPr marL="3352800" indent="-304800" algn="l" defTabSz="1219200" rtl="0" eaLnBrk="1" latinLnBrk="0" hangingPunct="1">
        <a:spcBef>
          <a:spcPts val="130"/>
        </a:spcBef>
        <a:buFont typeface="Arial" panose="020B0604020202020204" pitchFamily="34" charset="0"/>
        <a:buChar char="•"/>
        <a:defRPr sz="2665" kern="1200">
          <a:solidFill>
            <a:schemeClr val="tx1"/>
          </a:solidFill>
          <a:latin typeface="+mn-lt"/>
          <a:ea typeface="+mn-ea"/>
          <a:cs typeface="+mn-cs"/>
        </a:defRPr>
      </a:lvl6pPr>
      <a:lvl7pPr marL="3962400" indent="-304800" algn="l" defTabSz="1219200" rtl="0" eaLnBrk="1" latinLnBrk="0" hangingPunct="1">
        <a:spcBef>
          <a:spcPts val="130"/>
        </a:spcBef>
        <a:buFont typeface="Arial" panose="020B0604020202020204" pitchFamily="34" charset="0"/>
        <a:buChar char="•"/>
        <a:defRPr sz="2665" kern="1200">
          <a:solidFill>
            <a:schemeClr val="tx1"/>
          </a:solidFill>
          <a:latin typeface="+mn-lt"/>
          <a:ea typeface="+mn-ea"/>
          <a:cs typeface="+mn-cs"/>
        </a:defRPr>
      </a:lvl7pPr>
      <a:lvl8pPr marL="4572000" indent="-304800" algn="l" defTabSz="1219200" rtl="0" eaLnBrk="1" latinLnBrk="0" hangingPunct="1">
        <a:spcBef>
          <a:spcPts val="130"/>
        </a:spcBef>
        <a:buFont typeface="Arial" panose="020B0604020202020204" pitchFamily="34" charset="0"/>
        <a:buChar char="•"/>
        <a:defRPr sz="2665" kern="1200">
          <a:solidFill>
            <a:schemeClr val="tx1"/>
          </a:solidFill>
          <a:latin typeface="+mn-lt"/>
          <a:ea typeface="+mn-ea"/>
          <a:cs typeface="+mn-cs"/>
        </a:defRPr>
      </a:lvl8pPr>
      <a:lvl9pPr marL="5181600" indent="-304800" algn="l" defTabSz="1219200" rtl="0" eaLnBrk="1" latinLnBrk="0" hangingPunct="1">
        <a:spcBef>
          <a:spcPts val="130"/>
        </a:spcBef>
        <a:buFont typeface="Arial" panose="020B0604020202020204" pitchFamily="34" charset="0"/>
        <a:buChar char="•"/>
        <a:defRPr sz="2665" kern="1200">
          <a:solidFill>
            <a:schemeClr val="tx1"/>
          </a:solidFill>
          <a:latin typeface="+mn-lt"/>
          <a:ea typeface="+mn-ea"/>
          <a:cs typeface="+mn-cs"/>
        </a:defRPr>
      </a:lvl9pPr>
    </p:bodyStyle>
    <p:otherStyle>
      <a:defPPr>
        <a:defRPr lang="en-US"/>
      </a:defPPr>
      <a:lvl1pPr marL="0" algn="l" defTabSz="1219200" rtl="0" eaLnBrk="1" latinLnBrk="0" hangingPunct="1">
        <a:defRPr sz="2400" kern="1200">
          <a:solidFill>
            <a:schemeClr val="tx1"/>
          </a:solidFill>
          <a:latin typeface="+mn-lt"/>
          <a:ea typeface="+mn-ea"/>
          <a:cs typeface="+mn-cs"/>
        </a:defRPr>
      </a:lvl1pPr>
      <a:lvl2pPr marL="609600" algn="l" defTabSz="1219200" rtl="0" eaLnBrk="1" latinLnBrk="0" hangingPunct="1">
        <a:defRPr sz="2400" kern="1200">
          <a:solidFill>
            <a:schemeClr val="tx1"/>
          </a:solidFill>
          <a:latin typeface="+mn-lt"/>
          <a:ea typeface="+mn-ea"/>
          <a:cs typeface="+mn-cs"/>
        </a:defRPr>
      </a:lvl2pPr>
      <a:lvl3pPr marL="1219200" algn="l" defTabSz="1219200" rtl="0" eaLnBrk="1" latinLnBrk="0" hangingPunct="1">
        <a:defRPr sz="2400" kern="1200">
          <a:solidFill>
            <a:schemeClr val="tx1"/>
          </a:solidFill>
          <a:latin typeface="+mn-lt"/>
          <a:ea typeface="+mn-ea"/>
          <a:cs typeface="+mn-cs"/>
        </a:defRPr>
      </a:lvl3pPr>
      <a:lvl4pPr marL="1828800" algn="l" defTabSz="1219200" rtl="0" eaLnBrk="1" latinLnBrk="0" hangingPunct="1">
        <a:defRPr sz="2400" kern="1200">
          <a:solidFill>
            <a:schemeClr val="tx1"/>
          </a:solidFill>
          <a:latin typeface="+mn-lt"/>
          <a:ea typeface="+mn-ea"/>
          <a:cs typeface="+mn-cs"/>
        </a:defRPr>
      </a:lvl4pPr>
      <a:lvl5pPr marL="2438400" algn="l" defTabSz="1219200" rtl="0" eaLnBrk="1" latinLnBrk="0" hangingPunct="1">
        <a:defRPr sz="2400" kern="1200">
          <a:solidFill>
            <a:schemeClr val="tx1"/>
          </a:solidFill>
          <a:latin typeface="+mn-lt"/>
          <a:ea typeface="+mn-ea"/>
          <a:cs typeface="+mn-cs"/>
        </a:defRPr>
      </a:lvl5pPr>
      <a:lvl6pPr marL="3048000" algn="l" defTabSz="1219200" rtl="0" eaLnBrk="1" latinLnBrk="0" hangingPunct="1">
        <a:defRPr sz="2400" kern="1200">
          <a:solidFill>
            <a:schemeClr val="tx1"/>
          </a:solidFill>
          <a:latin typeface="+mn-lt"/>
          <a:ea typeface="+mn-ea"/>
          <a:cs typeface="+mn-cs"/>
        </a:defRPr>
      </a:lvl6pPr>
      <a:lvl7pPr marL="3657600" algn="l" defTabSz="1219200" rtl="0" eaLnBrk="1" latinLnBrk="0" hangingPunct="1">
        <a:defRPr sz="2400" kern="1200">
          <a:solidFill>
            <a:schemeClr val="tx1"/>
          </a:solidFill>
          <a:latin typeface="+mn-lt"/>
          <a:ea typeface="+mn-ea"/>
          <a:cs typeface="+mn-cs"/>
        </a:defRPr>
      </a:lvl7pPr>
      <a:lvl8pPr marL="4267200" algn="l" defTabSz="1219200" rtl="0" eaLnBrk="1" latinLnBrk="0" hangingPunct="1">
        <a:defRPr sz="2400" kern="1200">
          <a:solidFill>
            <a:schemeClr val="tx1"/>
          </a:solidFill>
          <a:latin typeface="+mn-lt"/>
          <a:ea typeface="+mn-ea"/>
          <a:cs typeface="+mn-cs"/>
        </a:defRPr>
      </a:lvl8pPr>
      <a:lvl9pPr marL="4876800" algn="l" defTabSz="1219200" rtl="0" eaLnBrk="1" latinLnBrk="0" hangingPunct="1">
        <a:defRPr sz="24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1">
          <a:blip r:embed="rId15">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1" y="274640"/>
            <a:ext cx="10972800" cy="1143000"/>
          </a:xfrm>
          <a:prstGeom prst="rect">
            <a:avLst/>
          </a:prstGeom>
        </p:spPr>
        <p:txBody>
          <a:bodyPr vert="horz" lIns="91436" tIns="45718" rIns="91436" bIns="45718" rtlCol="0" anchor="ctr">
            <a:normAutofit/>
          </a:bodyPr>
          <a:lstStyle/>
          <a:p>
            <a:r>
              <a:rPr lang="en-US" dirty="0"/>
              <a:t>Click to edit Master title style</a:t>
            </a:r>
          </a:p>
        </p:txBody>
      </p:sp>
      <p:sp>
        <p:nvSpPr>
          <p:cNvPr id="3" name="Text Placeholder 2"/>
          <p:cNvSpPr>
            <a:spLocks noGrp="1"/>
          </p:cNvSpPr>
          <p:nvPr>
            <p:ph type="body" idx="1"/>
          </p:nvPr>
        </p:nvSpPr>
        <p:spPr>
          <a:xfrm>
            <a:off x="609601" y="1600203"/>
            <a:ext cx="10972800" cy="4525963"/>
          </a:xfrm>
          <a:prstGeom prst="rect">
            <a:avLst/>
          </a:prstGeom>
        </p:spPr>
        <p:txBody>
          <a:bodyPr vert="horz" lIns="91436" tIns="45718" rIns="91436" bIns="45718"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601" y="6356354"/>
            <a:ext cx="2844800" cy="365125"/>
          </a:xfrm>
          <a:prstGeom prst="rect">
            <a:avLst/>
          </a:prstGeom>
        </p:spPr>
        <p:txBody>
          <a:bodyPr vert="horz" lIns="91436" tIns="45718" rIns="91436" bIns="45718" rtlCol="0" anchor="ctr"/>
          <a:lstStyle>
            <a:lvl1pPr algn="l">
              <a:defRPr sz="1600">
                <a:solidFill>
                  <a:schemeClr val="tx1">
                    <a:tint val="75000"/>
                  </a:schemeClr>
                </a:solidFill>
              </a:defRPr>
            </a:lvl1pPr>
          </a:lstStyle>
          <a:p>
            <a:pPr>
              <a:defRPr/>
            </a:pPr>
            <a:fld id="{9196EC2F-0988-4314-AD4B-24FF16D7B45E}" type="datetime1">
              <a:rPr lang="en-US" altLang="zh-CN" smtClean="0">
                <a:solidFill>
                  <a:prstClr val="black">
                    <a:tint val="75000"/>
                  </a:prstClr>
                </a:solidFill>
              </a:rPr>
              <a:t>10/10/2021</a:t>
            </a:fld>
            <a:endParaRPr lang="en-US" dirty="0">
              <a:solidFill>
                <a:prstClr val="black">
                  <a:tint val="75000"/>
                </a:prstClr>
              </a:solidFill>
            </a:endParaRPr>
          </a:p>
        </p:txBody>
      </p:sp>
      <p:sp>
        <p:nvSpPr>
          <p:cNvPr id="5" name="Footer Placeholder 4"/>
          <p:cNvSpPr>
            <a:spLocks noGrp="1"/>
          </p:cNvSpPr>
          <p:nvPr>
            <p:ph type="ftr" sz="quarter" idx="3"/>
          </p:nvPr>
        </p:nvSpPr>
        <p:spPr>
          <a:xfrm>
            <a:off x="4165603" y="6356354"/>
            <a:ext cx="3860800" cy="365125"/>
          </a:xfrm>
          <a:prstGeom prst="rect">
            <a:avLst/>
          </a:prstGeom>
        </p:spPr>
        <p:txBody>
          <a:bodyPr vert="horz" lIns="91436" tIns="45718" rIns="91436" bIns="45718" rtlCol="0" anchor="ctr"/>
          <a:lstStyle>
            <a:lvl1pPr algn="ctr">
              <a:defRPr sz="1600">
                <a:solidFill>
                  <a:schemeClr val="tx1">
                    <a:tint val="75000"/>
                  </a:schemeClr>
                </a:solidFill>
              </a:defRPr>
            </a:lvl1pPr>
          </a:lstStyle>
          <a:p>
            <a:pPr>
              <a:defRPr/>
            </a:pPr>
            <a:endParaRPr lang="en-US" dirty="0">
              <a:solidFill>
                <a:prstClr val="black">
                  <a:tint val="75000"/>
                </a:prstClr>
              </a:solidFill>
            </a:endParaRPr>
          </a:p>
        </p:txBody>
      </p:sp>
      <p:sp>
        <p:nvSpPr>
          <p:cNvPr id="6" name="Slide Number Placeholder 5"/>
          <p:cNvSpPr>
            <a:spLocks noGrp="1"/>
          </p:cNvSpPr>
          <p:nvPr>
            <p:ph type="sldNum" sz="quarter" idx="4"/>
          </p:nvPr>
        </p:nvSpPr>
        <p:spPr>
          <a:xfrm>
            <a:off x="8737601" y="6356354"/>
            <a:ext cx="2844800" cy="365125"/>
          </a:xfrm>
          <a:prstGeom prst="rect">
            <a:avLst/>
          </a:prstGeom>
        </p:spPr>
        <p:txBody>
          <a:bodyPr vert="horz" lIns="91436" tIns="45718" rIns="91436" bIns="45718" rtlCol="0" anchor="ctr"/>
          <a:lstStyle>
            <a:lvl1pPr algn="r">
              <a:defRPr sz="1600">
                <a:solidFill>
                  <a:schemeClr val="tx1">
                    <a:tint val="75000"/>
                  </a:schemeClr>
                </a:solidFill>
              </a:defRPr>
            </a:lvl1pPr>
          </a:lstStyle>
          <a:p>
            <a:pPr>
              <a:defRPr/>
            </a:pPr>
            <a:fld id="{601EE9E8-4134-49B0-9AA7-3089E6521627}" type="slidenum">
              <a:rPr lang="en-US" smtClean="0">
                <a:solidFill>
                  <a:prstClr val="black">
                    <a:tint val="75000"/>
                  </a:prstClr>
                </a:solidFill>
              </a:rPr>
              <a:t>‹#›</a:t>
            </a:fld>
            <a:endParaRPr lang="en-US" dirty="0">
              <a:solidFill>
                <a:prstClr val="black">
                  <a:tint val="75000"/>
                </a:prstClr>
              </a:solidFill>
            </a:endParaRPr>
          </a:p>
        </p:txBody>
      </p:sp>
    </p:spTree>
    <p:extLst>
      <p:ext uri="{BB962C8B-B14F-4D97-AF65-F5344CB8AC3E}">
        <p14:creationId xmlns:p14="http://schemas.microsoft.com/office/powerpoint/2010/main" val="58236751"/>
      </p:ext>
    </p:extLst>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 id="2147483685" r:id="rId12"/>
    <p:sldLayoutId id="2147483686" r:id="rId13"/>
  </p:sldLayoutIdLst>
  <p:hf hdr="0" ftr="0" dt="0"/>
  <p:txStyles>
    <p:titleStyle>
      <a:lvl1pPr algn="ctr" defTabSz="1219170" rtl="0" eaLnBrk="1" latinLnBrk="0" hangingPunct="1">
        <a:spcBef>
          <a:spcPct val="0"/>
        </a:spcBef>
        <a:buNone/>
        <a:defRPr sz="5900" kern="1200">
          <a:solidFill>
            <a:schemeClr val="tx1"/>
          </a:solidFill>
          <a:latin typeface="+mj-lt"/>
          <a:ea typeface="+mj-ea"/>
          <a:cs typeface="+mj-cs"/>
        </a:defRPr>
      </a:lvl1pPr>
    </p:titleStyle>
    <p:bodyStyle>
      <a:lvl1pPr marL="457189" indent="-457189" algn="l" defTabSz="1219170" rtl="0" eaLnBrk="1" latinLnBrk="0" hangingPunct="1">
        <a:spcBef>
          <a:spcPct val="20000"/>
        </a:spcBef>
        <a:buFont typeface="Arial" panose="020B0604020202020204" pitchFamily="34" charset="0"/>
        <a:buChar char="•"/>
        <a:defRPr sz="4300" kern="1200">
          <a:solidFill>
            <a:schemeClr val="tx1"/>
          </a:solidFill>
          <a:latin typeface="+mn-lt"/>
          <a:ea typeface="+mn-ea"/>
          <a:cs typeface="+mn-cs"/>
        </a:defRPr>
      </a:lvl1pPr>
      <a:lvl2pPr marL="990575" indent="-380990" algn="l" defTabSz="1219170" rtl="0" eaLnBrk="1" latinLnBrk="0" hangingPunct="1">
        <a:spcBef>
          <a:spcPct val="20000"/>
        </a:spcBef>
        <a:buFont typeface="Arial" panose="020B0604020202020204" pitchFamily="34" charset="0"/>
        <a:buChar char="–"/>
        <a:defRPr sz="3800" kern="1200">
          <a:solidFill>
            <a:schemeClr val="tx1"/>
          </a:solidFill>
          <a:latin typeface="+mn-lt"/>
          <a:ea typeface="+mn-ea"/>
          <a:cs typeface="+mn-cs"/>
        </a:defRPr>
      </a:lvl2pPr>
      <a:lvl3pPr marL="1523327" indent="-304792" algn="l" defTabSz="121917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3pPr>
      <a:lvl4pPr marL="2132912" indent="-304792" algn="l" defTabSz="1219170"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4pPr>
      <a:lvl5pPr marL="2742497" indent="-304792" algn="l" defTabSz="1219170"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5pPr>
      <a:lvl6pPr marL="3352082" indent="-304792" algn="l" defTabSz="1219170"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6pPr>
      <a:lvl7pPr marL="3961666" indent="-304792" algn="l" defTabSz="1219170"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7pPr>
      <a:lvl8pPr marL="4570616" indent="-304792" algn="l" defTabSz="1219170"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8pPr>
      <a:lvl9pPr marL="5180201" indent="-304792" algn="l" defTabSz="1219170"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9pPr>
    </p:bodyStyle>
    <p:other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120" algn="l" defTabSz="1219170" rtl="0" eaLnBrk="1" latinLnBrk="0" hangingPunct="1">
        <a:defRPr sz="2400" kern="1200">
          <a:solidFill>
            <a:schemeClr val="tx1"/>
          </a:solidFill>
          <a:latin typeface="+mn-lt"/>
          <a:ea typeface="+mn-ea"/>
          <a:cs typeface="+mn-cs"/>
        </a:defRPr>
      </a:lvl4pPr>
      <a:lvl5pPr marL="2437704" algn="l" defTabSz="1219170" rtl="0" eaLnBrk="1" latinLnBrk="0" hangingPunct="1">
        <a:defRPr sz="2400" kern="1200">
          <a:solidFill>
            <a:schemeClr val="tx1"/>
          </a:solidFill>
          <a:latin typeface="+mn-lt"/>
          <a:ea typeface="+mn-ea"/>
          <a:cs typeface="+mn-cs"/>
        </a:defRPr>
      </a:lvl5pPr>
      <a:lvl6pPr marL="3047289" algn="l" defTabSz="1219170" rtl="0" eaLnBrk="1" latinLnBrk="0" hangingPunct="1">
        <a:defRPr sz="2400" kern="1200">
          <a:solidFill>
            <a:schemeClr val="tx1"/>
          </a:solidFill>
          <a:latin typeface="+mn-lt"/>
          <a:ea typeface="+mn-ea"/>
          <a:cs typeface="+mn-cs"/>
        </a:defRPr>
      </a:lvl6pPr>
      <a:lvl7pPr marL="3656874" algn="l" defTabSz="1219170" rtl="0" eaLnBrk="1" latinLnBrk="0" hangingPunct="1">
        <a:defRPr sz="2400" kern="1200">
          <a:solidFill>
            <a:schemeClr val="tx1"/>
          </a:solidFill>
          <a:latin typeface="+mn-lt"/>
          <a:ea typeface="+mn-ea"/>
          <a:cs typeface="+mn-cs"/>
        </a:defRPr>
      </a:lvl7pPr>
      <a:lvl8pPr marL="4265824" algn="l" defTabSz="1219170" rtl="0" eaLnBrk="1" latinLnBrk="0" hangingPunct="1">
        <a:defRPr sz="2400" kern="1200">
          <a:solidFill>
            <a:schemeClr val="tx1"/>
          </a:solidFill>
          <a:latin typeface="+mn-lt"/>
          <a:ea typeface="+mn-ea"/>
          <a:cs typeface="+mn-cs"/>
        </a:defRPr>
      </a:lvl8pPr>
      <a:lvl9pPr marL="4875409" algn="l" defTabSz="1219170" rtl="0" eaLnBrk="1" latinLnBrk="0" hangingPunct="1">
        <a:defRPr sz="2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34.emf"/><Relationship Id="rId2" Type="http://schemas.openxmlformats.org/officeDocument/2006/relationships/slideLayout" Target="../slideLayouts/slideLayout2.xml"/><Relationship Id="rId1" Type="http://schemas.openxmlformats.org/officeDocument/2006/relationships/tags" Target="../tags/tag1.xml"/><Relationship Id="rId6" Type="http://schemas.openxmlformats.org/officeDocument/2006/relationships/image" Target="../media/image37.png"/><Relationship Id="rId5" Type="http://schemas.openxmlformats.org/officeDocument/2006/relationships/image" Target="../media/image36.png"/><Relationship Id="rId4" Type="http://schemas.openxmlformats.org/officeDocument/2006/relationships/image" Target="../media/image35.png"/></Relationships>
</file>

<file path=ppt/slides/_rels/slide11.xml.rels><?xml version="1.0" encoding="UTF-8" standalone="yes"?>
<Relationships xmlns="http://schemas.openxmlformats.org/package/2006/relationships"><Relationship Id="rId8" Type="http://schemas.openxmlformats.org/officeDocument/2006/relationships/image" Target="../media/image43.png"/><Relationship Id="rId3" Type="http://schemas.openxmlformats.org/officeDocument/2006/relationships/image" Target="../media/image38.png"/><Relationship Id="rId7" Type="http://schemas.openxmlformats.org/officeDocument/2006/relationships/image" Target="../media/image42.png"/><Relationship Id="rId2" Type="http://schemas.openxmlformats.org/officeDocument/2006/relationships/slideLayout" Target="../slideLayouts/slideLayout2.xml"/><Relationship Id="rId1" Type="http://schemas.openxmlformats.org/officeDocument/2006/relationships/tags" Target="../tags/tag2.xml"/><Relationship Id="rId6" Type="http://schemas.openxmlformats.org/officeDocument/2006/relationships/image" Target="../media/image41.png"/><Relationship Id="rId5" Type="http://schemas.openxmlformats.org/officeDocument/2006/relationships/image" Target="../media/image40.png"/><Relationship Id="rId10" Type="http://schemas.openxmlformats.org/officeDocument/2006/relationships/image" Target="../media/image45.gif"/><Relationship Id="rId4" Type="http://schemas.openxmlformats.org/officeDocument/2006/relationships/image" Target="../media/image39.png"/><Relationship Id="rId9" Type="http://schemas.openxmlformats.org/officeDocument/2006/relationships/image" Target="../media/image44.png"/></Relationships>
</file>

<file path=ppt/slides/_rels/slide12.xml.rels><?xml version="1.0" encoding="UTF-8" standalone="yes"?>
<Relationships xmlns="http://schemas.openxmlformats.org/package/2006/relationships"><Relationship Id="rId8" Type="http://schemas.microsoft.com/office/2007/relationships/hdphoto" Target="../media/hdphoto1.wdp"/><Relationship Id="rId3" Type="http://schemas.openxmlformats.org/officeDocument/2006/relationships/notesSlide" Target="../notesSlides/notesSlide4.xml"/><Relationship Id="rId7" Type="http://schemas.openxmlformats.org/officeDocument/2006/relationships/image" Target="../media/image48.png"/><Relationship Id="rId2" Type="http://schemas.openxmlformats.org/officeDocument/2006/relationships/slideLayout" Target="../slideLayouts/slideLayout2.xml"/><Relationship Id="rId1" Type="http://schemas.openxmlformats.org/officeDocument/2006/relationships/tags" Target="../tags/tag3.xml"/><Relationship Id="rId6" Type="http://schemas.openxmlformats.org/officeDocument/2006/relationships/image" Target="../media/image34.emf"/><Relationship Id="rId5" Type="http://schemas.openxmlformats.org/officeDocument/2006/relationships/image" Target="../media/image47.png"/><Relationship Id="rId4" Type="http://schemas.openxmlformats.org/officeDocument/2006/relationships/image" Target="../media/image46.png"/></Relationships>
</file>

<file path=ppt/slides/_rels/slide13.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slideLayout" Target="../slideLayouts/slideLayout2.xml"/><Relationship Id="rId1" Type="http://schemas.openxmlformats.org/officeDocument/2006/relationships/tags" Target="../tags/tag4.xml"/><Relationship Id="rId4" Type="http://schemas.microsoft.com/office/2007/relationships/hdphoto" Target="../media/hdphoto2.wdp"/></Relationships>
</file>

<file path=ppt/slides/_rels/slide14.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slideLayout" Target="../slideLayouts/slideLayout2.xml"/><Relationship Id="rId1" Type="http://schemas.openxmlformats.org/officeDocument/2006/relationships/tags" Target="../tags/tag5.xml"/><Relationship Id="rId4" Type="http://schemas.microsoft.com/office/2007/relationships/hdphoto" Target="../media/hdphoto3.wdp"/></Relationships>
</file>

<file path=ppt/slides/_rels/slide15.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5.xml"/><Relationship Id="rId1" Type="http://schemas.openxmlformats.org/officeDocument/2006/relationships/slideLayout" Target="../slideLayouts/slideLayout30.xml"/></Relationships>
</file>

<file path=ppt/slides/_rels/slide16.xml.rels><?xml version="1.0" encoding="UTF-8" standalone="yes"?>
<Relationships xmlns="http://schemas.openxmlformats.org/package/2006/relationships"><Relationship Id="rId3" Type="http://schemas.openxmlformats.org/officeDocument/2006/relationships/image" Target="../media/image52.png"/><Relationship Id="rId7" Type="http://schemas.openxmlformats.org/officeDocument/2006/relationships/image" Target="../media/image56.png"/><Relationship Id="rId2" Type="http://schemas.openxmlformats.org/officeDocument/2006/relationships/notesSlide" Target="../notesSlides/notesSlide6.xml"/><Relationship Id="rId1" Type="http://schemas.openxmlformats.org/officeDocument/2006/relationships/slideLayout" Target="../slideLayouts/slideLayout1.xml"/><Relationship Id="rId6" Type="http://schemas.openxmlformats.org/officeDocument/2006/relationships/image" Target="../media/image55.png"/><Relationship Id="rId5" Type="http://schemas.openxmlformats.org/officeDocument/2006/relationships/image" Target="../media/image54.png"/><Relationship Id="rId4" Type="http://schemas.openxmlformats.org/officeDocument/2006/relationships/image" Target="../media/image53.png"/></Relationships>
</file>

<file path=ppt/slides/_rels/slide2.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1.xml"/><Relationship Id="rId1" Type="http://schemas.openxmlformats.org/officeDocument/2006/relationships/slideLayout" Target="../slideLayouts/slideLayout19.xml"/><Relationship Id="rId4" Type="http://schemas.openxmlformats.org/officeDocument/2006/relationships/image" Target="../media/image11.png"/></Relationships>
</file>

<file path=ppt/slides/_rels/slide3.xml.rels><?xml version="1.0" encoding="UTF-8" standalone="yes"?>
<Relationships xmlns="http://schemas.openxmlformats.org/package/2006/relationships"><Relationship Id="rId8" Type="http://schemas.openxmlformats.org/officeDocument/2006/relationships/slide" Target="slide5.xml"/><Relationship Id="rId13" Type="http://schemas.openxmlformats.org/officeDocument/2006/relationships/image" Target="../media/image18.png"/><Relationship Id="rId18" Type="http://schemas.openxmlformats.org/officeDocument/2006/relationships/audio" Target="../media/audio3.wav"/><Relationship Id="rId3" Type="http://schemas.openxmlformats.org/officeDocument/2006/relationships/image" Target="../media/image12.jpeg"/><Relationship Id="rId7" Type="http://schemas.openxmlformats.org/officeDocument/2006/relationships/image" Target="../media/image14.png"/><Relationship Id="rId12" Type="http://schemas.openxmlformats.org/officeDocument/2006/relationships/image" Target="../media/image17.png"/><Relationship Id="rId17" Type="http://schemas.openxmlformats.org/officeDocument/2006/relationships/image" Target="../media/image21.GIF"/><Relationship Id="rId2" Type="http://schemas.openxmlformats.org/officeDocument/2006/relationships/notesSlide" Target="../notesSlides/notesSlide2.xml"/><Relationship Id="rId16" Type="http://schemas.openxmlformats.org/officeDocument/2006/relationships/image" Target="../media/image20.png"/><Relationship Id="rId1" Type="http://schemas.openxmlformats.org/officeDocument/2006/relationships/slideLayout" Target="../slideLayouts/slideLayout19.xml"/><Relationship Id="rId6" Type="http://schemas.openxmlformats.org/officeDocument/2006/relationships/image" Target="../media/image13.png"/><Relationship Id="rId11" Type="http://schemas.openxmlformats.org/officeDocument/2006/relationships/slide" Target="slide6.xml"/><Relationship Id="rId5" Type="http://schemas.openxmlformats.org/officeDocument/2006/relationships/audio" Target="../media/audio2.wav"/><Relationship Id="rId15" Type="http://schemas.openxmlformats.org/officeDocument/2006/relationships/image" Target="../media/image19.png"/><Relationship Id="rId10" Type="http://schemas.openxmlformats.org/officeDocument/2006/relationships/image" Target="../media/image16.png"/><Relationship Id="rId4" Type="http://schemas.openxmlformats.org/officeDocument/2006/relationships/slide" Target="slide4.xml"/><Relationship Id="rId9" Type="http://schemas.openxmlformats.org/officeDocument/2006/relationships/image" Target="../media/image15.png"/><Relationship Id="rId14" Type="http://schemas.openxmlformats.org/officeDocument/2006/relationships/slide" Target="slide7.xml"/></Relationships>
</file>

<file path=ppt/slides/_rels/slide4.xml.rels><?xml version="1.0" encoding="UTF-8" standalone="yes"?>
<Relationships xmlns="http://schemas.openxmlformats.org/package/2006/relationships"><Relationship Id="rId8" Type="http://schemas.openxmlformats.org/officeDocument/2006/relationships/image" Target="../media/image24.GIF"/><Relationship Id="rId13" Type="http://schemas.openxmlformats.org/officeDocument/2006/relationships/image" Target="../media/image29.GIF"/><Relationship Id="rId3" Type="http://schemas.openxmlformats.org/officeDocument/2006/relationships/audio" Target="../media/audio4.wav"/><Relationship Id="rId7" Type="http://schemas.openxmlformats.org/officeDocument/2006/relationships/image" Target="../media/image23.jpeg"/><Relationship Id="rId12" Type="http://schemas.openxmlformats.org/officeDocument/2006/relationships/image" Target="../media/image28.GIF"/><Relationship Id="rId2" Type="http://schemas.openxmlformats.org/officeDocument/2006/relationships/audio" Target="../media/audio2.wav"/><Relationship Id="rId1" Type="http://schemas.openxmlformats.org/officeDocument/2006/relationships/slideLayout" Target="../slideLayouts/slideLayout19.xml"/><Relationship Id="rId6" Type="http://schemas.openxmlformats.org/officeDocument/2006/relationships/image" Target="../media/image14.png"/><Relationship Id="rId11" Type="http://schemas.openxmlformats.org/officeDocument/2006/relationships/image" Target="../media/image27.GIF"/><Relationship Id="rId5" Type="http://schemas.openxmlformats.org/officeDocument/2006/relationships/image" Target="../media/image13.png"/><Relationship Id="rId15" Type="http://schemas.openxmlformats.org/officeDocument/2006/relationships/slide" Target="slide3.xml"/><Relationship Id="rId10" Type="http://schemas.openxmlformats.org/officeDocument/2006/relationships/image" Target="../media/image26.GIF"/><Relationship Id="rId4" Type="http://schemas.openxmlformats.org/officeDocument/2006/relationships/image" Target="../media/image22.GIF"/><Relationship Id="rId9" Type="http://schemas.openxmlformats.org/officeDocument/2006/relationships/image" Target="../media/image25.png"/><Relationship Id="rId14" Type="http://schemas.openxmlformats.org/officeDocument/2006/relationships/image" Target="../media/image30.GIF"/></Relationships>
</file>

<file path=ppt/slides/_rels/slide5.xml.rels><?xml version="1.0" encoding="UTF-8" standalone="yes"?>
<Relationships xmlns="http://schemas.openxmlformats.org/package/2006/relationships"><Relationship Id="rId8" Type="http://schemas.openxmlformats.org/officeDocument/2006/relationships/image" Target="../media/image24.GIF"/><Relationship Id="rId13" Type="http://schemas.openxmlformats.org/officeDocument/2006/relationships/image" Target="../media/image29.GIF"/><Relationship Id="rId3" Type="http://schemas.openxmlformats.org/officeDocument/2006/relationships/audio" Target="../media/audio4.wav"/><Relationship Id="rId7" Type="http://schemas.openxmlformats.org/officeDocument/2006/relationships/image" Target="../media/image23.jpeg"/><Relationship Id="rId12" Type="http://schemas.openxmlformats.org/officeDocument/2006/relationships/image" Target="../media/image28.GIF"/><Relationship Id="rId2" Type="http://schemas.openxmlformats.org/officeDocument/2006/relationships/audio" Target="../media/audio2.wav"/><Relationship Id="rId1" Type="http://schemas.openxmlformats.org/officeDocument/2006/relationships/slideLayout" Target="../slideLayouts/slideLayout19.xml"/><Relationship Id="rId6" Type="http://schemas.openxmlformats.org/officeDocument/2006/relationships/image" Target="../media/image16.png"/><Relationship Id="rId11" Type="http://schemas.openxmlformats.org/officeDocument/2006/relationships/image" Target="../media/image27.GIF"/><Relationship Id="rId5" Type="http://schemas.openxmlformats.org/officeDocument/2006/relationships/image" Target="../media/image15.png"/><Relationship Id="rId15" Type="http://schemas.openxmlformats.org/officeDocument/2006/relationships/slide" Target="slide2.xml"/><Relationship Id="rId10" Type="http://schemas.openxmlformats.org/officeDocument/2006/relationships/image" Target="../media/image26.GIF"/><Relationship Id="rId4" Type="http://schemas.openxmlformats.org/officeDocument/2006/relationships/image" Target="../media/image22.GIF"/><Relationship Id="rId9" Type="http://schemas.openxmlformats.org/officeDocument/2006/relationships/image" Target="../media/image25.png"/><Relationship Id="rId14" Type="http://schemas.openxmlformats.org/officeDocument/2006/relationships/image" Target="../media/image30.GIF"/></Relationships>
</file>

<file path=ppt/slides/_rels/slide6.xml.rels><?xml version="1.0" encoding="UTF-8" standalone="yes"?>
<Relationships xmlns="http://schemas.openxmlformats.org/package/2006/relationships"><Relationship Id="rId8" Type="http://schemas.openxmlformats.org/officeDocument/2006/relationships/image" Target="../media/image24.GIF"/><Relationship Id="rId13" Type="http://schemas.openxmlformats.org/officeDocument/2006/relationships/image" Target="../media/image29.GIF"/><Relationship Id="rId3" Type="http://schemas.openxmlformats.org/officeDocument/2006/relationships/audio" Target="../media/audio4.wav"/><Relationship Id="rId7" Type="http://schemas.openxmlformats.org/officeDocument/2006/relationships/image" Target="../media/image23.jpeg"/><Relationship Id="rId12" Type="http://schemas.openxmlformats.org/officeDocument/2006/relationships/image" Target="../media/image28.GIF"/><Relationship Id="rId2" Type="http://schemas.openxmlformats.org/officeDocument/2006/relationships/audio" Target="../media/audio2.wav"/><Relationship Id="rId1" Type="http://schemas.openxmlformats.org/officeDocument/2006/relationships/slideLayout" Target="../slideLayouts/slideLayout19.xml"/><Relationship Id="rId6" Type="http://schemas.openxmlformats.org/officeDocument/2006/relationships/image" Target="../media/image18.png"/><Relationship Id="rId11" Type="http://schemas.openxmlformats.org/officeDocument/2006/relationships/image" Target="../media/image27.GIF"/><Relationship Id="rId5" Type="http://schemas.openxmlformats.org/officeDocument/2006/relationships/image" Target="../media/image17.png"/><Relationship Id="rId15" Type="http://schemas.openxmlformats.org/officeDocument/2006/relationships/slide" Target="slide3.xml"/><Relationship Id="rId10" Type="http://schemas.openxmlformats.org/officeDocument/2006/relationships/image" Target="../media/image26.GIF"/><Relationship Id="rId4" Type="http://schemas.openxmlformats.org/officeDocument/2006/relationships/image" Target="../media/image22.GIF"/><Relationship Id="rId9" Type="http://schemas.openxmlformats.org/officeDocument/2006/relationships/image" Target="../media/image31.png"/><Relationship Id="rId14" Type="http://schemas.openxmlformats.org/officeDocument/2006/relationships/image" Target="../media/image30.GIF"/></Relationships>
</file>

<file path=ppt/slides/_rels/slide7.xml.rels><?xml version="1.0" encoding="UTF-8" standalone="yes"?>
<Relationships xmlns="http://schemas.openxmlformats.org/package/2006/relationships"><Relationship Id="rId8" Type="http://schemas.openxmlformats.org/officeDocument/2006/relationships/image" Target="../media/image24.GIF"/><Relationship Id="rId13" Type="http://schemas.openxmlformats.org/officeDocument/2006/relationships/image" Target="../media/image29.GIF"/><Relationship Id="rId3" Type="http://schemas.openxmlformats.org/officeDocument/2006/relationships/audio" Target="../media/audio4.wav"/><Relationship Id="rId7" Type="http://schemas.openxmlformats.org/officeDocument/2006/relationships/image" Target="../media/image23.jpeg"/><Relationship Id="rId12" Type="http://schemas.openxmlformats.org/officeDocument/2006/relationships/image" Target="../media/image28.GIF"/><Relationship Id="rId2" Type="http://schemas.openxmlformats.org/officeDocument/2006/relationships/audio" Target="../media/audio2.wav"/><Relationship Id="rId1" Type="http://schemas.openxmlformats.org/officeDocument/2006/relationships/slideLayout" Target="../slideLayouts/slideLayout19.xml"/><Relationship Id="rId6" Type="http://schemas.openxmlformats.org/officeDocument/2006/relationships/image" Target="../media/image20.png"/><Relationship Id="rId11" Type="http://schemas.openxmlformats.org/officeDocument/2006/relationships/image" Target="../media/image27.GIF"/><Relationship Id="rId5" Type="http://schemas.openxmlformats.org/officeDocument/2006/relationships/image" Target="../media/image19.png"/><Relationship Id="rId15" Type="http://schemas.openxmlformats.org/officeDocument/2006/relationships/slide" Target="slide3.xml"/><Relationship Id="rId10" Type="http://schemas.openxmlformats.org/officeDocument/2006/relationships/image" Target="../media/image26.GIF"/><Relationship Id="rId4" Type="http://schemas.openxmlformats.org/officeDocument/2006/relationships/image" Target="../media/image22.GIF"/><Relationship Id="rId9" Type="http://schemas.openxmlformats.org/officeDocument/2006/relationships/image" Target="../media/image25.png"/><Relationship Id="rId14" Type="http://schemas.openxmlformats.org/officeDocument/2006/relationships/image" Target="../media/image30.GIF"/></Relationships>
</file>

<file path=ppt/slides/_rels/slide8.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04CC91F7-8710-4976-A672-26F1A02E0141}"/>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0" name="TextBox 9">
            <a:extLst>
              <a:ext uri="{FF2B5EF4-FFF2-40B4-BE49-F238E27FC236}">
                <a16:creationId xmlns:a16="http://schemas.microsoft.com/office/drawing/2014/main" id="{77B17664-E4A0-46A6-8C27-C8B18E906D48}"/>
              </a:ext>
            </a:extLst>
          </p:cNvPr>
          <p:cNvSpPr txBox="1"/>
          <p:nvPr/>
        </p:nvSpPr>
        <p:spPr>
          <a:xfrm>
            <a:off x="3130826" y="2405269"/>
            <a:ext cx="6182139" cy="1200329"/>
          </a:xfrm>
          <a:prstGeom prst="rect">
            <a:avLst/>
          </a:prstGeom>
          <a:noFill/>
        </p:spPr>
        <p:txBody>
          <a:bodyPr wrap="square" rtlCol="0">
            <a:spAutoFit/>
          </a:bodyPr>
          <a:lstStyle/>
          <a:p>
            <a:pPr algn="ctr"/>
            <a:r>
              <a:rPr lang="en-US" sz="3600">
                <a:solidFill>
                  <a:srgbClr val="FFFF00"/>
                </a:solidFill>
                <a:latin typeface="Ravie" panose="04040805050809020602" pitchFamily="82" charset="0"/>
              </a:rPr>
              <a:t>CHÀO MỪNG CÁC CON </a:t>
            </a:r>
          </a:p>
          <a:p>
            <a:pPr algn="ctr"/>
            <a:r>
              <a:rPr lang="en-US" sz="3600">
                <a:solidFill>
                  <a:srgbClr val="FFFF00"/>
                </a:solidFill>
                <a:latin typeface="Ravie" panose="04040805050809020602" pitchFamily="82" charset="0"/>
              </a:rPr>
              <a:t>ĐẾN TIẾT HỌC TOÁN</a:t>
            </a:r>
          </a:p>
        </p:txBody>
      </p:sp>
      <p:sp>
        <p:nvSpPr>
          <p:cNvPr id="11" name="TextBox 10">
            <a:extLst>
              <a:ext uri="{FF2B5EF4-FFF2-40B4-BE49-F238E27FC236}">
                <a16:creationId xmlns:a16="http://schemas.microsoft.com/office/drawing/2014/main" id="{E035B196-68DF-4FBC-AA6F-2F12E94DE4AE}"/>
              </a:ext>
            </a:extLst>
          </p:cNvPr>
          <p:cNvSpPr txBox="1"/>
          <p:nvPr/>
        </p:nvSpPr>
        <p:spPr>
          <a:xfrm>
            <a:off x="8468143" y="3906082"/>
            <a:ext cx="1639956" cy="1246495"/>
          </a:xfrm>
          <a:prstGeom prst="rect">
            <a:avLst/>
          </a:prstGeom>
          <a:noFill/>
        </p:spPr>
        <p:txBody>
          <a:bodyPr wrap="square" rtlCol="0">
            <a:spAutoFit/>
          </a:bodyPr>
          <a:lstStyle/>
          <a:p>
            <a:pPr algn="ctr">
              <a:lnSpc>
                <a:spcPct val="200000"/>
              </a:lnSpc>
            </a:pPr>
            <a:r>
              <a:rPr lang="en-US" sz="2000">
                <a:solidFill>
                  <a:srgbClr val="66FFFF"/>
                </a:solidFill>
                <a:latin typeface=".Vn3DH" panose="020B7200000000000000" pitchFamily="34" charset="0"/>
              </a:rPr>
              <a:t>ONLINE</a:t>
            </a:r>
          </a:p>
          <a:p>
            <a:pPr algn="ctr">
              <a:lnSpc>
                <a:spcPct val="200000"/>
              </a:lnSpc>
            </a:pPr>
            <a:r>
              <a:rPr lang="en-US" sz="2000">
                <a:solidFill>
                  <a:srgbClr val="66FFFF"/>
                </a:solidFill>
                <a:latin typeface=".Vn3DH" panose="020B7200000000000000" pitchFamily="34" charset="0"/>
              </a:rPr>
              <a:t>ZOOM</a:t>
            </a:r>
          </a:p>
        </p:txBody>
      </p:sp>
    </p:spTree>
    <p:extLst>
      <p:ext uri="{BB962C8B-B14F-4D97-AF65-F5344CB8AC3E}">
        <p14:creationId xmlns:p14="http://schemas.microsoft.com/office/powerpoint/2010/main" val="459592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5" presetClass="entr" presetSubtype="0" fill="hold" grpId="0" nodeType="with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2000"/>
                                        <p:tgtEl>
                                          <p:spTgt spid="10"/>
                                        </p:tgtEl>
                                      </p:cBhvr>
                                    </p:animEffect>
                                    <p:anim calcmode="lin" valueType="num">
                                      <p:cBhvr>
                                        <p:cTn id="8" dur="2000" fill="hold"/>
                                        <p:tgtEl>
                                          <p:spTgt spid="10"/>
                                        </p:tgtEl>
                                        <p:attrNameLst>
                                          <p:attrName>style.rotation</p:attrName>
                                        </p:attrNameLst>
                                      </p:cBhvr>
                                      <p:tavLst>
                                        <p:tav tm="0">
                                          <p:val>
                                            <p:fltVal val="720"/>
                                          </p:val>
                                        </p:tav>
                                        <p:tav tm="100000">
                                          <p:val>
                                            <p:fltVal val="0"/>
                                          </p:val>
                                        </p:tav>
                                      </p:tavLst>
                                    </p:anim>
                                    <p:anim calcmode="lin" valueType="num">
                                      <p:cBhvr>
                                        <p:cTn id="9" dur="2000" fill="hold"/>
                                        <p:tgtEl>
                                          <p:spTgt spid="10"/>
                                        </p:tgtEl>
                                        <p:attrNameLst>
                                          <p:attrName>ppt_h</p:attrName>
                                        </p:attrNameLst>
                                      </p:cBhvr>
                                      <p:tavLst>
                                        <p:tav tm="0">
                                          <p:val>
                                            <p:fltVal val="0"/>
                                          </p:val>
                                        </p:tav>
                                        <p:tav tm="100000">
                                          <p:val>
                                            <p:strVal val="#ppt_h"/>
                                          </p:val>
                                        </p:tav>
                                      </p:tavLst>
                                    </p:anim>
                                    <p:anim calcmode="lin" valueType="num">
                                      <p:cBhvr>
                                        <p:cTn id="10" dur="2000" fill="hold"/>
                                        <p:tgtEl>
                                          <p:spTgt spid="10"/>
                                        </p:tgtEl>
                                        <p:attrNameLst>
                                          <p:attrName>ppt_w</p:attrName>
                                        </p:attrNameLst>
                                      </p:cBhvr>
                                      <p:tavLst>
                                        <p:tav tm="0">
                                          <p:val>
                                            <p:fltVal val="0"/>
                                          </p:val>
                                        </p:tav>
                                        <p:tav tm="100000">
                                          <p:val>
                                            <p:strVal val="#ppt_w"/>
                                          </p:val>
                                        </p:tav>
                                      </p:tavLst>
                                    </p:anim>
                                  </p:childTnLst>
                                </p:cTn>
                              </p:par>
                              <p:par>
                                <p:cTn id="11" presetID="16" presetClass="emph" presetSubtype="0" repeatCount="10000" fill="hold" grpId="0" nodeType="withEffect">
                                  <p:stCondLst>
                                    <p:cond delay="0"/>
                                  </p:stCondLst>
                                  <p:iterate type="lt">
                                    <p:tmPct val="4000"/>
                                  </p:iterate>
                                  <p:childTnLst>
                                    <p:set>
                                      <p:cBhvr override="childStyle">
                                        <p:cTn id="12" dur="1000" fill="hold"/>
                                        <p:tgtEl>
                                          <p:spTgt spid="11"/>
                                        </p:tgtEl>
                                        <p:attrNameLst>
                                          <p:attrName>style.color</p:attrName>
                                        </p:attrNameLst>
                                      </p:cBhvr>
                                      <p:to>
                                        <p:clrVal>
                                          <a:srgbClr val="4824FA"/>
                                        </p:clrVal>
                                      </p:to>
                                    </p:set>
                                    <p:set>
                                      <p:cBhvr>
                                        <p:cTn id="13" dur="1000" fill="hold"/>
                                        <p:tgtEl>
                                          <p:spTgt spid="11"/>
                                        </p:tgtEl>
                                        <p:attrNameLst>
                                          <p:attrName>fillcolor</p:attrName>
                                        </p:attrNameLst>
                                      </p:cBhvr>
                                      <p:to>
                                        <p:clrVal>
                                          <a:srgbClr val="4824FA"/>
                                        </p:clrVal>
                                      </p:to>
                                    </p:set>
                                    <p:set>
                                      <p:cBhvr>
                                        <p:cTn id="14" dur="1000" fill="hold"/>
                                        <p:tgtEl>
                                          <p:spTgt spid="11"/>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H_Other_2">
            <a:extLst>
              <a:ext uri="{FF2B5EF4-FFF2-40B4-BE49-F238E27FC236}">
                <a16:creationId xmlns:a16="http://schemas.microsoft.com/office/drawing/2014/main" id="{6C38B6A4-EF08-49E1-B809-9812D148BB20}"/>
              </a:ext>
            </a:extLst>
          </p:cNvPr>
          <p:cNvSpPr/>
          <p:nvPr>
            <p:custDataLst>
              <p:tags r:id="rId1"/>
            </p:custDataLst>
          </p:nvPr>
        </p:nvSpPr>
        <p:spPr>
          <a:xfrm>
            <a:off x="348461" y="1667201"/>
            <a:ext cx="614754" cy="614828"/>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noAutofit/>
          </a:bodyPr>
          <a:lstStyle/>
          <a:p>
            <a:pPr algn="ctr">
              <a:defRPr/>
            </a:pPr>
            <a:r>
              <a:rPr lang="en-US" altLang="zh-CN" sz="3200" b="1" dirty="0">
                <a:solidFill>
                  <a:srgbClr val="FFFFFF"/>
                </a:solidFill>
                <a:latin typeface="Arial" panose="020B0604020202020204" pitchFamily="34" charset="0"/>
                <a:ea typeface="微软雅黑" panose="020B0503020204020204" pitchFamily="34" charset="-122"/>
                <a:cs typeface="Arial" panose="020B0604020202020204" pitchFamily="34" charset="0"/>
              </a:rPr>
              <a:t>1</a:t>
            </a:r>
            <a:endParaRPr lang="zh-CN" altLang="en-US" sz="3200" b="1" dirty="0">
              <a:solidFill>
                <a:srgbClr val="FFFFFF"/>
              </a:solidFill>
              <a:latin typeface="Arial" panose="020B0604020202020204" pitchFamily="34" charset="0"/>
              <a:ea typeface="微软雅黑" panose="020B0503020204020204" pitchFamily="34" charset="-122"/>
              <a:cs typeface="Arial" panose="020B0604020202020204" pitchFamily="34" charset="0"/>
            </a:endParaRPr>
          </a:p>
        </p:txBody>
      </p:sp>
      <p:graphicFrame>
        <p:nvGraphicFramePr>
          <p:cNvPr id="36" name="Table 35"/>
          <p:cNvGraphicFramePr>
            <a:graphicFrameLocks noGrp="1"/>
          </p:cNvGraphicFramePr>
          <p:nvPr>
            <p:extLst>
              <p:ext uri="{D42A27DB-BD31-4B8C-83A1-F6EECF244321}">
                <p14:modId xmlns:p14="http://schemas.microsoft.com/office/powerpoint/2010/main" val="1327908397"/>
              </p:ext>
            </p:extLst>
          </p:nvPr>
        </p:nvGraphicFramePr>
        <p:xfrm>
          <a:off x="1425960" y="1813381"/>
          <a:ext cx="9306558" cy="3747529"/>
        </p:xfrm>
        <a:graphic>
          <a:graphicData uri="http://schemas.openxmlformats.org/drawingml/2006/table">
            <a:tbl>
              <a:tblPr firstRow="1" bandRow="1">
                <a:tableStyleId>{5C22544A-7EE6-4342-B048-85BDC9FD1C3A}</a:tableStyleId>
              </a:tblPr>
              <a:tblGrid>
                <a:gridCol w="4653279">
                  <a:extLst>
                    <a:ext uri="{9D8B030D-6E8A-4147-A177-3AD203B41FA5}">
                      <a16:colId xmlns:a16="http://schemas.microsoft.com/office/drawing/2014/main" val="3538814585"/>
                    </a:ext>
                  </a:extLst>
                </a:gridCol>
                <a:gridCol w="4653279">
                  <a:extLst>
                    <a:ext uri="{9D8B030D-6E8A-4147-A177-3AD203B41FA5}">
                      <a16:colId xmlns:a16="http://schemas.microsoft.com/office/drawing/2014/main" val="81308283"/>
                    </a:ext>
                  </a:extLst>
                </a:gridCol>
              </a:tblGrid>
              <a:tr h="3747529">
                <a:tc>
                  <a:txBody>
                    <a:bodyPr/>
                    <a:lstStyle/>
                    <a:p>
                      <a:endParaRPr lang="en-US" dirty="0"/>
                    </a:p>
                  </a:txBody>
                  <a:tcPr>
                    <a:solidFill>
                      <a:srgbClr val="FFFF99"/>
                    </a:solidFill>
                  </a:tcPr>
                </a:tc>
                <a:tc>
                  <a:txBody>
                    <a:bodyPr/>
                    <a:lstStyle/>
                    <a:p>
                      <a:endParaRPr lang="en-US" dirty="0"/>
                    </a:p>
                  </a:txBody>
                  <a:tcPr>
                    <a:solidFill>
                      <a:srgbClr val="CCFFFF"/>
                    </a:solidFill>
                  </a:tcPr>
                </a:tc>
                <a:extLst>
                  <a:ext uri="{0D108BD9-81ED-4DB2-BD59-A6C34878D82A}">
                    <a16:rowId xmlns:a16="http://schemas.microsoft.com/office/drawing/2014/main" val="2355135416"/>
                  </a:ext>
                </a:extLst>
              </a:tr>
            </a:tbl>
          </a:graphicData>
        </a:graphic>
      </p:graphicFrame>
      <p:sp>
        <p:nvSpPr>
          <p:cNvPr id="37" name="TextBox 36"/>
          <p:cNvSpPr txBox="1"/>
          <p:nvPr/>
        </p:nvSpPr>
        <p:spPr>
          <a:xfrm>
            <a:off x="1736696" y="1910643"/>
            <a:ext cx="2226020" cy="523220"/>
          </a:xfrm>
          <a:prstGeom prst="rect">
            <a:avLst/>
          </a:prstGeom>
          <a:solidFill>
            <a:srgbClr val="FFFF99"/>
          </a:solidFill>
        </p:spPr>
        <p:txBody>
          <a:bodyPr wrap="square" rtlCol="0">
            <a:spAutoFit/>
          </a:bodyPr>
          <a:lstStyle/>
          <a:p>
            <a:r>
              <a:rPr lang="en-US" sz="2800" b="1" dirty="0" err="1">
                <a:latin typeface="Arial" panose="020B0604020202020204" pitchFamily="34" charset="0"/>
                <a:cs typeface="Arial" panose="020B0604020202020204" pitchFamily="34" charset="0"/>
              </a:rPr>
              <a:t>Tính</a:t>
            </a:r>
            <a:r>
              <a:rPr lang="en-US" sz="2800" b="1" dirty="0">
                <a:latin typeface="Arial" panose="020B0604020202020204" pitchFamily="34" charset="0"/>
                <a:cs typeface="Arial" panose="020B0604020202020204" pitchFamily="34" charset="0"/>
              </a:rPr>
              <a:t> 12 - 4</a:t>
            </a:r>
          </a:p>
        </p:txBody>
      </p:sp>
      <p:grpSp>
        <p:nvGrpSpPr>
          <p:cNvPr id="52" name="Group 51"/>
          <p:cNvGrpSpPr/>
          <p:nvPr/>
        </p:nvGrpSpPr>
        <p:grpSpPr>
          <a:xfrm>
            <a:off x="2238566" y="2633113"/>
            <a:ext cx="3731474" cy="2690577"/>
            <a:chOff x="2282368" y="3301930"/>
            <a:chExt cx="3642340" cy="2640476"/>
          </a:xfrm>
        </p:grpSpPr>
        <p:sp>
          <p:nvSpPr>
            <p:cNvPr id="38" name="TextBox 37"/>
            <p:cNvSpPr txBox="1"/>
            <p:nvPr/>
          </p:nvSpPr>
          <p:spPr>
            <a:xfrm>
              <a:off x="2282368" y="3301930"/>
              <a:ext cx="3642340" cy="2491876"/>
            </a:xfrm>
            <a:prstGeom prst="rect">
              <a:avLst/>
            </a:prstGeom>
            <a:noFill/>
          </p:spPr>
          <p:txBody>
            <a:bodyPr wrap="square" rtlCol="0">
              <a:spAutoFit/>
            </a:bodyPr>
            <a:lstStyle/>
            <a:p>
              <a:pPr marL="285750" indent="-285750">
                <a:lnSpc>
                  <a:spcPct val="150000"/>
                </a:lnSpc>
                <a:buFont typeface="Arial" panose="020B0604020202020204" pitchFamily="34" charset="0"/>
                <a:buChar char="•"/>
              </a:pPr>
              <a:r>
                <a:rPr lang="en-US" sz="2800" b="1" dirty="0" err="1">
                  <a:latin typeface="Arial" panose="020B0604020202020204" pitchFamily="34" charset="0"/>
                  <a:cs typeface="Arial" panose="020B0604020202020204" pitchFamily="34" charset="0"/>
                </a:rPr>
                <a:t>Tách</a:t>
              </a:r>
              <a:r>
                <a:rPr lang="en-US" sz="2800" b="1" dirty="0">
                  <a:latin typeface="Arial" panose="020B0604020202020204" pitchFamily="34" charset="0"/>
                  <a:cs typeface="Arial" panose="020B0604020202020204" pitchFamily="34" charset="0"/>
                </a:rPr>
                <a:t>: 12 = 10 + 2 </a:t>
              </a:r>
            </a:p>
            <a:p>
              <a:pPr marL="285750" indent="-285750">
                <a:lnSpc>
                  <a:spcPct val="150000"/>
                </a:lnSpc>
                <a:buFont typeface="Arial" panose="020B0604020202020204" pitchFamily="34" charset="0"/>
                <a:buChar char="•"/>
              </a:pPr>
              <a:r>
                <a:rPr lang="en-US" sz="2800" b="1" dirty="0">
                  <a:latin typeface="Arial" panose="020B0604020202020204" pitchFamily="34" charset="0"/>
                  <a:cs typeface="Arial" panose="020B0604020202020204" pitchFamily="34" charset="0"/>
                </a:rPr>
                <a:t>10 -  4  =  	       </a:t>
              </a:r>
            </a:p>
            <a:p>
              <a:pPr marL="285750" indent="-285750">
                <a:lnSpc>
                  <a:spcPct val="150000"/>
                </a:lnSpc>
                <a:buFont typeface="Arial" panose="020B0604020202020204" pitchFamily="34" charset="0"/>
                <a:buChar char="•"/>
              </a:pPr>
              <a:r>
                <a:rPr lang="en-US" sz="2800" b="1" dirty="0">
                  <a:latin typeface="Arial" panose="020B0604020202020204" pitchFamily="34" charset="0"/>
                  <a:cs typeface="Arial" panose="020B0604020202020204" pitchFamily="34" charset="0"/>
                </a:rPr>
                <a:t>     + 2  =</a:t>
              </a:r>
            </a:p>
            <a:p>
              <a:pPr>
                <a:lnSpc>
                  <a:spcPct val="150000"/>
                </a:lnSpc>
              </a:pPr>
              <a:r>
                <a:rPr lang="en-US" sz="2200" b="1" dirty="0">
                  <a:latin typeface="Arial" panose="020B0604020202020204" pitchFamily="34" charset="0"/>
                  <a:cs typeface="Arial" panose="020B0604020202020204" pitchFamily="34" charset="0"/>
                </a:rPr>
                <a:t>   </a:t>
              </a:r>
            </a:p>
          </p:txBody>
        </p:sp>
        <p:sp>
          <p:nvSpPr>
            <p:cNvPr id="45" name="Rounded Rectangle 44"/>
            <p:cNvSpPr/>
            <p:nvPr/>
          </p:nvSpPr>
          <p:spPr>
            <a:xfrm>
              <a:off x="4165035" y="4098737"/>
              <a:ext cx="514477" cy="508765"/>
            </a:xfrm>
            <a:prstGeom prst="roundRect">
              <a:avLst/>
            </a:prstGeom>
          </p:spPr>
          <p:style>
            <a:lnRef idx="2">
              <a:schemeClr val="accent4"/>
            </a:lnRef>
            <a:fillRef idx="1">
              <a:schemeClr val="lt1"/>
            </a:fillRef>
            <a:effectRef idx="0">
              <a:schemeClr val="accent4"/>
            </a:effectRef>
            <a:fontRef idx="minor">
              <a:schemeClr val="dk1"/>
            </a:fontRef>
          </p:style>
          <p:txBody>
            <a:bodyPr rtlCol="0" anchor="ctr"/>
            <a:lstStyle/>
            <a:p>
              <a:pPr algn="ctr"/>
              <a:r>
                <a:rPr lang="en-US" sz="2400" b="1" dirty="0">
                  <a:latin typeface="Arial" panose="020B0604020202020204" pitchFamily="34" charset="0"/>
                  <a:cs typeface="Arial" panose="020B0604020202020204" pitchFamily="34" charset="0"/>
                </a:rPr>
                <a:t>?</a:t>
              </a:r>
            </a:p>
          </p:txBody>
        </p:sp>
        <p:sp>
          <p:nvSpPr>
            <p:cNvPr id="48" name="Rounded Rectangle 47"/>
            <p:cNvSpPr/>
            <p:nvPr/>
          </p:nvSpPr>
          <p:spPr>
            <a:xfrm>
              <a:off x="4122532" y="4694898"/>
              <a:ext cx="579026" cy="491499"/>
            </a:xfrm>
            <a:prstGeom prst="roundRect">
              <a:avLst/>
            </a:prstGeom>
          </p:spPr>
          <p:style>
            <a:lnRef idx="2">
              <a:schemeClr val="accent4"/>
            </a:lnRef>
            <a:fillRef idx="1">
              <a:schemeClr val="lt1"/>
            </a:fillRef>
            <a:effectRef idx="0">
              <a:schemeClr val="accent4"/>
            </a:effectRef>
            <a:fontRef idx="minor">
              <a:schemeClr val="dk1"/>
            </a:fontRef>
          </p:style>
          <p:txBody>
            <a:bodyPr rtlCol="0" anchor="ctr"/>
            <a:lstStyle/>
            <a:p>
              <a:pPr algn="ctr"/>
              <a:r>
                <a:rPr lang="en-US" sz="2400" b="1" dirty="0">
                  <a:latin typeface="Arial" panose="020B0604020202020204" pitchFamily="34" charset="0"/>
                  <a:cs typeface="Arial" panose="020B0604020202020204" pitchFamily="34" charset="0"/>
                </a:rPr>
                <a:t>?</a:t>
              </a:r>
            </a:p>
          </p:txBody>
        </p:sp>
        <p:sp>
          <p:nvSpPr>
            <p:cNvPr id="51" name="TextBox 50"/>
            <p:cNvSpPr txBox="1"/>
            <p:nvPr/>
          </p:nvSpPr>
          <p:spPr>
            <a:xfrm>
              <a:off x="2539510" y="5489338"/>
              <a:ext cx="2277688" cy="453068"/>
            </a:xfrm>
            <a:prstGeom prst="rect">
              <a:avLst/>
            </a:prstGeom>
            <a:solidFill>
              <a:schemeClr val="bg1"/>
            </a:solidFill>
          </p:spPr>
          <p:txBody>
            <a:bodyPr wrap="square" rtlCol="0">
              <a:spAutoFit/>
            </a:bodyPr>
            <a:lstStyle/>
            <a:p>
              <a:r>
                <a:rPr lang="en-US" sz="2400" b="1" dirty="0">
                  <a:latin typeface="Arial" panose="020B0604020202020204" pitchFamily="34" charset="0"/>
                  <a:cs typeface="Arial" panose="020B0604020202020204" pitchFamily="34" charset="0"/>
                </a:rPr>
                <a:t>12 - 4 =  ?</a:t>
              </a:r>
            </a:p>
          </p:txBody>
        </p:sp>
        <p:sp>
          <p:nvSpPr>
            <p:cNvPr id="34" name="Rounded Rectangle 33"/>
            <p:cNvSpPr/>
            <p:nvPr/>
          </p:nvSpPr>
          <p:spPr>
            <a:xfrm>
              <a:off x="2540153" y="4671895"/>
              <a:ext cx="579026" cy="491499"/>
            </a:xfrm>
            <a:prstGeom prst="roundRect">
              <a:avLst/>
            </a:prstGeom>
          </p:spPr>
          <p:style>
            <a:lnRef idx="2">
              <a:schemeClr val="accent4"/>
            </a:lnRef>
            <a:fillRef idx="1">
              <a:schemeClr val="lt1"/>
            </a:fillRef>
            <a:effectRef idx="0">
              <a:schemeClr val="accent4"/>
            </a:effectRef>
            <a:fontRef idx="minor">
              <a:schemeClr val="dk1"/>
            </a:fontRef>
          </p:style>
          <p:txBody>
            <a:bodyPr rtlCol="0" anchor="ctr"/>
            <a:lstStyle/>
            <a:p>
              <a:pPr algn="ctr"/>
              <a:r>
                <a:rPr lang="en-US" sz="2400" b="1" dirty="0">
                  <a:latin typeface="Arial" panose="020B0604020202020204" pitchFamily="34" charset="0"/>
                  <a:cs typeface="Arial" panose="020B0604020202020204" pitchFamily="34" charset="0"/>
                </a:rPr>
                <a:t>?    </a:t>
              </a:r>
            </a:p>
          </p:txBody>
        </p:sp>
      </p:grpSp>
      <p:sp>
        <p:nvSpPr>
          <p:cNvPr id="40" name="Rounded Rectangle 39"/>
          <p:cNvSpPr/>
          <p:nvPr/>
        </p:nvSpPr>
        <p:spPr>
          <a:xfrm>
            <a:off x="4169216" y="3424471"/>
            <a:ext cx="593644" cy="540217"/>
          </a:xfrm>
          <a:prstGeom prst="roundRect">
            <a:avLst/>
          </a:prstGeom>
          <a:solidFill>
            <a:srgbClr val="FFC000"/>
          </a:solidFill>
        </p:spPr>
        <p:style>
          <a:lnRef idx="2">
            <a:schemeClr val="accent4"/>
          </a:lnRef>
          <a:fillRef idx="1">
            <a:schemeClr val="lt1"/>
          </a:fillRef>
          <a:effectRef idx="0">
            <a:schemeClr val="accent4"/>
          </a:effectRef>
          <a:fontRef idx="minor">
            <a:schemeClr val="dk1"/>
          </a:fontRef>
        </p:style>
        <p:txBody>
          <a:bodyPr rtlCol="0" anchor="ctr"/>
          <a:lstStyle/>
          <a:p>
            <a:pPr algn="ctr"/>
            <a:r>
              <a:rPr lang="en-US" sz="2800" b="1" dirty="0">
                <a:latin typeface="Arial" panose="020B0604020202020204" pitchFamily="34" charset="0"/>
                <a:cs typeface="Arial" panose="020B0604020202020204" pitchFamily="34" charset="0"/>
              </a:rPr>
              <a:t>6</a:t>
            </a:r>
          </a:p>
        </p:txBody>
      </p:sp>
      <p:sp>
        <p:nvSpPr>
          <p:cNvPr id="49" name="Rounded Rectangle 48"/>
          <p:cNvSpPr/>
          <p:nvPr/>
        </p:nvSpPr>
        <p:spPr>
          <a:xfrm>
            <a:off x="4124734" y="4065379"/>
            <a:ext cx="593644" cy="507849"/>
          </a:xfrm>
          <a:prstGeom prst="roundRect">
            <a:avLst/>
          </a:prstGeom>
          <a:solidFill>
            <a:srgbClr val="FFC000"/>
          </a:solidFill>
        </p:spPr>
        <p:style>
          <a:lnRef idx="2">
            <a:schemeClr val="accent4"/>
          </a:lnRef>
          <a:fillRef idx="1">
            <a:schemeClr val="lt1"/>
          </a:fillRef>
          <a:effectRef idx="0">
            <a:schemeClr val="accent4"/>
          </a:effectRef>
          <a:fontRef idx="minor">
            <a:schemeClr val="dk1"/>
          </a:fontRef>
        </p:style>
        <p:txBody>
          <a:bodyPr rtlCol="0" anchor="ctr"/>
          <a:lstStyle/>
          <a:p>
            <a:pPr algn="ctr"/>
            <a:r>
              <a:rPr lang="en-US" sz="2800" b="1" dirty="0">
                <a:latin typeface="Arial" panose="020B0604020202020204" pitchFamily="34" charset="0"/>
                <a:cs typeface="Arial" panose="020B0604020202020204" pitchFamily="34" charset="0"/>
              </a:rPr>
              <a:t>8</a:t>
            </a:r>
          </a:p>
        </p:txBody>
      </p:sp>
      <p:sp>
        <p:nvSpPr>
          <p:cNvPr id="41" name="Rounded Rectangle 40"/>
          <p:cNvSpPr/>
          <p:nvPr/>
        </p:nvSpPr>
        <p:spPr>
          <a:xfrm>
            <a:off x="3690673" y="4785215"/>
            <a:ext cx="562828" cy="532401"/>
          </a:xfrm>
          <a:prstGeom prst="roundRect">
            <a:avLst/>
          </a:prstGeom>
          <a:solidFill>
            <a:srgbClr val="FFC000"/>
          </a:solidFill>
        </p:spPr>
        <p:style>
          <a:lnRef idx="2">
            <a:schemeClr val="accent4"/>
          </a:lnRef>
          <a:fillRef idx="1">
            <a:schemeClr val="lt1"/>
          </a:fillRef>
          <a:effectRef idx="0">
            <a:schemeClr val="accent4"/>
          </a:effectRef>
          <a:fontRef idx="minor">
            <a:schemeClr val="dk1"/>
          </a:fontRef>
        </p:style>
        <p:txBody>
          <a:bodyPr rtlCol="0" anchor="ctr"/>
          <a:lstStyle/>
          <a:p>
            <a:pPr algn="ctr"/>
            <a:r>
              <a:rPr lang="en-US" sz="2800" b="1" dirty="0">
                <a:latin typeface="Arial" panose="020B0604020202020204" pitchFamily="34" charset="0"/>
                <a:cs typeface="Arial" panose="020B0604020202020204" pitchFamily="34" charset="0"/>
              </a:rPr>
              <a:t>8</a:t>
            </a:r>
          </a:p>
        </p:txBody>
      </p:sp>
      <p:grpSp>
        <p:nvGrpSpPr>
          <p:cNvPr id="53" name="Group 52"/>
          <p:cNvGrpSpPr/>
          <p:nvPr/>
        </p:nvGrpSpPr>
        <p:grpSpPr>
          <a:xfrm>
            <a:off x="6897689" y="2725560"/>
            <a:ext cx="3512719" cy="2677656"/>
            <a:chOff x="2295521" y="3454113"/>
            <a:chExt cx="3512719" cy="2677656"/>
          </a:xfrm>
        </p:grpSpPr>
        <p:sp>
          <p:nvSpPr>
            <p:cNvPr id="54" name="TextBox 53"/>
            <p:cNvSpPr txBox="1"/>
            <p:nvPr/>
          </p:nvSpPr>
          <p:spPr>
            <a:xfrm>
              <a:off x="2295521" y="3454113"/>
              <a:ext cx="3512719" cy="2677656"/>
            </a:xfrm>
            <a:prstGeom prst="rect">
              <a:avLst/>
            </a:prstGeom>
            <a:noFill/>
          </p:spPr>
          <p:txBody>
            <a:bodyPr wrap="square" rtlCol="0">
              <a:spAutoFit/>
            </a:bodyPr>
            <a:lstStyle/>
            <a:p>
              <a:pPr marL="285750" indent="-285750">
                <a:lnSpc>
                  <a:spcPct val="150000"/>
                </a:lnSpc>
                <a:buFont typeface="Arial" panose="020B0604020202020204" pitchFamily="34" charset="0"/>
                <a:buChar char="•"/>
              </a:pPr>
              <a:r>
                <a:rPr lang="en-US" sz="2800" b="1" dirty="0" err="1">
                  <a:latin typeface="Arial" panose="020B0604020202020204" pitchFamily="34" charset="0"/>
                  <a:cs typeface="Arial" panose="020B0604020202020204" pitchFamily="34" charset="0"/>
                </a:rPr>
                <a:t>Tách</a:t>
              </a:r>
              <a:r>
                <a:rPr lang="en-US" sz="2800" b="1" dirty="0">
                  <a:latin typeface="Arial" panose="020B0604020202020204" pitchFamily="34" charset="0"/>
                  <a:cs typeface="Arial" panose="020B0604020202020204" pitchFamily="34" charset="0"/>
                </a:rPr>
                <a:t>: 13 = 10 + 3</a:t>
              </a:r>
            </a:p>
            <a:p>
              <a:pPr marL="285750" indent="-285750">
                <a:lnSpc>
                  <a:spcPct val="150000"/>
                </a:lnSpc>
                <a:buFont typeface="Arial" panose="020B0604020202020204" pitchFamily="34" charset="0"/>
                <a:buChar char="•"/>
              </a:pPr>
              <a:r>
                <a:rPr lang="en-US" sz="2800" b="1" dirty="0">
                  <a:latin typeface="Arial" panose="020B0604020202020204" pitchFamily="34" charset="0"/>
                  <a:cs typeface="Arial" panose="020B0604020202020204" pitchFamily="34" charset="0"/>
                </a:rPr>
                <a:t>10 -         = </a:t>
              </a:r>
            </a:p>
            <a:p>
              <a:pPr marL="285750" indent="-285750">
                <a:lnSpc>
                  <a:spcPct val="150000"/>
                </a:lnSpc>
                <a:buFont typeface="Arial" panose="020B0604020202020204" pitchFamily="34" charset="0"/>
                <a:buChar char="•"/>
              </a:pPr>
              <a:r>
                <a:rPr lang="en-US" sz="2800" b="1" dirty="0">
                  <a:latin typeface="Arial" panose="020B0604020202020204" pitchFamily="34" charset="0"/>
                  <a:cs typeface="Arial" panose="020B0604020202020204" pitchFamily="34" charset="0"/>
                </a:rPr>
                <a:t>       +      =</a:t>
              </a:r>
            </a:p>
            <a:p>
              <a:pPr>
                <a:lnSpc>
                  <a:spcPct val="150000"/>
                </a:lnSpc>
              </a:pPr>
              <a:r>
                <a:rPr lang="en-US" sz="2800" b="1" dirty="0">
                  <a:latin typeface="Arial" panose="020B0604020202020204" pitchFamily="34" charset="0"/>
                  <a:cs typeface="Arial" panose="020B0604020202020204" pitchFamily="34" charset="0"/>
                </a:rPr>
                <a:t>   </a:t>
              </a:r>
            </a:p>
          </p:txBody>
        </p:sp>
        <p:sp>
          <p:nvSpPr>
            <p:cNvPr id="59" name="TextBox 58"/>
            <p:cNvSpPr txBox="1"/>
            <p:nvPr/>
          </p:nvSpPr>
          <p:spPr>
            <a:xfrm>
              <a:off x="2842515" y="5492661"/>
              <a:ext cx="1936451" cy="461665"/>
            </a:xfrm>
            <a:prstGeom prst="rect">
              <a:avLst/>
            </a:prstGeom>
            <a:solidFill>
              <a:schemeClr val="bg1"/>
            </a:solidFill>
          </p:spPr>
          <p:txBody>
            <a:bodyPr wrap="square" rtlCol="0">
              <a:spAutoFit/>
            </a:bodyPr>
            <a:lstStyle/>
            <a:p>
              <a:r>
                <a:rPr lang="en-US" sz="2400" b="1" dirty="0">
                  <a:latin typeface="Arial" panose="020B0604020202020204" pitchFamily="34" charset="0"/>
                  <a:cs typeface="Arial" panose="020B0604020202020204" pitchFamily="34" charset="0"/>
                </a:rPr>
                <a:t>13 - 6 = ? </a:t>
              </a:r>
            </a:p>
          </p:txBody>
        </p:sp>
      </p:grpSp>
      <p:sp>
        <p:nvSpPr>
          <p:cNvPr id="61" name="TextBox 60"/>
          <p:cNvSpPr txBox="1"/>
          <p:nvPr/>
        </p:nvSpPr>
        <p:spPr>
          <a:xfrm>
            <a:off x="6366448" y="1974615"/>
            <a:ext cx="2226020" cy="523220"/>
          </a:xfrm>
          <a:prstGeom prst="rect">
            <a:avLst/>
          </a:prstGeom>
          <a:solidFill>
            <a:srgbClr val="CCFFFF"/>
          </a:solidFill>
        </p:spPr>
        <p:txBody>
          <a:bodyPr wrap="square" rtlCol="0">
            <a:spAutoFit/>
          </a:bodyPr>
          <a:lstStyle/>
          <a:p>
            <a:r>
              <a:rPr lang="en-US" sz="2800" b="1" dirty="0" err="1">
                <a:latin typeface="Arial" panose="020B0604020202020204" pitchFamily="34" charset="0"/>
                <a:cs typeface="Arial" panose="020B0604020202020204" pitchFamily="34" charset="0"/>
              </a:rPr>
              <a:t>Tính</a:t>
            </a:r>
            <a:r>
              <a:rPr lang="en-US" sz="2800" b="1" dirty="0">
                <a:latin typeface="Arial" panose="020B0604020202020204" pitchFamily="34" charset="0"/>
                <a:cs typeface="Arial" panose="020B0604020202020204" pitchFamily="34" charset="0"/>
              </a:rPr>
              <a:t> 13 - 6</a:t>
            </a:r>
          </a:p>
        </p:txBody>
      </p:sp>
      <p:sp>
        <p:nvSpPr>
          <p:cNvPr id="62" name="Rounded Rectangle 61"/>
          <p:cNvSpPr/>
          <p:nvPr/>
        </p:nvSpPr>
        <p:spPr>
          <a:xfrm>
            <a:off x="8004469" y="3523940"/>
            <a:ext cx="542001" cy="494499"/>
          </a:xfrm>
          <a:prstGeom prst="roundRect">
            <a:avLst/>
          </a:prstGeom>
        </p:spPr>
        <p:style>
          <a:lnRef idx="2">
            <a:schemeClr val="accent4"/>
          </a:lnRef>
          <a:fillRef idx="1">
            <a:schemeClr val="lt1"/>
          </a:fillRef>
          <a:effectRef idx="0">
            <a:schemeClr val="accent4"/>
          </a:effectRef>
          <a:fontRef idx="minor">
            <a:schemeClr val="dk1"/>
          </a:fontRef>
        </p:style>
        <p:txBody>
          <a:bodyPr rtlCol="0" anchor="ctr"/>
          <a:lstStyle/>
          <a:p>
            <a:pPr algn="ctr"/>
            <a:r>
              <a:rPr lang="en-US" sz="2800" b="1" dirty="0">
                <a:latin typeface="Arial" panose="020B0604020202020204" pitchFamily="34" charset="0"/>
                <a:cs typeface="Arial" panose="020B0604020202020204" pitchFamily="34" charset="0"/>
              </a:rPr>
              <a:t>?</a:t>
            </a:r>
          </a:p>
        </p:txBody>
      </p:sp>
      <p:grpSp>
        <p:nvGrpSpPr>
          <p:cNvPr id="72" name="组合 23"/>
          <p:cNvGrpSpPr/>
          <p:nvPr/>
        </p:nvGrpSpPr>
        <p:grpSpPr>
          <a:xfrm>
            <a:off x="-13656" y="5748427"/>
            <a:ext cx="12203723" cy="1123362"/>
            <a:chOff x="-17585" y="5729324"/>
            <a:chExt cx="12203723" cy="1123362"/>
          </a:xfrm>
        </p:grpSpPr>
        <p:pic>
          <p:nvPicPr>
            <p:cNvPr id="74" name="图片 25"/>
            <p:cNvPicPr>
              <a:picLocks noChangeAspect="1"/>
            </p:cNvPicPr>
            <p:nvPr/>
          </p:nvPicPr>
          <p:blipFill rotWithShape="1">
            <a:blip r:embed="rId3"/>
            <a:srcRect r="21459"/>
            <a:stretch/>
          </p:blipFill>
          <p:spPr>
            <a:xfrm>
              <a:off x="5398477" y="5729324"/>
              <a:ext cx="6787661" cy="1123362"/>
            </a:xfrm>
            <a:prstGeom prst="rect">
              <a:avLst/>
            </a:prstGeom>
          </p:spPr>
        </p:pic>
        <p:pic>
          <p:nvPicPr>
            <p:cNvPr id="73" name="图片 24"/>
            <p:cNvPicPr>
              <a:picLocks noChangeAspect="1"/>
            </p:cNvPicPr>
            <p:nvPr/>
          </p:nvPicPr>
          <p:blipFill rotWithShape="1">
            <a:blip r:embed="rId3"/>
            <a:srcRect l="1990"/>
            <a:stretch/>
          </p:blipFill>
          <p:spPr>
            <a:xfrm>
              <a:off x="-17585" y="5729324"/>
              <a:ext cx="8659753" cy="1123362"/>
            </a:xfrm>
            <a:prstGeom prst="rect">
              <a:avLst/>
            </a:prstGeom>
          </p:spPr>
        </p:pic>
      </p:grpSp>
      <p:pic>
        <p:nvPicPr>
          <p:cNvPr id="75" name="图片 17"/>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0200941" y="-254346"/>
            <a:ext cx="2289840" cy="2289840"/>
          </a:xfrm>
          <a:prstGeom prst="rect">
            <a:avLst/>
          </a:prstGeom>
        </p:spPr>
      </p:pic>
      <p:pic>
        <p:nvPicPr>
          <p:cNvPr id="76" name="图片 18">
            <a:extLst>
              <a:ext uri="{FF2B5EF4-FFF2-40B4-BE49-F238E27FC236}">
                <a16:creationId xmlns:a16="http://schemas.microsoft.com/office/drawing/2014/main" id="{414701C5-B57D-43E9-9B2F-45D581C3315E}"/>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214300" y="4751588"/>
            <a:ext cx="1865116" cy="1697256"/>
          </a:xfrm>
          <a:prstGeom prst="rect">
            <a:avLst/>
          </a:prstGeom>
        </p:spPr>
      </p:pic>
      <p:sp>
        <p:nvSpPr>
          <p:cNvPr id="77" name="Rounded Rectangle 76"/>
          <p:cNvSpPr/>
          <p:nvPr/>
        </p:nvSpPr>
        <p:spPr>
          <a:xfrm>
            <a:off x="9021039" y="3499484"/>
            <a:ext cx="542001" cy="494499"/>
          </a:xfrm>
          <a:prstGeom prst="roundRect">
            <a:avLst/>
          </a:prstGeom>
        </p:spPr>
        <p:style>
          <a:lnRef idx="2">
            <a:schemeClr val="accent4"/>
          </a:lnRef>
          <a:fillRef idx="1">
            <a:schemeClr val="lt1"/>
          </a:fillRef>
          <a:effectRef idx="0">
            <a:schemeClr val="accent4"/>
          </a:effectRef>
          <a:fontRef idx="minor">
            <a:schemeClr val="dk1"/>
          </a:fontRef>
        </p:style>
        <p:txBody>
          <a:bodyPr rtlCol="0" anchor="ctr"/>
          <a:lstStyle/>
          <a:p>
            <a:pPr algn="ctr"/>
            <a:r>
              <a:rPr lang="en-US" sz="2800" b="1" dirty="0">
                <a:latin typeface="Arial" panose="020B0604020202020204" pitchFamily="34" charset="0"/>
                <a:cs typeface="Arial" panose="020B0604020202020204" pitchFamily="34" charset="0"/>
              </a:rPr>
              <a:t>?</a:t>
            </a:r>
          </a:p>
        </p:txBody>
      </p:sp>
      <p:sp>
        <p:nvSpPr>
          <p:cNvPr id="78" name="Rounded Rectangle 77"/>
          <p:cNvSpPr/>
          <p:nvPr/>
        </p:nvSpPr>
        <p:spPr>
          <a:xfrm>
            <a:off x="7312543" y="4111915"/>
            <a:ext cx="542001" cy="494499"/>
          </a:xfrm>
          <a:prstGeom prst="roundRect">
            <a:avLst/>
          </a:prstGeom>
        </p:spPr>
        <p:style>
          <a:lnRef idx="2">
            <a:schemeClr val="accent4"/>
          </a:lnRef>
          <a:fillRef idx="1">
            <a:schemeClr val="lt1"/>
          </a:fillRef>
          <a:effectRef idx="0">
            <a:schemeClr val="accent4"/>
          </a:effectRef>
          <a:fontRef idx="minor">
            <a:schemeClr val="dk1"/>
          </a:fontRef>
        </p:style>
        <p:txBody>
          <a:bodyPr rtlCol="0" anchor="ctr"/>
          <a:lstStyle/>
          <a:p>
            <a:pPr algn="ctr"/>
            <a:r>
              <a:rPr lang="en-US" sz="2800" b="1" dirty="0">
                <a:latin typeface="Arial" panose="020B0604020202020204" pitchFamily="34" charset="0"/>
                <a:cs typeface="Arial" panose="020B0604020202020204" pitchFamily="34" charset="0"/>
              </a:rPr>
              <a:t>?</a:t>
            </a:r>
          </a:p>
        </p:txBody>
      </p:sp>
      <p:sp>
        <p:nvSpPr>
          <p:cNvPr id="79" name="Rounded Rectangle 78"/>
          <p:cNvSpPr/>
          <p:nvPr/>
        </p:nvSpPr>
        <p:spPr>
          <a:xfrm>
            <a:off x="9039960" y="4087304"/>
            <a:ext cx="542001" cy="494499"/>
          </a:xfrm>
          <a:prstGeom prst="roundRect">
            <a:avLst/>
          </a:prstGeom>
        </p:spPr>
        <p:style>
          <a:lnRef idx="2">
            <a:schemeClr val="accent4"/>
          </a:lnRef>
          <a:fillRef idx="1">
            <a:schemeClr val="lt1"/>
          </a:fillRef>
          <a:effectRef idx="0">
            <a:schemeClr val="accent4"/>
          </a:effectRef>
          <a:fontRef idx="minor">
            <a:schemeClr val="dk1"/>
          </a:fontRef>
        </p:style>
        <p:txBody>
          <a:bodyPr rtlCol="0" anchor="ctr"/>
          <a:lstStyle/>
          <a:p>
            <a:pPr algn="ctr"/>
            <a:r>
              <a:rPr lang="en-US" sz="2800" b="1" dirty="0">
                <a:latin typeface="Arial" panose="020B0604020202020204" pitchFamily="34" charset="0"/>
                <a:cs typeface="Arial" panose="020B0604020202020204" pitchFamily="34" charset="0"/>
              </a:rPr>
              <a:t>?</a:t>
            </a:r>
          </a:p>
        </p:txBody>
      </p:sp>
      <p:sp>
        <p:nvSpPr>
          <p:cNvPr id="80" name="Rounded Rectangle 79"/>
          <p:cNvSpPr/>
          <p:nvPr/>
        </p:nvSpPr>
        <p:spPr>
          <a:xfrm>
            <a:off x="7962889" y="3501472"/>
            <a:ext cx="629579" cy="546097"/>
          </a:xfrm>
          <a:prstGeom prst="roundRect">
            <a:avLst/>
          </a:prstGeom>
          <a:solidFill>
            <a:srgbClr val="FFC000"/>
          </a:solidFill>
        </p:spPr>
        <p:style>
          <a:lnRef idx="2">
            <a:schemeClr val="accent4"/>
          </a:lnRef>
          <a:fillRef idx="1">
            <a:schemeClr val="lt1"/>
          </a:fillRef>
          <a:effectRef idx="0">
            <a:schemeClr val="accent4"/>
          </a:effectRef>
          <a:fontRef idx="minor">
            <a:schemeClr val="dk1"/>
          </a:fontRef>
        </p:style>
        <p:txBody>
          <a:bodyPr rtlCol="0" anchor="ctr"/>
          <a:lstStyle/>
          <a:p>
            <a:pPr algn="ctr"/>
            <a:r>
              <a:rPr lang="en-US" sz="2800" b="1" dirty="0">
                <a:latin typeface="Arial" panose="020B0604020202020204" pitchFamily="34" charset="0"/>
                <a:cs typeface="Arial" panose="020B0604020202020204" pitchFamily="34" charset="0"/>
              </a:rPr>
              <a:t>6</a:t>
            </a:r>
          </a:p>
        </p:txBody>
      </p:sp>
      <p:sp>
        <p:nvSpPr>
          <p:cNvPr id="81" name="Rounded Rectangle 80"/>
          <p:cNvSpPr/>
          <p:nvPr/>
        </p:nvSpPr>
        <p:spPr>
          <a:xfrm>
            <a:off x="9021039" y="3485699"/>
            <a:ext cx="629579" cy="546097"/>
          </a:xfrm>
          <a:prstGeom prst="roundRect">
            <a:avLst/>
          </a:prstGeom>
          <a:solidFill>
            <a:srgbClr val="FFC000"/>
          </a:solidFill>
        </p:spPr>
        <p:style>
          <a:lnRef idx="2">
            <a:schemeClr val="accent4"/>
          </a:lnRef>
          <a:fillRef idx="1">
            <a:schemeClr val="lt1"/>
          </a:fillRef>
          <a:effectRef idx="0">
            <a:schemeClr val="accent4"/>
          </a:effectRef>
          <a:fontRef idx="minor">
            <a:schemeClr val="dk1"/>
          </a:fontRef>
        </p:style>
        <p:txBody>
          <a:bodyPr rtlCol="0" anchor="ctr"/>
          <a:lstStyle/>
          <a:p>
            <a:pPr algn="ctr"/>
            <a:r>
              <a:rPr lang="en-US" sz="2800" b="1" dirty="0">
                <a:latin typeface="Arial" panose="020B0604020202020204" pitchFamily="34" charset="0"/>
                <a:cs typeface="Arial" panose="020B0604020202020204" pitchFamily="34" charset="0"/>
              </a:rPr>
              <a:t>4</a:t>
            </a:r>
          </a:p>
        </p:txBody>
      </p:sp>
      <p:sp>
        <p:nvSpPr>
          <p:cNvPr id="82" name="Rounded Rectangle 81"/>
          <p:cNvSpPr/>
          <p:nvPr/>
        </p:nvSpPr>
        <p:spPr>
          <a:xfrm>
            <a:off x="7248268" y="4111937"/>
            <a:ext cx="629579" cy="546097"/>
          </a:xfrm>
          <a:prstGeom prst="roundRect">
            <a:avLst/>
          </a:prstGeom>
          <a:solidFill>
            <a:srgbClr val="FFC000"/>
          </a:solidFill>
        </p:spPr>
        <p:style>
          <a:lnRef idx="2">
            <a:schemeClr val="accent4"/>
          </a:lnRef>
          <a:fillRef idx="1">
            <a:schemeClr val="lt1"/>
          </a:fillRef>
          <a:effectRef idx="0">
            <a:schemeClr val="accent4"/>
          </a:effectRef>
          <a:fontRef idx="minor">
            <a:schemeClr val="dk1"/>
          </a:fontRef>
        </p:style>
        <p:txBody>
          <a:bodyPr rtlCol="0" anchor="ctr"/>
          <a:lstStyle/>
          <a:p>
            <a:pPr algn="ctr"/>
            <a:r>
              <a:rPr lang="en-US" sz="2800" b="1" dirty="0">
                <a:latin typeface="Arial" panose="020B0604020202020204" pitchFamily="34" charset="0"/>
                <a:cs typeface="Arial" panose="020B0604020202020204" pitchFamily="34" charset="0"/>
              </a:rPr>
              <a:t>4</a:t>
            </a:r>
          </a:p>
        </p:txBody>
      </p:sp>
      <p:sp>
        <p:nvSpPr>
          <p:cNvPr id="83" name="Rounded Rectangle 82"/>
          <p:cNvSpPr/>
          <p:nvPr/>
        </p:nvSpPr>
        <p:spPr>
          <a:xfrm>
            <a:off x="8610843" y="4725772"/>
            <a:ext cx="582937" cy="500001"/>
          </a:xfrm>
          <a:prstGeom prst="roundRect">
            <a:avLst/>
          </a:prstGeom>
          <a:solidFill>
            <a:srgbClr val="FFC000"/>
          </a:solidFill>
        </p:spPr>
        <p:style>
          <a:lnRef idx="2">
            <a:schemeClr val="accent4"/>
          </a:lnRef>
          <a:fillRef idx="1">
            <a:schemeClr val="lt1"/>
          </a:fillRef>
          <a:effectRef idx="0">
            <a:schemeClr val="accent4"/>
          </a:effectRef>
          <a:fontRef idx="minor">
            <a:schemeClr val="dk1"/>
          </a:fontRef>
        </p:style>
        <p:txBody>
          <a:bodyPr rtlCol="0" anchor="ctr"/>
          <a:lstStyle/>
          <a:p>
            <a:pPr algn="ctr"/>
            <a:r>
              <a:rPr lang="en-US" sz="2800" b="1" dirty="0">
                <a:latin typeface="Arial" panose="020B0604020202020204" pitchFamily="34" charset="0"/>
                <a:cs typeface="Arial" panose="020B0604020202020204" pitchFamily="34" charset="0"/>
              </a:rPr>
              <a:t>7</a:t>
            </a:r>
          </a:p>
        </p:txBody>
      </p:sp>
      <p:sp>
        <p:nvSpPr>
          <p:cNvPr id="85" name="Rounded Rectangle 84"/>
          <p:cNvSpPr/>
          <p:nvPr/>
        </p:nvSpPr>
        <p:spPr>
          <a:xfrm>
            <a:off x="9039960" y="4075211"/>
            <a:ext cx="629579" cy="546097"/>
          </a:xfrm>
          <a:prstGeom prst="roundRect">
            <a:avLst/>
          </a:prstGeom>
          <a:solidFill>
            <a:srgbClr val="FFC000"/>
          </a:solidFill>
        </p:spPr>
        <p:style>
          <a:lnRef idx="2">
            <a:schemeClr val="accent4"/>
          </a:lnRef>
          <a:fillRef idx="1">
            <a:schemeClr val="lt1"/>
          </a:fillRef>
          <a:effectRef idx="0">
            <a:schemeClr val="accent4"/>
          </a:effectRef>
          <a:fontRef idx="minor">
            <a:schemeClr val="dk1"/>
          </a:fontRef>
        </p:style>
        <p:txBody>
          <a:bodyPr rtlCol="0" anchor="ctr"/>
          <a:lstStyle/>
          <a:p>
            <a:pPr algn="ctr"/>
            <a:r>
              <a:rPr lang="en-US" sz="2800" b="1" dirty="0">
                <a:latin typeface="Arial" panose="020B0604020202020204" pitchFamily="34" charset="0"/>
                <a:cs typeface="Arial" panose="020B0604020202020204" pitchFamily="34" charset="0"/>
              </a:rPr>
              <a:t>7</a:t>
            </a:r>
          </a:p>
        </p:txBody>
      </p:sp>
      <p:pic>
        <p:nvPicPr>
          <p:cNvPr id="33" name="Picture 32"/>
          <p:cNvPicPr>
            <a:picLocks noChangeAspect="1"/>
          </p:cNvPicPr>
          <p:nvPr/>
        </p:nvPicPr>
        <p:blipFill>
          <a:blip r:embed="rId6"/>
          <a:stretch>
            <a:fillRect/>
          </a:stretch>
        </p:blipFill>
        <p:spPr>
          <a:xfrm>
            <a:off x="0" y="0"/>
            <a:ext cx="2566876" cy="1149125"/>
          </a:xfrm>
          <a:prstGeom prst="rect">
            <a:avLst/>
          </a:prstGeom>
        </p:spPr>
      </p:pic>
      <p:sp>
        <p:nvSpPr>
          <p:cNvPr id="35" name="Rounded Rectangle 34"/>
          <p:cNvSpPr/>
          <p:nvPr/>
        </p:nvSpPr>
        <p:spPr>
          <a:xfrm>
            <a:off x="2491955" y="3993983"/>
            <a:ext cx="594532" cy="524623"/>
          </a:xfrm>
          <a:prstGeom prst="roundRect">
            <a:avLst/>
          </a:prstGeom>
          <a:solidFill>
            <a:srgbClr val="FFC000"/>
          </a:solidFill>
        </p:spPr>
        <p:style>
          <a:lnRef idx="2">
            <a:schemeClr val="accent4"/>
          </a:lnRef>
          <a:fillRef idx="1">
            <a:schemeClr val="lt1"/>
          </a:fillRef>
          <a:effectRef idx="0">
            <a:schemeClr val="accent4"/>
          </a:effectRef>
          <a:fontRef idx="minor">
            <a:schemeClr val="dk1"/>
          </a:fontRef>
        </p:style>
        <p:txBody>
          <a:bodyPr rtlCol="0" anchor="ctr"/>
          <a:lstStyle/>
          <a:p>
            <a:pPr algn="ctr"/>
            <a:r>
              <a:rPr lang="en-US" sz="2800" b="1" dirty="0">
                <a:latin typeface="Arial" panose="020B0604020202020204" pitchFamily="34" charset="0"/>
                <a:cs typeface="Arial" panose="020B0604020202020204" pitchFamily="34" charset="0"/>
              </a:rPr>
              <a:t>6</a:t>
            </a:r>
          </a:p>
        </p:txBody>
      </p:sp>
      <p:sp>
        <p:nvSpPr>
          <p:cNvPr id="39" name="Rounded Rectangle 38"/>
          <p:cNvSpPr/>
          <p:nvPr/>
        </p:nvSpPr>
        <p:spPr>
          <a:xfrm>
            <a:off x="9793703" y="2862095"/>
            <a:ext cx="542001" cy="494499"/>
          </a:xfrm>
          <a:prstGeom prst="roundRect">
            <a:avLst/>
          </a:prstGeom>
        </p:spPr>
        <p:style>
          <a:lnRef idx="2">
            <a:schemeClr val="accent4"/>
          </a:lnRef>
          <a:fillRef idx="1">
            <a:schemeClr val="lt1"/>
          </a:fillRef>
          <a:effectRef idx="0">
            <a:schemeClr val="accent4"/>
          </a:effectRef>
          <a:fontRef idx="minor">
            <a:schemeClr val="dk1"/>
          </a:fontRef>
        </p:style>
        <p:txBody>
          <a:bodyPr rtlCol="0" anchor="ctr"/>
          <a:lstStyle/>
          <a:p>
            <a:pPr algn="ctr"/>
            <a:r>
              <a:rPr lang="en-US" sz="2800" b="1" dirty="0">
                <a:latin typeface="Arial" panose="020B0604020202020204" pitchFamily="34" charset="0"/>
                <a:cs typeface="Arial" panose="020B0604020202020204" pitchFamily="34" charset="0"/>
              </a:rPr>
              <a:t>?</a:t>
            </a:r>
          </a:p>
        </p:txBody>
      </p:sp>
      <p:sp>
        <p:nvSpPr>
          <p:cNvPr id="42" name="Rounded Rectangle 41"/>
          <p:cNvSpPr/>
          <p:nvPr/>
        </p:nvSpPr>
        <p:spPr>
          <a:xfrm>
            <a:off x="9801849" y="2851585"/>
            <a:ext cx="629579" cy="546097"/>
          </a:xfrm>
          <a:prstGeom prst="roundRect">
            <a:avLst/>
          </a:prstGeom>
          <a:solidFill>
            <a:srgbClr val="FFC000"/>
          </a:solidFill>
        </p:spPr>
        <p:style>
          <a:lnRef idx="2">
            <a:schemeClr val="accent4"/>
          </a:lnRef>
          <a:fillRef idx="1">
            <a:schemeClr val="lt1"/>
          </a:fillRef>
          <a:effectRef idx="0">
            <a:schemeClr val="accent4"/>
          </a:effectRef>
          <a:fontRef idx="minor">
            <a:schemeClr val="dk1"/>
          </a:fontRef>
        </p:style>
        <p:txBody>
          <a:bodyPr rtlCol="0" anchor="ctr"/>
          <a:lstStyle/>
          <a:p>
            <a:pPr algn="ctr"/>
            <a:r>
              <a:rPr lang="en-US" sz="2800" b="1" dirty="0">
                <a:latin typeface="Arial" panose="020B0604020202020204" pitchFamily="34" charset="0"/>
                <a:cs typeface="Arial" panose="020B0604020202020204" pitchFamily="34" charset="0"/>
              </a:rPr>
              <a:t>3</a:t>
            </a:r>
          </a:p>
        </p:txBody>
      </p:sp>
      <p:sp>
        <p:nvSpPr>
          <p:cNvPr id="43" name="Rounded Rectangle 42"/>
          <p:cNvSpPr/>
          <p:nvPr/>
        </p:nvSpPr>
        <p:spPr>
          <a:xfrm>
            <a:off x="8175917" y="4131763"/>
            <a:ext cx="542001" cy="494499"/>
          </a:xfrm>
          <a:prstGeom prst="roundRect">
            <a:avLst/>
          </a:prstGeom>
        </p:spPr>
        <p:style>
          <a:lnRef idx="2">
            <a:schemeClr val="accent4"/>
          </a:lnRef>
          <a:fillRef idx="1">
            <a:schemeClr val="lt1"/>
          </a:fillRef>
          <a:effectRef idx="0">
            <a:schemeClr val="accent4"/>
          </a:effectRef>
          <a:fontRef idx="minor">
            <a:schemeClr val="dk1"/>
          </a:fontRef>
        </p:style>
        <p:txBody>
          <a:bodyPr rtlCol="0" anchor="ctr"/>
          <a:lstStyle/>
          <a:p>
            <a:pPr algn="ctr"/>
            <a:r>
              <a:rPr lang="en-US" sz="2800" b="1" dirty="0">
                <a:latin typeface="Arial" panose="020B0604020202020204" pitchFamily="34" charset="0"/>
                <a:cs typeface="Arial" panose="020B0604020202020204" pitchFamily="34" charset="0"/>
              </a:rPr>
              <a:t>?</a:t>
            </a:r>
          </a:p>
        </p:txBody>
      </p:sp>
      <p:sp>
        <p:nvSpPr>
          <p:cNvPr id="44" name="Rounded Rectangle 43"/>
          <p:cNvSpPr/>
          <p:nvPr/>
        </p:nvSpPr>
        <p:spPr>
          <a:xfrm>
            <a:off x="8191761" y="4111915"/>
            <a:ext cx="557619" cy="538330"/>
          </a:xfrm>
          <a:prstGeom prst="roundRect">
            <a:avLst/>
          </a:prstGeom>
          <a:solidFill>
            <a:srgbClr val="FFC000"/>
          </a:solidFill>
        </p:spPr>
        <p:style>
          <a:lnRef idx="2">
            <a:schemeClr val="accent4"/>
          </a:lnRef>
          <a:fillRef idx="1">
            <a:schemeClr val="lt1"/>
          </a:fillRef>
          <a:effectRef idx="0">
            <a:schemeClr val="accent4"/>
          </a:effectRef>
          <a:fontRef idx="minor">
            <a:schemeClr val="dk1"/>
          </a:fontRef>
        </p:style>
        <p:txBody>
          <a:bodyPr rtlCol="0" anchor="ctr"/>
          <a:lstStyle/>
          <a:p>
            <a:pPr algn="ctr"/>
            <a:r>
              <a:rPr lang="en-US" sz="2800" b="1" dirty="0">
                <a:latin typeface="Arial" panose="020B0604020202020204" pitchFamily="34" charset="0"/>
                <a:cs typeface="Arial" panose="020B0604020202020204" pitchFamily="34" charset="0"/>
              </a:rPr>
              <a:t>3</a:t>
            </a:r>
          </a:p>
        </p:txBody>
      </p:sp>
    </p:spTree>
    <p:extLst>
      <p:ext uri="{BB962C8B-B14F-4D97-AF65-F5344CB8AC3E}">
        <p14:creationId xmlns:p14="http://schemas.microsoft.com/office/powerpoint/2010/main" val="41281018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72"/>
                                        </p:tgtEl>
                                        <p:attrNameLst>
                                          <p:attrName>style.visibility</p:attrName>
                                        </p:attrNameLst>
                                      </p:cBhvr>
                                      <p:to>
                                        <p:strVal val="visible"/>
                                      </p:to>
                                    </p:set>
                                    <p:animEffect transition="in" filter="fade">
                                      <p:cBhvr>
                                        <p:cTn id="7" dur="1000"/>
                                        <p:tgtEl>
                                          <p:spTgt spid="72"/>
                                        </p:tgtEl>
                                      </p:cBhvr>
                                    </p:animEffect>
                                    <p:anim calcmode="lin" valueType="num">
                                      <p:cBhvr>
                                        <p:cTn id="8" dur="1000" fill="hold"/>
                                        <p:tgtEl>
                                          <p:spTgt spid="72"/>
                                        </p:tgtEl>
                                        <p:attrNameLst>
                                          <p:attrName>ppt_x</p:attrName>
                                        </p:attrNameLst>
                                      </p:cBhvr>
                                      <p:tavLst>
                                        <p:tav tm="0">
                                          <p:val>
                                            <p:strVal val="#ppt_x"/>
                                          </p:val>
                                        </p:tav>
                                        <p:tav tm="100000">
                                          <p:val>
                                            <p:strVal val="#ppt_x"/>
                                          </p:val>
                                        </p:tav>
                                      </p:tavLst>
                                    </p:anim>
                                    <p:anim calcmode="lin" valueType="num">
                                      <p:cBhvr>
                                        <p:cTn id="9" dur="1000" fill="hold"/>
                                        <p:tgtEl>
                                          <p:spTgt spid="72"/>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7" presetClass="entr" presetSubtype="0" fill="hold" nodeType="afterEffect">
                                  <p:stCondLst>
                                    <p:cond delay="0"/>
                                  </p:stCondLst>
                                  <p:childTnLst>
                                    <p:set>
                                      <p:cBhvr>
                                        <p:cTn id="12" dur="1" fill="hold">
                                          <p:stCondLst>
                                            <p:cond delay="0"/>
                                          </p:stCondLst>
                                        </p:cTn>
                                        <p:tgtEl>
                                          <p:spTgt spid="75"/>
                                        </p:tgtEl>
                                        <p:attrNameLst>
                                          <p:attrName>style.visibility</p:attrName>
                                        </p:attrNameLst>
                                      </p:cBhvr>
                                      <p:to>
                                        <p:strVal val="visible"/>
                                      </p:to>
                                    </p:set>
                                    <p:animEffect transition="in" filter="fade">
                                      <p:cBhvr>
                                        <p:cTn id="13" dur="1000"/>
                                        <p:tgtEl>
                                          <p:spTgt spid="75"/>
                                        </p:tgtEl>
                                      </p:cBhvr>
                                    </p:animEffect>
                                    <p:anim calcmode="lin" valueType="num">
                                      <p:cBhvr>
                                        <p:cTn id="14" dur="1000" fill="hold"/>
                                        <p:tgtEl>
                                          <p:spTgt spid="75"/>
                                        </p:tgtEl>
                                        <p:attrNameLst>
                                          <p:attrName>ppt_x</p:attrName>
                                        </p:attrNameLst>
                                      </p:cBhvr>
                                      <p:tavLst>
                                        <p:tav tm="0">
                                          <p:val>
                                            <p:strVal val="#ppt_x"/>
                                          </p:val>
                                        </p:tav>
                                        <p:tav tm="100000">
                                          <p:val>
                                            <p:strVal val="#ppt_x"/>
                                          </p:val>
                                        </p:tav>
                                      </p:tavLst>
                                    </p:anim>
                                    <p:anim calcmode="lin" valueType="num">
                                      <p:cBhvr>
                                        <p:cTn id="15" dur="1000" fill="hold"/>
                                        <p:tgtEl>
                                          <p:spTgt spid="75"/>
                                        </p:tgtEl>
                                        <p:attrNameLst>
                                          <p:attrName>ppt_y</p:attrName>
                                        </p:attrNameLst>
                                      </p:cBhvr>
                                      <p:tavLst>
                                        <p:tav tm="0">
                                          <p:val>
                                            <p:strVal val="#ppt_y-.1"/>
                                          </p:val>
                                        </p:tav>
                                        <p:tav tm="100000">
                                          <p:val>
                                            <p:strVal val="#ppt_y"/>
                                          </p:val>
                                        </p:tav>
                                      </p:tavLst>
                                    </p:anim>
                                  </p:childTnLst>
                                </p:cTn>
                              </p:par>
                              <p:par>
                                <p:cTn id="16" presetID="22" presetClass="entr" presetSubtype="1" fill="hold" grpId="0" nodeType="with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wipe(up)">
                                      <p:cBhvr>
                                        <p:cTn id="18" dur="500"/>
                                        <p:tgtEl>
                                          <p:spTgt spid="4"/>
                                        </p:tgtEl>
                                      </p:cBhvr>
                                    </p:animEffect>
                                  </p:childTnLst>
                                </p:cTn>
                              </p:par>
                              <p:par>
                                <p:cTn id="19" presetID="16" presetClass="entr" presetSubtype="21" fill="hold" nodeType="withEffect">
                                  <p:stCondLst>
                                    <p:cond delay="0"/>
                                  </p:stCondLst>
                                  <p:childTnLst>
                                    <p:set>
                                      <p:cBhvr>
                                        <p:cTn id="20" dur="1" fill="hold">
                                          <p:stCondLst>
                                            <p:cond delay="0"/>
                                          </p:stCondLst>
                                        </p:cTn>
                                        <p:tgtEl>
                                          <p:spTgt spid="36"/>
                                        </p:tgtEl>
                                        <p:attrNameLst>
                                          <p:attrName>style.visibility</p:attrName>
                                        </p:attrNameLst>
                                      </p:cBhvr>
                                      <p:to>
                                        <p:strVal val="visible"/>
                                      </p:to>
                                    </p:set>
                                    <p:animEffect transition="in" filter="barn(inVertical)">
                                      <p:cBhvr>
                                        <p:cTn id="21" dur="500"/>
                                        <p:tgtEl>
                                          <p:spTgt spid="36"/>
                                        </p:tgtEl>
                                      </p:cBhvr>
                                    </p:animEffect>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grpId="0" nodeType="clickEffect">
                                  <p:stCondLst>
                                    <p:cond delay="0"/>
                                  </p:stCondLst>
                                  <p:childTnLst>
                                    <p:set>
                                      <p:cBhvr>
                                        <p:cTn id="25" dur="1" fill="hold">
                                          <p:stCondLst>
                                            <p:cond delay="0"/>
                                          </p:stCondLst>
                                        </p:cTn>
                                        <p:tgtEl>
                                          <p:spTgt spid="37"/>
                                        </p:tgtEl>
                                        <p:attrNameLst>
                                          <p:attrName>style.visibility</p:attrName>
                                        </p:attrNameLst>
                                      </p:cBhvr>
                                      <p:to>
                                        <p:strVal val="visible"/>
                                      </p:to>
                                    </p:set>
                                    <p:animEffect transition="in" filter="fade">
                                      <p:cBhvr>
                                        <p:cTn id="26" dur="1000"/>
                                        <p:tgtEl>
                                          <p:spTgt spid="37"/>
                                        </p:tgtEl>
                                      </p:cBhvr>
                                    </p:animEffect>
                                    <p:anim calcmode="lin" valueType="num">
                                      <p:cBhvr>
                                        <p:cTn id="27" dur="1000" fill="hold"/>
                                        <p:tgtEl>
                                          <p:spTgt spid="37"/>
                                        </p:tgtEl>
                                        <p:attrNameLst>
                                          <p:attrName>ppt_x</p:attrName>
                                        </p:attrNameLst>
                                      </p:cBhvr>
                                      <p:tavLst>
                                        <p:tav tm="0">
                                          <p:val>
                                            <p:strVal val="#ppt_x"/>
                                          </p:val>
                                        </p:tav>
                                        <p:tav tm="100000">
                                          <p:val>
                                            <p:strVal val="#ppt_x"/>
                                          </p:val>
                                        </p:tav>
                                      </p:tavLst>
                                    </p:anim>
                                    <p:anim calcmode="lin" valueType="num">
                                      <p:cBhvr>
                                        <p:cTn id="28" dur="1000" fill="hold"/>
                                        <p:tgtEl>
                                          <p:spTgt spid="37"/>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42" presetClass="entr" presetSubtype="0" fill="hold" nodeType="clickEffect">
                                  <p:stCondLst>
                                    <p:cond delay="0"/>
                                  </p:stCondLst>
                                  <p:childTnLst>
                                    <p:set>
                                      <p:cBhvr>
                                        <p:cTn id="32" dur="1" fill="hold">
                                          <p:stCondLst>
                                            <p:cond delay="0"/>
                                          </p:stCondLst>
                                        </p:cTn>
                                        <p:tgtEl>
                                          <p:spTgt spid="52"/>
                                        </p:tgtEl>
                                        <p:attrNameLst>
                                          <p:attrName>style.visibility</p:attrName>
                                        </p:attrNameLst>
                                      </p:cBhvr>
                                      <p:to>
                                        <p:strVal val="visible"/>
                                      </p:to>
                                    </p:set>
                                    <p:animEffect transition="in" filter="fade">
                                      <p:cBhvr>
                                        <p:cTn id="33" dur="1000"/>
                                        <p:tgtEl>
                                          <p:spTgt spid="52"/>
                                        </p:tgtEl>
                                      </p:cBhvr>
                                    </p:animEffect>
                                    <p:anim calcmode="lin" valueType="num">
                                      <p:cBhvr>
                                        <p:cTn id="34" dur="1000" fill="hold"/>
                                        <p:tgtEl>
                                          <p:spTgt spid="52"/>
                                        </p:tgtEl>
                                        <p:attrNameLst>
                                          <p:attrName>ppt_x</p:attrName>
                                        </p:attrNameLst>
                                      </p:cBhvr>
                                      <p:tavLst>
                                        <p:tav tm="0">
                                          <p:val>
                                            <p:strVal val="#ppt_x"/>
                                          </p:val>
                                        </p:tav>
                                        <p:tav tm="100000">
                                          <p:val>
                                            <p:strVal val="#ppt_x"/>
                                          </p:val>
                                        </p:tav>
                                      </p:tavLst>
                                    </p:anim>
                                    <p:anim calcmode="lin" valueType="num">
                                      <p:cBhvr>
                                        <p:cTn id="35" dur="1000" fill="hold"/>
                                        <p:tgtEl>
                                          <p:spTgt spid="52"/>
                                        </p:tgtEl>
                                        <p:attrNameLst>
                                          <p:attrName>ppt_y</p:attrName>
                                        </p:attrNameLst>
                                      </p:cBhvr>
                                      <p:tavLst>
                                        <p:tav tm="0">
                                          <p:val>
                                            <p:strVal val="#ppt_y+.1"/>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14" presetClass="entr" presetSubtype="10" fill="hold" grpId="0" nodeType="clickEffect">
                                  <p:stCondLst>
                                    <p:cond delay="0"/>
                                  </p:stCondLst>
                                  <p:childTnLst>
                                    <p:set>
                                      <p:cBhvr>
                                        <p:cTn id="39" dur="1" fill="hold">
                                          <p:stCondLst>
                                            <p:cond delay="0"/>
                                          </p:stCondLst>
                                        </p:cTn>
                                        <p:tgtEl>
                                          <p:spTgt spid="40"/>
                                        </p:tgtEl>
                                        <p:attrNameLst>
                                          <p:attrName>style.visibility</p:attrName>
                                        </p:attrNameLst>
                                      </p:cBhvr>
                                      <p:to>
                                        <p:strVal val="visible"/>
                                      </p:to>
                                    </p:set>
                                    <p:animEffect transition="in" filter="randombar(horizontal)">
                                      <p:cBhvr>
                                        <p:cTn id="40" dur="500"/>
                                        <p:tgtEl>
                                          <p:spTgt spid="40"/>
                                        </p:tgtEl>
                                      </p:cBhvr>
                                    </p:animEffect>
                                  </p:childTnLst>
                                </p:cTn>
                              </p:par>
                            </p:childTnLst>
                          </p:cTn>
                        </p:par>
                      </p:childTnLst>
                    </p:cTn>
                  </p:par>
                  <p:par>
                    <p:cTn id="41" fill="hold">
                      <p:stCondLst>
                        <p:cond delay="indefinite"/>
                      </p:stCondLst>
                      <p:childTnLst>
                        <p:par>
                          <p:cTn id="42" fill="hold">
                            <p:stCondLst>
                              <p:cond delay="0"/>
                            </p:stCondLst>
                            <p:childTnLst>
                              <p:par>
                                <p:cTn id="43" presetID="14" presetClass="entr" presetSubtype="10" fill="hold" grpId="0" nodeType="clickEffect">
                                  <p:stCondLst>
                                    <p:cond delay="0"/>
                                  </p:stCondLst>
                                  <p:childTnLst>
                                    <p:set>
                                      <p:cBhvr>
                                        <p:cTn id="44" dur="1" fill="hold">
                                          <p:stCondLst>
                                            <p:cond delay="0"/>
                                          </p:stCondLst>
                                        </p:cTn>
                                        <p:tgtEl>
                                          <p:spTgt spid="35"/>
                                        </p:tgtEl>
                                        <p:attrNameLst>
                                          <p:attrName>style.visibility</p:attrName>
                                        </p:attrNameLst>
                                      </p:cBhvr>
                                      <p:to>
                                        <p:strVal val="visible"/>
                                      </p:to>
                                    </p:set>
                                    <p:animEffect transition="in" filter="randombar(horizontal)">
                                      <p:cBhvr>
                                        <p:cTn id="45" dur="500"/>
                                        <p:tgtEl>
                                          <p:spTgt spid="35"/>
                                        </p:tgtEl>
                                      </p:cBhvr>
                                    </p:animEffect>
                                  </p:childTnLst>
                                </p:cTn>
                              </p:par>
                            </p:childTnLst>
                          </p:cTn>
                        </p:par>
                      </p:childTnLst>
                    </p:cTn>
                  </p:par>
                  <p:par>
                    <p:cTn id="46" fill="hold">
                      <p:stCondLst>
                        <p:cond delay="indefinite"/>
                      </p:stCondLst>
                      <p:childTnLst>
                        <p:par>
                          <p:cTn id="47" fill="hold">
                            <p:stCondLst>
                              <p:cond delay="0"/>
                            </p:stCondLst>
                            <p:childTnLst>
                              <p:par>
                                <p:cTn id="48" presetID="14" presetClass="entr" presetSubtype="10" fill="hold" grpId="0" nodeType="clickEffect">
                                  <p:stCondLst>
                                    <p:cond delay="0"/>
                                  </p:stCondLst>
                                  <p:childTnLst>
                                    <p:set>
                                      <p:cBhvr>
                                        <p:cTn id="49" dur="1" fill="hold">
                                          <p:stCondLst>
                                            <p:cond delay="0"/>
                                          </p:stCondLst>
                                        </p:cTn>
                                        <p:tgtEl>
                                          <p:spTgt spid="49"/>
                                        </p:tgtEl>
                                        <p:attrNameLst>
                                          <p:attrName>style.visibility</p:attrName>
                                        </p:attrNameLst>
                                      </p:cBhvr>
                                      <p:to>
                                        <p:strVal val="visible"/>
                                      </p:to>
                                    </p:set>
                                    <p:animEffect transition="in" filter="randombar(horizontal)">
                                      <p:cBhvr>
                                        <p:cTn id="50" dur="500"/>
                                        <p:tgtEl>
                                          <p:spTgt spid="49"/>
                                        </p:tgtEl>
                                      </p:cBhvr>
                                    </p:animEffect>
                                  </p:childTnLst>
                                </p:cTn>
                              </p:par>
                            </p:childTnLst>
                          </p:cTn>
                        </p:par>
                      </p:childTnLst>
                    </p:cTn>
                  </p:par>
                  <p:par>
                    <p:cTn id="51" fill="hold">
                      <p:stCondLst>
                        <p:cond delay="indefinite"/>
                      </p:stCondLst>
                      <p:childTnLst>
                        <p:par>
                          <p:cTn id="52" fill="hold">
                            <p:stCondLst>
                              <p:cond delay="0"/>
                            </p:stCondLst>
                            <p:childTnLst>
                              <p:par>
                                <p:cTn id="53" presetID="14" presetClass="entr" presetSubtype="10" fill="hold" grpId="0" nodeType="clickEffect">
                                  <p:stCondLst>
                                    <p:cond delay="0"/>
                                  </p:stCondLst>
                                  <p:childTnLst>
                                    <p:set>
                                      <p:cBhvr>
                                        <p:cTn id="54" dur="1" fill="hold">
                                          <p:stCondLst>
                                            <p:cond delay="0"/>
                                          </p:stCondLst>
                                        </p:cTn>
                                        <p:tgtEl>
                                          <p:spTgt spid="41"/>
                                        </p:tgtEl>
                                        <p:attrNameLst>
                                          <p:attrName>style.visibility</p:attrName>
                                        </p:attrNameLst>
                                      </p:cBhvr>
                                      <p:to>
                                        <p:strVal val="visible"/>
                                      </p:to>
                                    </p:set>
                                    <p:animEffect transition="in" filter="randombar(horizontal)">
                                      <p:cBhvr>
                                        <p:cTn id="55" dur="500"/>
                                        <p:tgtEl>
                                          <p:spTgt spid="41"/>
                                        </p:tgtEl>
                                      </p:cBhvr>
                                    </p:animEffect>
                                  </p:childTnLst>
                                </p:cTn>
                              </p:par>
                            </p:childTnLst>
                          </p:cTn>
                        </p:par>
                      </p:childTnLst>
                    </p:cTn>
                  </p:par>
                  <p:par>
                    <p:cTn id="56" fill="hold">
                      <p:stCondLst>
                        <p:cond delay="indefinite"/>
                      </p:stCondLst>
                      <p:childTnLst>
                        <p:par>
                          <p:cTn id="57" fill="hold">
                            <p:stCondLst>
                              <p:cond delay="0"/>
                            </p:stCondLst>
                            <p:childTnLst>
                              <p:par>
                                <p:cTn id="58" presetID="42" presetClass="entr" presetSubtype="0" fill="hold" grpId="0" nodeType="clickEffect">
                                  <p:stCondLst>
                                    <p:cond delay="0"/>
                                  </p:stCondLst>
                                  <p:childTnLst>
                                    <p:set>
                                      <p:cBhvr>
                                        <p:cTn id="59" dur="1" fill="hold">
                                          <p:stCondLst>
                                            <p:cond delay="0"/>
                                          </p:stCondLst>
                                        </p:cTn>
                                        <p:tgtEl>
                                          <p:spTgt spid="61"/>
                                        </p:tgtEl>
                                        <p:attrNameLst>
                                          <p:attrName>style.visibility</p:attrName>
                                        </p:attrNameLst>
                                      </p:cBhvr>
                                      <p:to>
                                        <p:strVal val="visible"/>
                                      </p:to>
                                    </p:set>
                                    <p:animEffect transition="in" filter="fade">
                                      <p:cBhvr>
                                        <p:cTn id="60" dur="1000"/>
                                        <p:tgtEl>
                                          <p:spTgt spid="61"/>
                                        </p:tgtEl>
                                      </p:cBhvr>
                                    </p:animEffect>
                                    <p:anim calcmode="lin" valueType="num">
                                      <p:cBhvr>
                                        <p:cTn id="61" dur="1000" fill="hold"/>
                                        <p:tgtEl>
                                          <p:spTgt spid="61"/>
                                        </p:tgtEl>
                                        <p:attrNameLst>
                                          <p:attrName>ppt_x</p:attrName>
                                        </p:attrNameLst>
                                      </p:cBhvr>
                                      <p:tavLst>
                                        <p:tav tm="0">
                                          <p:val>
                                            <p:strVal val="#ppt_x"/>
                                          </p:val>
                                        </p:tav>
                                        <p:tav tm="100000">
                                          <p:val>
                                            <p:strVal val="#ppt_x"/>
                                          </p:val>
                                        </p:tav>
                                      </p:tavLst>
                                    </p:anim>
                                    <p:anim calcmode="lin" valueType="num">
                                      <p:cBhvr>
                                        <p:cTn id="62" dur="1000" fill="hold"/>
                                        <p:tgtEl>
                                          <p:spTgt spid="61"/>
                                        </p:tgtEl>
                                        <p:attrNameLst>
                                          <p:attrName>ppt_y</p:attrName>
                                        </p:attrNameLst>
                                      </p:cBhvr>
                                      <p:tavLst>
                                        <p:tav tm="0">
                                          <p:val>
                                            <p:strVal val="#ppt_y+.1"/>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42" presetClass="entr" presetSubtype="0" fill="hold" nodeType="clickEffect">
                                  <p:stCondLst>
                                    <p:cond delay="0"/>
                                  </p:stCondLst>
                                  <p:childTnLst>
                                    <p:set>
                                      <p:cBhvr>
                                        <p:cTn id="66" dur="1" fill="hold">
                                          <p:stCondLst>
                                            <p:cond delay="0"/>
                                          </p:stCondLst>
                                        </p:cTn>
                                        <p:tgtEl>
                                          <p:spTgt spid="53"/>
                                        </p:tgtEl>
                                        <p:attrNameLst>
                                          <p:attrName>style.visibility</p:attrName>
                                        </p:attrNameLst>
                                      </p:cBhvr>
                                      <p:to>
                                        <p:strVal val="visible"/>
                                      </p:to>
                                    </p:set>
                                    <p:animEffect transition="in" filter="fade">
                                      <p:cBhvr>
                                        <p:cTn id="67" dur="1000"/>
                                        <p:tgtEl>
                                          <p:spTgt spid="53"/>
                                        </p:tgtEl>
                                      </p:cBhvr>
                                    </p:animEffect>
                                    <p:anim calcmode="lin" valueType="num">
                                      <p:cBhvr>
                                        <p:cTn id="68" dur="1000" fill="hold"/>
                                        <p:tgtEl>
                                          <p:spTgt spid="53"/>
                                        </p:tgtEl>
                                        <p:attrNameLst>
                                          <p:attrName>ppt_x</p:attrName>
                                        </p:attrNameLst>
                                      </p:cBhvr>
                                      <p:tavLst>
                                        <p:tav tm="0">
                                          <p:val>
                                            <p:strVal val="#ppt_x"/>
                                          </p:val>
                                        </p:tav>
                                        <p:tav tm="100000">
                                          <p:val>
                                            <p:strVal val="#ppt_x"/>
                                          </p:val>
                                        </p:tav>
                                      </p:tavLst>
                                    </p:anim>
                                    <p:anim calcmode="lin" valueType="num">
                                      <p:cBhvr>
                                        <p:cTn id="69" dur="1000" fill="hold"/>
                                        <p:tgtEl>
                                          <p:spTgt spid="53"/>
                                        </p:tgtEl>
                                        <p:attrNameLst>
                                          <p:attrName>ppt_y</p:attrName>
                                        </p:attrNameLst>
                                      </p:cBhvr>
                                      <p:tavLst>
                                        <p:tav tm="0">
                                          <p:val>
                                            <p:strVal val="#ppt_y+.1"/>
                                          </p:val>
                                        </p:tav>
                                        <p:tav tm="100000">
                                          <p:val>
                                            <p:strVal val="#ppt_y"/>
                                          </p:val>
                                        </p:tav>
                                      </p:tavLst>
                                    </p:anim>
                                  </p:childTnLst>
                                </p:cTn>
                              </p:par>
                              <p:par>
                                <p:cTn id="70" presetID="42" presetClass="entr" presetSubtype="0" fill="hold" grpId="0" nodeType="withEffect">
                                  <p:stCondLst>
                                    <p:cond delay="0"/>
                                  </p:stCondLst>
                                  <p:childTnLst>
                                    <p:set>
                                      <p:cBhvr>
                                        <p:cTn id="71" dur="1" fill="hold">
                                          <p:stCondLst>
                                            <p:cond delay="0"/>
                                          </p:stCondLst>
                                        </p:cTn>
                                        <p:tgtEl>
                                          <p:spTgt spid="39"/>
                                        </p:tgtEl>
                                        <p:attrNameLst>
                                          <p:attrName>style.visibility</p:attrName>
                                        </p:attrNameLst>
                                      </p:cBhvr>
                                      <p:to>
                                        <p:strVal val="visible"/>
                                      </p:to>
                                    </p:set>
                                    <p:animEffect transition="in" filter="fade">
                                      <p:cBhvr>
                                        <p:cTn id="72" dur="1000"/>
                                        <p:tgtEl>
                                          <p:spTgt spid="39"/>
                                        </p:tgtEl>
                                      </p:cBhvr>
                                    </p:animEffect>
                                    <p:anim calcmode="lin" valueType="num">
                                      <p:cBhvr>
                                        <p:cTn id="73" dur="1000" fill="hold"/>
                                        <p:tgtEl>
                                          <p:spTgt spid="39"/>
                                        </p:tgtEl>
                                        <p:attrNameLst>
                                          <p:attrName>ppt_x</p:attrName>
                                        </p:attrNameLst>
                                      </p:cBhvr>
                                      <p:tavLst>
                                        <p:tav tm="0">
                                          <p:val>
                                            <p:strVal val="#ppt_x"/>
                                          </p:val>
                                        </p:tav>
                                        <p:tav tm="100000">
                                          <p:val>
                                            <p:strVal val="#ppt_x"/>
                                          </p:val>
                                        </p:tav>
                                      </p:tavLst>
                                    </p:anim>
                                    <p:anim calcmode="lin" valueType="num">
                                      <p:cBhvr>
                                        <p:cTn id="74" dur="1000" fill="hold"/>
                                        <p:tgtEl>
                                          <p:spTgt spid="39"/>
                                        </p:tgtEl>
                                        <p:attrNameLst>
                                          <p:attrName>ppt_y</p:attrName>
                                        </p:attrNameLst>
                                      </p:cBhvr>
                                      <p:tavLst>
                                        <p:tav tm="0">
                                          <p:val>
                                            <p:strVal val="#ppt_y+.1"/>
                                          </p:val>
                                        </p:tav>
                                        <p:tav tm="100000">
                                          <p:val>
                                            <p:strVal val="#ppt_y"/>
                                          </p:val>
                                        </p:tav>
                                      </p:tavLst>
                                    </p:anim>
                                  </p:childTnLst>
                                </p:cTn>
                              </p:par>
                              <p:par>
                                <p:cTn id="75" presetID="42" presetClass="entr" presetSubtype="0" fill="hold" grpId="0" nodeType="withEffect">
                                  <p:stCondLst>
                                    <p:cond delay="0"/>
                                  </p:stCondLst>
                                  <p:childTnLst>
                                    <p:set>
                                      <p:cBhvr>
                                        <p:cTn id="76" dur="1" fill="hold">
                                          <p:stCondLst>
                                            <p:cond delay="0"/>
                                          </p:stCondLst>
                                        </p:cTn>
                                        <p:tgtEl>
                                          <p:spTgt spid="77"/>
                                        </p:tgtEl>
                                        <p:attrNameLst>
                                          <p:attrName>style.visibility</p:attrName>
                                        </p:attrNameLst>
                                      </p:cBhvr>
                                      <p:to>
                                        <p:strVal val="visible"/>
                                      </p:to>
                                    </p:set>
                                    <p:animEffect transition="in" filter="fade">
                                      <p:cBhvr>
                                        <p:cTn id="77" dur="1000"/>
                                        <p:tgtEl>
                                          <p:spTgt spid="77"/>
                                        </p:tgtEl>
                                      </p:cBhvr>
                                    </p:animEffect>
                                    <p:anim calcmode="lin" valueType="num">
                                      <p:cBhvr>
                                        <p:cTn id="78" dur="1000" fill="hold"/>
                                        <p:tgtEl>
                                          <p:spTgt spid="77"/>
                                        </p:tgtEl>
                                        <p:attrNameLst>
                                          <p:attrName>ppt_x</p:attrName>
                                        </p:attrNameLst>
                                      </p:cBhvr>
                                      <p:tavLst>
                                        <p:tav tm="0">
                                          <p:val>
                                            <p:strVal val="#ppt_x"/>
                                          </p:val>
                                        </p:tav>
                                        <p:tav tm="100000">
                                          <p:val>
                                            <p:strVal val="#ppt_x"/>
                                          </p:val>
                                        </p:tav>
                                      </p:tavLst>
                                    </p:anim>
                                    <p:anim calcmode="lin" valueType="num">
                                      <p:cBhvr>
                                        <p:cTn id="79" dur="1000" fill="hold"/>
                                        <p:tgtEl>
                                          <p:spTgt spid="77"/>
                                        </p:tgtEl>
                                        <p:attrNameLst>
                                          <p:attrName>ppt_y</p:attrName>
                                        </p:attrNameLst>
                                      </p:cBhvr>
                                      <p:tavLst>
                                        <p:tav tm="0">
                                          <p:val>
                                            <p:strVal val="#ppt_y+.1"/>
                                          </p:val>
                                        </p:tav>
                                        <p:tav tm="100000">
                                          <p:val>
                                            <p:strVal val="#ppt_y"/>
                                          </p:val>
                                        </p:tav>
                                      </p:tavLst>
                                    </p:anim>
                                  </p:childTnLst>
                                </p:cTn>
                              </p:par>
                              <p:par>
                                <p:cTn id="80" presetID="42" presetClass="entr" presetSubtype="0" fill="hold" grpId="0" nodeType="withEffect">
                                  <p:stCondLst>
                                    <p:cond delay="0"/>
                                  </p:stCondLst>
                                  <p:childTnLst>
                                    <p:set>
                                      <p:cBhvr>
                                        <p:cTn id="81" dur="1" fill="hold">
                                          <p:stCondLst>
                                            <p:cond delay="0"/>
                                          </p:stCondLst>
                                        </p:cTn>
                                        <p:tgtEl>
                                          <p:spTgt spid="78"/>
                                        </p:tgtEl>
                                        <p:attrNameLst>
                                          <p:attrName>style.visibility</p:attrName>
                                        </p:attrNameLst>
                                      </p:cBhvr>
                                      <p:to>
                                        <p:strVal val="visible"/>
                                      </p:to>
                                    </p:set>
                                    <p:animEffect transition="in" filter="fade">
                                      <p:cBhvr>
                                        <p:cTn id="82" dur="1000"/>
                                        <p:tgtEl>
                                          <p:spTgt spid="78"/>
                                        </p:tgtEl>
                                      </p:cBhvr>
                                    </p:animEffect>
                                    <p:anim calcmode="lin" valueType="num">
                                      <p:cBhvr>
                                        <p:cTn id="83" dur="1000" fill="hold"/>
                                        <p:tgtEl>
                                          <p:spTgt spid="78"/>
                                        </p:tgtEl>
                                        <p:attrNameLst>
                                          <p:attrName>ppt_x</p:attrName>
                                        </p:attrNameLst>
                                      </p:cBhvr>
                                      <p:tavLst>
                                        <p:tav tm="0">
                                          <p:val>
                                            <p:strVal val="#ppt_x"/>
                                          </p:val>
                                        </p:tav>
                                        <p:tav tm="100000">
                                          <p:val>
                                            <p:strVal val="#ppt_x"/>
                                          </p:val>
                                        </p:tav>
                                      </p:tavLst>
                                    </p:anim>
                                    <p:anim calcmode="lin" valueType="num">
                                      <p:cBhvr>
                                        <p:cTn id="84" dur="1000" fill="hold"/>
                                        <p:tgtEl>
                                          <p:spTgt spid="78"/>
                                        </p:tgtEl>
                                        <p:attrNameLst>
                                          <p:attrName>ppt_y</p:attrName>
                                        </p:attrNameLst>
                                      </p:cBhvr>
                                      <p:tavLst>
                                        <p:tav tm="0">
                                          <p:val>
                                            <p:strVal val="#ppt_y+.1"/>
                                          </p:val>
                                        </p:tav>
                                        <p:tav tm="100000">
                                          <p:val>
                                            <p:strVal val="#ppt_y"/>
                                          </p:val>
                                        </p:tav>
                                      </p:tavLst>
                                    </p:anim>
                                  </p:childTnLst>
                                </p:cTn>
                              </p:par>
                              <p:par>
                                <p:cTn id="85" presetID="42" presetClass="entr" presetSubtype="0" fill="hold" grpId="0" nodeType="withEffect">
                                  <p:stCondLst>
                                    <p:cond delay="0"/>
                                  </p:stCondLst>
                                  <p:childTnLst>
                                    <p:set>
                                      <p:cBhvr>
                                        <p:cTn id="86" dur="1" fill="hold">
                                          <p:stCondLst>
                                            <p:cond delay="0"/>
                                          </p:stCondLst>
                                        </p:cTn>
                                        <p:tgtEl>
                                          <p:spTgt spid="79"/>
                                        </p:tgtEl>
                                        <p:attrNameLst>
                                          <p:attrName>style.visibility</p:attrName>
                                        </p:attrNameLst>
                                      </p:cBhvr>
                                      <p:to>
                                        <p:strVal val="visible"/>
                                      </p:to>
                                    </p:set>
                                    <p:animEffect transition="in" filter="fade">
                                      <p:cBhvr>
                                        <p:cTn id="87" dur="1000"/>
                                        <p:tgtEl>
                                          <p:spTgt spid="79"/>
                                        </p:tgtEl>
                                      </p:cBhvr>
                                    </p:animEffect>
                                    <p:anim calcmode="lin" valueType="num">
                                      <p:cBhvr>
                                        <p:cTn id="88" dur="1000" fill="hold"/>
                                        <p:tgtEl>
                                          <p:spTgt spid="79"/>
                                        </p:tgtEl>
                                        <p:attrNameLst>
                                          <p:attrName>ppt_x</p:attrName>
                                        </p:attrNameLst>
                                      </p:cBhvr>
                                      <p:tavLst>
                                        <p:tav tm="0">
                                          <p:val>
                                            <p:strVal val="#ppt_x"/>
                                          </p:val>
                                        </p:tav>
                                        <p:tav tm="100000">
                                          <p:val>
                                            <p:strVal val="#ppt_x"/>
                                          </p:val>
                                        </p:tav>
                                      </p:tavLst>
                                    </p:anim>
                                    <p:anim calcmode="lin" valueType="num">
                                      <p:cBhvr>
                                        <p:cTn id="89" dur="1000" fill="hold"/>
                                        <p:tgtEl>
                                          <p:spTgt spid="79"/>
                                        </p:tgtEl>
                                        <p:attrNameLst>
                                          <p:attrName>ppt_y</p:attrName>
                                        </p:attrNameLst>
                                      </p:cBhvr>
                                      <p:tavLst>
                                        <p:tav tm="0">
                                          <p:val>
                                            <p:strVal val="#ppt_y+.1"/>
                                          </p:val>
                                        </p:tav>
                                        <p:tav tm="100000">
                                          <p:val>
                                            <p:strVal val="#ppt_y"/>
                                          </p:val>
                                        </p:tav>
                                      </p:tavLst>
                                    </p:anim>
                                  </p:childTnLst>
                                </p:cTn>
                              </p:par>
                              <p:par>
                                <p:cTn id="90" presetID="42" presetClass="entr" presetSubtype="0" fill="hold" grpId="0" nodeType="withEffect">
                                  <p:stCondLst>
                                    <p:cond delay="0"/>
                                  </p:stCondLst>
                                  <p:childTnLst>
                                    <p:set>
                                      <p:cBhvr>
                                        <p:cTn id="91" dur="1" fill="hold">
                                          <p:stCondLst>
                                            <p:cond delay="0"/>
                                          </p:stCondLst>
                                        </p:cTn>
                                        <p:tgtEl>
                                          <p:spTgt spid="62"/>
                                        </p:tgtEl>
                                        <p:attrNameLst>
                                          <p:attrName>style.visibility</p:attrName>
                                        </p:attrNameLst>
                                      </p:cBhvr>
                                      <p:to>
                                        <p:strVal val="visible"/>
                                      </p:to>
                                    </p:set>
                                    <p:animEffect transition="in" filter="fade">
                                      <p:cBhvr>
                                        <p:cTn id="92" dur="1000"/>
                                        <p:tgtEl>
                                          <p:spTgt spid="62"/>
                                        </p:tgtEl>
                                      </p:cBhvr>
                                    </p:animEffect>
                                    <p:anim calcmode="lin" valueType="num">
                                      <p:cBhvr>
                                        <p:cTn id="93" dur="1000" fill="hold"/>
                                        <p:tgtEl>
                                          <p:spTgt spid="62"/>
                                        </p:tgtEl>
                                        <p:attrNameLst>
                                          <p:attrName>ppt_x</p:attrName>
                                        </p:attrNameLst>
                                      </p:cBhvr>
                                      <p:tavLst>
                                        <p:tav tm="0">
                                          <p:val>
                                            <p:strVal val="#ppt_x"/>
                                          </p:val>
                                        </p:tav>
                                        <p:tav tm="100000">
                                          <p:val>
                                            <p:strVal val="#ppt_x"/>
                                          </p:val>
                                        </p:tav>
                                      </p:tavLst>
                                    </p:anim>
                                    <p:anim calcmode="lin" valueType="num">
                                      <p:cBhvr>
                                        <p:cTn id="94" dur="1000" fill="hold"/>
                                        <p:tgtEl>
                                          <p:spTgt spid="62"/>
                                        </p:tgtEl>
                                        <p:attrNameLst>
                                          <p:attrName>ppt_y</p:attrName>
                                        </p:attrNameLst>
                                      </p:cBhvr>
                                      <p:tavLst>
                                        <p:tav tm="0">
                                          <p:val>
                                            <p:strVal val="#ppt_y+.1"/>
                                          </p:val>
                                        </p:tav>
                                        <p:tav tm="100000">
                                          <p:val>
                                            <p:strVal val="#ppt_y"/>
                                          </p:val>
                                        </p:tav>
                                      </p:tavLst>
                                    </p:anim>
                                  </p:childTnLst>
                                </p:cTn>
                              </p:par>
                              <p:par>
                                <p:cTn id="95" presetID="42" presetClass="entr" presetSubtype="0" fill="hold" grpId="0" nodeType="withEffect">
                                  <p:stCondLst>
                                    <p:cond delay="0"/>
                                  </p:stCondLst>
                                  <p:childTnLst>
                                    <p:set>
                                      <p:cBhvr>
                                        <p:cTn id="96" dur="1" fill="hold">
                                          <p:stCondLst>
                                            <p:cond delay="0"/>
                                          </p:stCondLst>
                                        </p:cTn>
                                        <p:tgtEl>
                                          <p:spTgt spid="43"/>
                                        </p:tgtEl>
                                        <p:attrNameLst>
                                          <p:attrName>style.visibility</p:attrName>
                                        </p:attrNameLst>
                                      </p:cBhvr>
                                      <p:to>
                                        <p:strVal val="visible"/>
                                      </p:to>
                                    </p:set>
                                    <p:animEffect transition="in" filter="fade">
                                      <p:cBhvr>
                                        <p:cTn id="97" dur="1000"/>
                                        <p:tgtEl>
                                          <p:spTgt spid="43"/>
                                        </p:tgtEl>
                                      </p:cBhvr>
                                    </p:animEffect>
                                    <p:anim calcmode="lin" valueType="num">
                                      <p:cBhvr>
                                        <p:cTn id="98" dur="1000" fill="hold"/>
                                        <p:tgtEl>
                                          <p:spTgt spid="43"/>
                                        </p:tgtEl>
                                        <p:attrNameLst>
                                          <p:attrName>ppt_x</p:attrName>
                                        </p:attrNameLst>
                                      </p:cBhvr>
                                      <p:tavLst>
                                        <p:tav tm="0">
                                          <p:val>
                                            <p:strVal val="#ppt_x"/>
                                          </p:val>
                                        </p:tav>
                                        <p:tav tm="100000">
                                          <p:val>
                                            <p:strVal val="#ppt_x"/>
                                          </p:val>
                                        </p:tav>
                                      </p:tavLst>
                                    </p:anim>
                                    <p:anim calcmode="lin" valueType="num">
                                      <p:cBhvr>
                                        <p:cTn id="99" dur="1000" fill="hold"/>
                                        <p:tgtEl>
                                          <p:spTgt spid="43"/>
                                        </p:tgtEl>
                                        <p:attrNameLst>
                                          <p:attrName>ppt_y</p:attrName>
                                        </p:attrNameLst>
                                      </p:cBhvr>
                                      <p:tavLst>
                                        <p:tav tm="0">
                                          <p:val>
                                            <p:strVal val="#ppt_y+.1"/>
                                          </p:val>
                                        </p:tav>
                                        <p:tav tm="100000">
                                          <p:val>
                                            <p:strVal val="#ppt_y"/>
                                          </p:val>
                                        </p:tav>
                                      </p:tavLst>
                                    </p:anim>
                                  </p:childTnLst>
                                </p:cTn>
                              </p:par>
                            </p:childTnLst>
                          </p:cTn>
                        </p:par>
                      </p:childTnLst>
                    </p:cTn>
                  </p:par>
                  <p:par>
                    <p:cTn id="100" fill="hold">
                      <p:stCondLst>
                        <p:cond delay="indefinite"/>
                      </p:stCondLst>
                      <p:childTnLst>
                        <p:par>
                          <p:cTn id="101" fill="hold">
                            <p:stCondLst>
                              <p:cond delay="0"/>
                            </p:stCondLst>
                            <p:childTnLst>
                              <p:par>
                                <p:cTn id="102" presetID="14" presetClass="entr" presetSubtype="10" fill="hold" grpId="0" nodeType="clickEffect">
                                  <p:stCondLst>
                                    <p:cond delay="0"/>
                                  </p:stCondLst>
                                  <p:childTnLst>
                                    <p:set>
                                      <p:cBhvr>
                                        <p:cTn id="103" dur="1" fill="hold">
                                          <p:stCondLst>
                                            <p:cond delay="0"/>
                                          </p:stCondLst>
                                        </p:cTn>
                                        <p:tgtEl>
                                          <p:spTgt spid="42"/>
                                        </p:tgtEl>
                                        <p:attrNameLst>
                                          <p:attrName>style.visibility</p:attrName>
                                        </p:attrNameLst>
                                      </p:cBhvr>
                                      <p:to>
                                        <p:strVal val="visible"/>
                                      </p:to>
                                    </p:set>
                                    <p:animEffect transition="in" filter="randombar(horizontal)">
                                      <p:cBhvr>
                                        <p:cTn id="104" dur="500"/>
                                        <p:tgtEl>
                                          <p:spTgt spid="42"/>
                                        </p:tgtEl>
                                      </p:cBhvr>
                                    </p:animEffect>
                                  </p:childTnLst>
                                </p:cTn>
                              </p:par>
                            </p:childTnLst>
                          </p:cTn>
                        </p:par>
                      </p:childTnLst>
                    </p:cTn>
                  </p:par>
                  <p:par>
                    <p:cTn id="105" fill="hold">
                      <p:stCondLst>
                        <p:cond delay="indefinite"/>
                      </p:stCondLst>
                      <p:childTnLst>
                        <p:par>
                          <p:cTn id="106" fill="hold">
                            <p:stCondLst>
                              <p:cond delay="0"/>
                            </p:stCondLst>
                            <p:childTnLst>
                              <p:par>
                                <p:cTn id="107" presetID="14" presetClass="entr" presetSubtype="10" fill="hold" grpId="0" nodeType="clickEffect">
                                  <p:stCondLst>
                                    <p:cond delay="0"/>
                                  </p:stCondLst>
                                  <p:childTnLst>
                                    <p:set>
                                      <p:cBhvr>
                                        <p:cTn id="108" dur="1" fill="hold">
                                          <p:stCondLst>
                                            <p:cond delay="0"/>
                                          </p:stCondLst>
                                        </p:cTn>
                                        <p:tgtEl>
                                          <p:spTgt spid="80"/>
                                        </p:tgtEl>
                                        <p:attrNameLst>
                                          <p:attrName>style.visibility</p:attrName>
                                        </p:attrNameLst>
                                      </p:cBhvr>
                                      <p:to>
                                        <p:strVal val="visible"/>
                                      </p:to>
                                    </p:set>
                                    <p:animEffect transition="in" filter="randombar(horizontal)">
                                      <p:cBhvr>
                                        <p:cTn id="109" dur="500"/>
                                        <p:tgtEl>
                                          <p:spTgt spid="80"/>
                                        </p:tgtEl>
                                      </p:cBhvr>
                                    </p:animEffect>
                                  </p:childTnLst>
                                </p:cTn>
                              </p:par>
                            </p:childTnLst>
                          </p:cTn>
                        </p:par>
                      </p:childTnLst>
                    </p:cTn>
                  </p:par>
                  <p:par>
                    <p:cTn id="110" fill="hold">
                      <p:stCondLst>
                        <p:cond delay="indefinite"/>
                      </p:stCondLst>
                      <p:childTnLst>
                        <p:par>
                          <p:cTn id="111" fill="hold">
                            <p:stCondLst>
                              <p:cond delay="0"/>
                            </p:stCondLst>
                            <p:childTnLst>
                              <p:par>
                                <p:cTn id="112" presetID="14" presetClass="entr" presetSubtype="10" fill="hold" grpId="0" nodeType="clickEffect">
                                  <p:stCondLst>
                                    <p:cond delay="0"/>
                                  </p:stCondLst>
                                  <p:childTnLst>
                                    <p:set>
                                      <p:cBhvr>
                                        <p:cTn id="113" dur="1" fill="hold">
                                          <p:stCondLst>
                                            <p:cond delay="0"/>
                                          </p:stCondLst>
                                        </p:cTn>
                                        <p:tgtEl>
                                          <p:spTgt spid="81"/>
                                        </p:tgtEl>
                                        <p:attrNameLst>
                                          <p:attrName>style.visibility</p:attrName>
                                        </p:attrNameLst>
                                      </p:cBhvr>
                                      <p:to>
                                        <p:strVal val="visible"/>
                                      </p:to>
                                    </p:set>
                                    <p:animEffect transition="in" filter="randombar(horizontal)">
                                      <p:cBhvr>
                                        <p:cTn id="114" dur="500"/>
                                        <p:tgtEl>
                                          <p:spTgt spid="81"/>
                                        </p:tgtEl>
                                      </p:cBhvr>
                                    </p:animEffect>
                                  </p:childTnLst>
                                </p:cTn>
                              </p:par>
                            </p:childTnLst>
                          </p:cTn>
                        </p:par>
                      </p:childTnLst>
                    </p:cTn>
                  </p:par>
                  <p:par>
                    <p:cTn id="115" fill="hold">
                      <p:stCondLst>
                        <p:cond delay="indefinite"/>
                      </p:stCondLst>
                      <p:childTnLst>
                        <p:par>
                          <p:cTn id="116" fill="hold">
                            <p:stCondLst>
                              <p:cond delay="0"/>
                            </p:stCondLst>
                            <p:childTnLst>
                              <p:par>
                                <p:cTn id="117" presetID="14" presetClass="entr" presetSubtype="10" fill="hold" grpId="0" nodeType="clickEffect">
                                  <p:stCondLst>
                                    <p:cond delay="0"/>
                                  </p:stCondLst>
                                  <p:childTnLst>
                                    <p:set>
                                      <p:cBhvr>
                                        <p:cTn id="118" dur="1" fill="hold">
                                          <p:stCondLst>
                                            <p:cond delay="0"/>
                                          </p:stCondLst>
                                        </p:cTn>
                                        <p:tgtEl>
                                          <p:spTgt spid="82"/>
                                        </p:tgtEl>
                                        <p:attrNameLst>
                                          <p:attrName>style.visibility</p:attrName>
                                        </p:attrNameLst>
                                      </p:cBhvr>
                                      <p:to>
                                        <p:strVal val="visible"/>
                                      </p:to>
                                    </p:set>
                                    <p:animEffect transition="in" filter="randombar(horizontal)">
                                      <p:cBhvr>
                                        <p:cTn id="119" dur="500"/>
                                        <p:tgtEl>
                                          <p:spTgt spid="82"/>
                                        </p:tgtEl>
                                      </p:cBhvr>
                                    </p:animEffect>
                                  </p:childTnLst>
                                </p:cTn>
                              </p:par>
                            </p:childTnLst>
                          </p:cTn>
                        </p:par>
                      </p:childTnLst>
                    </p:cTn>
                  </p:par>
                  <p:par>
                    <p:cTn id="120" fill="hold">
                      <p:stCondLst>
                        <p:cond delay="indefinite"/>
                      </p:stCondLst>
                      <p:childTnLst>
                        <p:par>
                          <p:cTn id="121" fill="hold">
                            <p:stCondLst>
                              <p:cond delay="0"/>
                            </p:stCondLst>
                            <p:childTnLst>
                              <p:par>
                                <p:cTn id="122" presetID="14" presetClass="entr" presetSubtype="10" fill="hold" grpId="0" nodeType="clickEffect">
                                  <p:stCondLst>
                                    <p:cond delay="0"/>
                                  </p:stCondLst>
                                  <p:childTnLst>
                                    <p:set>
                                      <p:cBhvr>
                                        <p:cTn id="123" dur="1" fill="hold">
                                          <p:stCondLst>
                                            <p:cond delay="0"/>
                                          </p:stCondLst>
                                        </p:cTn>
                                        <p:tgtEl>
                                          <p:spTgt spid="44"/>
                                        </p:tgtEl>
                                        <p:attrNameLst>
                                          <p:attrName>style.visibility</p:attrName>
                                        </p:attrNameLst>
                                      </p:cBhvr>
                                      <p:to>
                                        <p:strVal val="visible"/>
                                      </p:to>
                                    </p:set>
                                    <p:animEffect transition="in" filter="randombar(horizontal)">
                                      <p:cBhvr>
                                        <p:cTn id="124" dur="500"/>
                                        <p:tgtEl>
                                          <p:spTgt spid="44"/>
                                        </p:tgtEl>
                                      </p:cBhvr>
                                    </p:animEffect>
                                  </p:childTnLst>
                                </p:cTn>
                              </p:par>
                            </p:childTnLst>
                          </p:cTn>
                        </p:par>
                      </p:childTnLst>
                    </p:cTn>
                  </p:par>
                  <p:par>
                    <p:cTn id="125" fill="hold">
                      <p:stCondLst>
                        <p:cond delay="indefinite"/>
                      </p:stCondLst>
                      <p:childTnLst>
                        <p:par>
                          <p:cTn id="126" fill="hold">
                            <p:stCondLst>
                              <p:cond delay="0"/>
                            </p:stCondLst>
                            <p:childTnLst>
                              <p:par>
                                <p:cTn id="127" presetID="14" presetClass="entr" presetSubtype="10" fill="hold" grpId="0" nodeType="clickEffect">
                                  <p:stCondLst>
                                    <p:cond delay="0"/>
                                  </p:stCondLst>
                                  <p:childTnLst>
                                    <p:set>
                                      <p:cBhvr>
                                        <p:cTn id="128" dur="1" fill="hold">
                                          <p:stCondLst>
                                            <p:cond delay="0"/>
                                          </p:stCondLst>
                                        </p:cTn>
                                        <p:tgtEl>
                                          <p:spTgt spid="85"/>
                                        </p:tgtEl>
                                        <p:attrNameLst>
                                          <p:attrName>style.visibility</p:attrName>
                                        </p:attrNameLst>
                                      </p:cBhvr>
                                      <p:to>
                                        <p:strVal val="visible"/>
                                      </p:to>
                                    </p:set>
                                    <p:animEffect transition="in" filter="randombar(horizontal)">
                                      <p:cBhvr>
                                        <p:cTn id="129" dur="500"/>
                                        <p:tgtEl>
                                          <p:spTgt spid="85"/>
                                        </p:tgtEl>
                                      </p:cBhvr>
                                    </p:animEffect>
                                  </p:childTnLst>
                                </p:cTn>
                              </p:par>
                            </p:childTnLst>
                          </p:cTn>
                        </p:par>
                      </p:childTnLst>
                    </p:cTn>
                  </p:par>
                  <p:par>
                    <p:cTn id="130" fill="hold">
                      <p:stCondLst>
                        <p:cond delay="indefinite"/>
                      </p:stCondLst>
                      <p:childTnLst>
                        <p:par>
                          <p:cTn id="131" fill="hold">
                            <p:stCondLst>
                              <p:cond delay="0"/>
                            </p:stCondLst>
                            <p:childTnLst>
                              <p:par>
                                <p:cTn id="132" presetID="14" presetClass="entr" presetSubtype="10" fill="hold" grpId="0" nodeType="clickEffect">
                                  <p:stCondLst>
                                    <p:cond delay="0"/>
                                  </p:stCondLst>
                                  <p:childTnLst>
                                    <p:set>
                                      <p:cBhvr>
                                        <p:cTn id="133" dur="1" fill="hold">
                                          <p:stCondLst>
                                            <p:cond delay="0"/>
                                          </p:stCondLst>
                                        </p:cTn>
                                        <p:tgtEl>
                                          <p:spTgt spid="83"/>
                                        </p:tgtEl>
                                        <p:attrNameLst>
                                          <p:attrName>style.visibility</p:attrName>
                                        </p:attrNameLst>
                                      </p:cBhvr>
                                      <p:to>
                                        <p:strVal val="visible"/>
                                      </p:to>
                                    </p:set>
                                    <p:animEffect transition="in" filter="randombar(horizontal)">
                                      <p:cBhvr>
                                        <p:cTn id="134" dur="500"/>
                                        <p:tgtEl>
                                          <p:spTgt spid="8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37" grpId="0" animBg="1"/>
      <p:bldP spid="40" grpId="0" animBg="1"/>
      <p:bldP spid="49" grpId="0" animBg="1"/>
      <p:bldP spid="41" grpId="0" animBg="1"/>
      <p:bldP spid="61" grpId="0" animBg="1"/>
      <p:bldP spid="62" grpId="0" animBg="1"/>
      <p:bldP spid="77" grpId="0" animBg="1"/>
      <p:bldP spid="78" grpId="0" animBg="1"/>
      <p:bldP spid="79" grpId="0" animBg="1"/>
      <p:bldP spid="80" grpId="0" animBg="1"/>
      <p:bldP spid="81" grpId="0" animBg="1"/>
      <p:bldP spid="82" grpId="0" animBg="1"/>
      <p:bldP spid="83" grpId="0" animBg="1"/>
      <p:bldP spid="85" grpId="0" animBg="1"/>
      <p:bldP spid="35" grpId="0" animBg="1"/>
      <p:bldP spid="39" grpId="0" animBg="1"/>
      <p:bldP spid="42" grpId="0" animBg="1"/>
      <p:bldP spid="43" grpId="0" animBg="1"/>
      <p:bldP spid="44"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Rounded Rectangle 33"/>
          <p:cNvSpPr/>
          <p:nvPr/>
        </p:nvSpPr>
        <p:spPr>
          <a:xfrm>
            <a:off x="1842889" y="781063"/>
            <a:ext cx="8688121" cy="2732124"/>
          </a:xfrm>
          <a:prstGeom prst="round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endParaRPr lang="en-US" b="1"/>
          </a:p>
        </p:txBody>
      </p:sp>
      <p:pic>
        <p:nvPicPr>
          <p:cNvPr id="25" name="图片 4"/>
          <p:cNvPicPr>
            <a:picLocks noChangeAspect="1"/>
          </p:cNvPicPr>
          <p:nvPr/>
        </p:nvPicPr>
        <p:blipFill rotWithShape="1">
          <a:blip r:embed="rId3" cstate="print">
            <a:extLst>
              <a:ext uri="{28A0092B-C50C-407E-A947-70E740481C1C}">
                <a14:useLocalDpi xmlns:a14="http://schemas.microsoft.com/office/drawing/2010/main" val="0"/>
              </a:ext>
            </a:extLst>
          </a:blip>
          <a:srcRect t="19208" b="10907"/>
          <a:stretch/>
        </p:blipFill>
        <p:spPr>
          <a:xfrm>
            <a:off x="-727871" y="729759"/>
            <a:ext cx="11668975" cy="5976271"/>
          </a:xfrm>
          <a:prstGeom prst="rect">
            <a:avLst/>
          </a:prstGeom>
        </p:spPr>
      </p:pic>
      <p:pic>
        <p:nvPicPr>
          <p:cNvPr id="26" name="图片 6"/>
          <p:cNvPicPr>
            <a:picLocks noChangeAspect="1"/>
          </p:cNvPicPr>
          <p:nvPr/>
        </p:nvPicPr>
        <p:blipFill rotWithShape="1">
          <a:blip r:embed="rId4">
            <a:extLst>
              <a:ext uri="{28A0092B-C50C-407E-A947-70E740481C1C}">
                <a14:useLocalDpi xmlns:a14="http://schemas.microsoft.com/office/drawing/2010/main" val="0"/>
              </a:ext>
            </a:extLst>
          </a:blip>
          <a:srcRect l="52800" t="40296"/>
          <a:stretch/>
        </p:blipFill>
        <p:spPr>
          <a:xfrm>
            <a:off x="7402408" y="3776273"/>
            <a:ext cx="4671317" cy="3070860"/>
          </a:xfrm>
          <a:prstGeom prst="rect">
            <a:avLst/>
          </a:prstGeom>
        </p:spPr>
      </p:pic>
      <p:pic>
        <p:nvPicPr>
          <p:cNvPr id="27" name="图片 3"/>
          <p:cNvPicPr>
            <a:picLocks noChangeAspect="1"/>
          </p:cNvPicPr>
          <p:nvPr/>
        </p:nvPicPr>
        <p:blipFill rotWithShape="1">
          <a:blip r:embed="rId5" cstate="print">
            <a:extLst>
              <a:ext uri="{28A0092B-C50C-407E-A947-70E740481C1C}">
                <a14:useLocalDpi xmlns:a14="http://schemas.microsoft.com/office/drawing/2010/main" val="0"/>
              </a:ext>
            </a:extLst>
          </a:blip>
          <a:srcRect l="32988" t="21865" r="34023" b="21941"/>
          <a:stretch/>
        </p:blipFill>
        <p:spPr>
          <a:xfrm rot="11458889">
            <a:off x="-5120" y="-21512"/>
            <a:ext cx="1794188" cy="1719170"/>
          </a:xfrm>
          <a:prstGeom prst="rect">
            <a:avLst/>
          </a:prstGeom>
        </p:spPr>
      </p:pic>
      <p:sp>
        <p:nvSpPr>
          <p:cNvPr id="14" name="MH_Other_2">
            <a:extLst>
              <a:ext uri="{FF2B5EF4-FFF2-40B4-BE49-F238E27FC236}">
                <a16:creationId xmlns:a16="http://schemas.microsoft.com/office/drawing/2014/main" id="{6C38B6A4-EF08-49E1-B809-9812D148BB20}"/>
              </a:ext>
            </a:extLst>
          </p:cNvPr>
          <p:cNvSpPr/>
          <p:nvPr>
            <p:custDataLst>
              <p:tags r:id="rId1"/>
            </p:custDataLst>
          </p:nvPr>
        </p:nvSpPr>
        <p:spPr>
          <a:xfrm>
            <a:off x="524108" y="530659"/>
            <a:ext cx="614754" cy="614828"/>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noAutofit/>
          </a:bodyPr>
          <a:lstStyle/>
          <a:p>
            <a:pPr algn="ctr">
              <a:defRPr/>
            </a:pPr>
            <a:r>
              <a:rPr lang="en-US" altLang="zh-CN" sz="3200" b="1" dirty="0">
                <a:solidFill>
                  <a:srgbClr val="FF0000"/>
                </a:solidFill>
                <a:latin typeface="Arial" panose="020B0604020202020204" pitchFamily="34" charset="0"/>
                <a:ea typeface="微软雅黑" panose="020B0503020204020204" pitchFamily="34" charset="-122"/>
                <a:cs typeface="Arial" panose="020B0604020202020204" pitchFamily="34" charset="0"/>
              </a:rPr>
              <a:t>2</a:t>
            </a:r>
            <a:endParaRPr lang="zh-CN" altLang="en-US" sz="3200" b="1" dirty="0">
              <a:solidFill>
                <a:srgbClr val="FF0000"/>
              </a:solidFill>
              <a:latin typeface="Arial" panose="020B0604020202020204" pitchFamily="34" charset="0"/>
              <a:ea typeface="微软雅黑" panose="020B0503020204020204" pitchFamily="34" charset="-122"/>
              <a:cs typeface="Arial" panose="020B0604020202020204" pitchFamily="34" charset="0"/>
            </a:endParaRPr>
          </a:p>
        </p:txBody>
      </p:sp>
      <p:sp>
        <p:nvSpPr>
          <p:cNvPr id="15" name="TextBox 14"/>
          <p:cNvSpPr txBox="1"/>
          <p:nvPr/>
        </p:nvSpPr>
        <p:spPr>
          <a:xfrm>
            <a:off x="1774924" y="189984"/>
            <a:ext cx="2226020" cy="523220"/>
          </a:xfrm>
          <a:prstGeom prst="rect">
            <a:avLst/>
          </a:prstGeom>
          <a:noFill/>
        </p:spPr>
        <p:txBody>
          <a:bodyPr wrap="square" rtlCol="0">
            <a:spAutoFit/>
          </a:bodyPr>
          <a:lstStyle/>
          <a:p>
            <a:r>
              <a:rPr lang="en-US" sz="2800" b="1" dirty="0" err="1">
                <a:latin typeface="Arial" panose="020B0604020202020204" pitchFamily="34" charset="0"/>
                <a:cs typeface="Arial" panose="020B0604020202020204" pitchFamily="34" charset="0"/>
              </a:rPr>
              <a:t>Tính</a:t>
            </a:r>
            <a:r>
              <a:rPr lang="en-US" sz="2800" b="1" dirty="0">
                <a:latin typeface="Arial" panose="020B0604020202020204" pitchFamily="34" charset="0"/>
                <a:cs typeface="Arial" panose="020B0604020202020204" pitchFamily="34" charset="0"/>
              </a:rPr>
              <a:t> </a:t>
            </a:r>
            <a:r>
              <a:rPr lang="en-US" sz="2800" b="1" dirty="0" err="1">
                <a:latin typeface="Arial" panose="020B0604020202020204" pitchFamily="34" charset="0"/>
                <a:cs typeface="Arial" panose="020B0604020202020204" pitchFamily="34" charset="0"/>
              </a:rPr>
              <a:t>nhẩm</a:t>
            </a:r>
            <a:endParaRPr lang="en-US" sz="2800" b="1" dirty="0">
              <a:latin typeface="Arial" panose="020B0604020202020204" pitchFamily="34" charset="0"/>
              <a:cs typeface="Arial" panose="020B0604020202020204" pitchFamily="34" charset="0"/>
            </a:endParaRPr>
          </a:p>
        </p:txBody>
      </p:sp>
      <p:pic>
        <p:nvPicPr>
          <p:cNvPr id="33" name="图片 10"/>
          <p:cNvPicPr>
            <a:picLocks noChangeAspect="1"/>
          </p:cNvPicPr>
          <p:nvPr/>
        </p:nvPicPr>
        <p:blipFill rotWithShape="1">
          <a:blip r:embed="rId6">
            <a:extLst>
              <a:ext uri="{28A0092B-C50C-407E-A947-70E740481C1C}">
                <a14:useLocalDpi xmlns:a14="http://schemas.microsoft.com/office/drawing/2010/main" val="0"/>
              </a:ext>
            </a:extLst>
          </a:blip>
          <a:srcRect l="63457" t="3512" r="13457" b="64444"/>
          <a:stretch/>
        </p:blipFill>
        <p:spPr>
          <a:xfrm>
            <a:off x="10283085" y="75217"/>
            <a:ext cx="2214213" cy="1728743"/>
          </a:xfrm>
          <a:prstGeom prst="rect">
            <a:avLst/>
          </a:prstGeom>
        </p:spPr>
      </p:pic>
      <p:pic>
        <p:nvPicPr>
          <p:cNvPr id="30" name="图片 9"/>
          <p:cNvPicPr>
            <a:picLocks noChangeAspect="1"/>
          </p:cNvPicPr>
          <p:nvPr/>
        </p:nvPicPr>
        <p:blipFill rotWithShape="1">
          <a:blip r:embed="rId7" cstate="print">
            <a:extLst>
              <a:ext uri="{28A0092B-C50C-407E-A947-70E740481C1C}">
                <a14:useLocalDpi xmlns:a14="http://schemas.microsoft.com/office/drawing/2010/main" val="0"/>
              </a:ext>
            </a:extLst>
          </a:blip>
          <a:srcRect l="75309" t="24362" r="8263" b="45350"/>
          <a:stretch/>
        </p:blipFill>
        <p:spPr>
          <a:xfrm flipH="1">
            <a:off x="1835300" y="2828262"/>
            <a:ext cx="1276748" cy="1324059"/>
          </a:xfrm>
          <a:prstGeom prst="rect">
            <a:avLst/>
          </a:prstGeom>
        </p:spPr>
      </p:pic>
      <p:pic>
        <p:nvPicPr>
          <p:cNvPr id="31" name="图片 8"/>
          <p:cNvPicPr>
            <a:picLocks noChangeAspect="1"/>
          </p:cNvPicPr>
          <p:nvPr/>
        </p:nvPicPr>
        <p:blipFill rotWithShape="1">
          <a:blip r:embed="rId8" cstate="print">
            <a:extLst>
              <a:ext uri="{28A0092B-C50C-407E-A947-70E740481C1C}">
                <a14:useLocalDpi xmlns:a14="http://schemas.microsoft.com/office/drawing/2010/main" val="0"/>
              </a:ext>
            </a:extLst>
          </a:blip>
          <a:srcRect l="51111" t="21947" r="28344" b="32798"/>
          <a:stretch/>
        </p:blipFill>
        <p:spPr>
          <a:xfrm flipH="1">
            <a:off x="10771359" y="2224936"/>
            <a:ext cx="1496029" cy="1853622"/>
          </a:xfrm>
          <a:prstGeom prst="rect">
            <a:avLst/>
          </a:prstGeom>
        </p:spPr>
      </p:pic>
      <p:pic>
        <p:nvPicPr>
          <p:cNvPr id="32" name="图片 7"/>
          <p:cNvPicPr>
            <a:picLocks noChangeAspect="1"/>
          </p:cNvPicPr>
          <p:nvPr/>
        </p:nvPicPr>
        <p:blipFill rotWithShape="1">
          <a:blip r:embed="rId9" cstate="print">
            <a:extLst>
              <a:ext uri="{28A0092B-C50C-407E-A947-70E740481C1C}">
                <a14:useLocalDpi xmlns:a14="http://schemas.microsoft.com/office/drawing/2010/main" val="0"/>
              </a:ext>
            </a:extLst>
          </a:blip>
          <a:srcRect l="58148" t="47407" r="16173" b="4087"/>
          <a:stretch/>
        </p:blipFill>
        <p:spPr>
          <a:xfrm rot="19999882">
            <a:off x="9013928" y="4222233"/>
            <a:ext cx="1670354" cy="1774750"/>
          </a:xfrm>
          <a:prstGeom prst="rect">
            <a:avLst/>
          </a:prstGeom>
        </p:spPr>
      </p:pic>
      <p:sp>
        <p:nvSpPr>
          <p:cNvPr id="35" name="TextBox 34"/>
          <p:cNvSpPr txBox="1"/>
          <p:nvPr/>
        </p:nvSpPr>
        <p:spPr>
          <a:xfrm>
            <a:off x="1929771" y="1220954"/>
            <a:ext cx="1657374" cy="523220"/>
          </a:xfrm>
          <a:prstGeom prst="rect">
            <a:avLst/>
          </a:prstGeom>
          <a:noFill/>
        </p:spPr>
        <p:txBody>
          <a:bodyPr wrap="square" rtlCol="0">
            <a:spAutoFit/>
          </a:bodyPr>
          <a:lstStyle/>
          <a:p>
            <a:r>
              <a:rPr lang="en-US" sz="2800" b="1" dirty="0">
                <a:latin typeface="Arial" panose="020B0604020202020204" pitchFamily="34" charset="0"/>
                <a:cs typeface="Arial" panose="020B0604020202020204" pitchFamily="34" charset="0"/>
              </a:rPr>
              <a:t>12 – 3 </a:t>
            </a:r>
          </a:p>
        </p:txBody>
      </p:sp>
      <p:sp>
        <p:nvSpPr>
          <p:cNvPr id="36" name="TextBox 35"/>
          <p:cNvSpPr txBox="1"/>
          <p:nvPr/>
        </p:nvSpPr>
        <p:spPr>
          <a:xfrm>
            <a:off x="4053822" y="1214200"/>
            <a:ext cx="1657374" cy="523220"/>
          </a:xfrm>
          <a:prstGeom prst="rect">
            <a:avLst/>
          </a:prstGeom>
          <a:noFill/>
        </p:spPr>
        <p:txBody>
          <a:bodyPr wrap="square" rtlCol="0">
            <a:spAutoFit/>
          </a:bodyPr>
          <a:lstStyle/>
          <a:p>
            <a:r>
              <a:rPr lang="en-US" sz="2800" b="1" dirty="0">
                <a:latin typeface="Arial" panose="020B0604020202020204" pitchFamily="34" charset="0"/>
                <a:cs typeface="Arial" panose="020B0604020202020204" pitchFamily="34" charset="0"/>
              </a:rPr>
              <a:t>12 – 4 </a:t>
            </a:r>
          </a:p>
        </p:txBody>
      </p:sp>
      <p:sp>
        <p:nvSpPr>
          <p:cNvPr id="37" name="TextBox 36"/>
          <p:cNvSpPr txBox="1"/>
          <p:nvPr/>
        </p:nvSpPr>
        <p:spPr>
          <a:xfrm>
            <a:off x="6212948" y="1188117"/>
            <a:ext cx="1657374" cy="523220"/>
          </a:xfrm>
          <a:prstGeom prst="rect">
            <a:avLst/>
          </a:prstGeom>
          <a:noFill/>
        </p:spPr>
        <p:txBody>
          <a:bodyPr wrap="square" rtlCol="0">
            <a:spAutoFit/>
          </a:bodyPr>
          <a:lstStyle/>
          <a:p>
            <a:r>
              <a:rPr lang="en-US" sz="2800" b="1" dirty="0">
                <a:latin typeface="Arial" panose="020B0604020202020204" pitchFamily="34" charset="0"/>
                <a:cs typeface="Arial" panose="020B0604020202020204" pitchFamily="34" charset="0"/>
              </a:rPr>
              <a:t>12 – 5 </a:t>
            </a:r>
          </a:p>
        </p:txBody>
      </p:sp>
      <p:sp>
        <p:nvSpPr>
          <p:cNvPr id="38" name="TextBox 37"/>
          <p:cNvSpPr txBox="1"/>
          <p:nvPr/>
        </p:nvSpPr>
        <p:spPr>
          <a:xfrm>
            <a:off x="8301896" y="1154478"/>
            <a:ext cx="1657374" cy="523220"/>
          </a:xfrm>
          <a:prstGeom prst="rect">
            <a:avLst/>
          </a:prstGeom>
          <a:noFill/>
        </p:spPr>
        <p:txBody>
          <a:bodyPr wrap="square" rtlCol="0">
            <a:spAutoFit/>
          </a:bodyPr>
          <a:lstStyle/>
          <a:p>
            <a:r>
              <a:rPr lang="en-US" sz="2800" b="1" dirty="0">
                <a:latin typeface="Arial" panose="020B0604020202020204" pitchFamily="34" charset="0"/>
                <a:cs typeface="Arial" panose="020B0604020202020204" pitchFamily="34" charset="0"/>
              </a:rPr>
              <a:t>12 – 6 </a:t>
            </a:r>
          </a:p>
        </p:txBody>
      </p:sp>
      <p:sp>
        <p:nvSpPr>
          <p:cNvPr id="39" name="TextBox 38"/>
          <p:cNvSpPr txBox="1"/>
          <p:nvPr/>
        </p:nvSpPr>
        <p:spPr>
          <a:xfrm>
            <a:off x="1929771" y="2180078"/>
            <a:ext cx="1657374" cy="523220"/>
          </a:xfrm>
          <a:prstGeom prst="rect">
            <a:avLst/>
          </a:prstGeom>
          <a:noFill/>
        </p:spPr>
        <p:txBody>
          <a:bodyPr wrap="square" rtlCol="0">
            <a:spAutoFit/>
          </a:bodyPr>
          <a:lstStyle/>
          <a:p>
            <a:r>
              <a:rPr lang="en-US" sz="2800" b="1" dirty="0">
                <a:latin typeface="Arial" panose="020B0604020202020204" pitchFamily="34" charset="0"/>
                <a:cs typeface="Arial" panose="020B0604020202020204" pitchFamily="34" charset="0"/>
              </a:rPr>
              <a:t>12 – 7 </a:t>
            </a:r>
          </a:p>
        </p:txBody>
      </p:sp>
      <p:sp>
        <p:nvSpPr>
          <p:cNvPr id="40" name="TextBox 39"/>
          <p:cNvSpPr txBox="1"/>
          <p:nvPr/>
        </p:nvSpPr>
        <p:spPr>
          <a:xfrm>
            <a:off x="4038629" y="2143644"/>
            <a:ext cx="1657374" cy="523220"/>
          </a:xfrm>
          <a:prstGeom prst="rect">
            <a:avLst/>
          </a:prstGeom>
          <a:noFill/>
        </p:spPr>
        <p:txBody>
          <a:bodyPr wrap="square" rtlCol="0">
            <a:spAutoFit/>
          </a:bodyPr>
          <a:lstStyle/>
          <a:p>
            <a:r>
              <a:rPr lang="en-US" sz="2800" b="1" dirty="0">
                <a:latin typeface="Arial" panose="020B0604020202020204" pitchFamily="34" charset="0"/>
                <a:cs typeface="Arial" panose="020B0604020202020204" pitchFamily="34" charset="0"/>
              </a:rPr>
              <a:t>12 – 8 </a:t>
            </a:r>
          </a:p>
        </p:txBody>
      </p:sp>
      <p:sp>
        <p:nvSpPr>
          <p:cNvPr id="41" name="TextBox 40"/>
          <p:cNvSpPr txBox="1"/>
          <p:nvPr/>
        </p:nvSpPr>
        <p:spPr>
          <a:xfrm>
            <a:off x="6158660" y="2195189"/>
            <a:ext cx="1657374" cy="523220"/>
          </a:xfrm>
          <a:prstGeom prst="rect">
            <a:avLst/>
          </a:prstGeom>
          <a:noFill/>
        </p:spPr>
        <p:txBody>
          <a:bodyPr wrap="square" rtlCol="0">
            <a:spAutoFit/>
          </a:bodyPr>
          <a:lstStyle/>
          <a:p>
            <a:r>
              <a:rPr lang="en-US" sz="2800" b="1" dirty="0">
                <a:latin typeface="Arial" panose="020B0604020202020204" pitchFamily="34" charset="0"/>
                <a:cs typeface="Arial" panose="020B0604020202020204" pitchFamily="34" charset="0"/>
              </a:rPr>
              <a:t>12 – 9 </a:t>
            </a:r>
          </a:p>
        </p:txBody>
      </p:sp>
      <p:sp>
        <p:nvSpPr>
          <p:cNvPr id="42" name="TextBox 41"/>
          <p:cNvSpPr txBox="1"/>
          <p:nvPr/>
        </p:nvSpPr>
        <p:spPr>
          <a:xfrm>
            <a:off x="8278691" y="2232682"/>
            <a:ext cx="1657374" cy="523220"/>
          </a:xfrm>
          <a:prstGeom prst="rect">
            <a:avLst/>
          </a:prstGeom>
          <a:noFill/>
        </p:spPr>
        <p:txBody>
          <a:bodyPr wrap="square" rtlCol="0">
            <a:spAutoFit/>
          </a:bodyPr>
          <a:lstStyle/>
          <a:p>
            <a:r>
              <a:rPr lang="en-US" sz="2800" b="1" dirty="0">
                <a:latin typeface="Arial" panose="020B0604020202020204" pitchFamily="34" charset="0"/>
                <a:cs typeface="Arial" panose="020B0604020202020204" pitchFamily="34" charset="0"/>
              </a:rPr>
              <a:t>12 – 2 </a:t>
            </a:r>
          </a:p>
        </p:txBody>
      </p:sp>
      <p:sp>
        <p:nvSpPr>
          <p:cNvPr id="43" name="TextBox 42"/>
          <p:cNvSpPr txBox="1"/>
          <p:nvPr/>
        </p:nvSpPr>
        <p:spPr>
          <a:xfrm>
            <a:off x="2936551" y="1255936"/>
            <a:ext cx="497067" cy="523220"/>
          </a:xfrm>
          <a:prstGeom prst="rect">
            <a:avLst/>
          </a:prstGeom>
          <a:noFill/>
        </p:spPr>
        <p:txBody>
          <a:bodyPr wrap="square" rtlCol="0">
            <a:spAutoFit/>
          </a:bodyPr>
          <a:lstStyle/>
          <a:p>
            <a:r>
              <a:rPr lang="en-US" sz="2800" b="1" dirty="0"/>
              <a:t>=</a:t>
            </a:r>
          </a:p>
        </p:txBody>
      </p:sp>
      <p:sp>
        <p:nvSpPr>
          <p:cNvPr id="44" name="Oval 43"/>
          <p:cNvSpPr/>
          <p:nvPr/>
        </p:nvSpPr>
        <p:spPr>
          <a:xfrm>
            <a:off x="3262668" y="1218340"/>
            <a:ext cx="575353" cy="528447"/>
          </a:xfrm>
          <a:prstGeom prst="ellipse">
            <a:avLst/>
          </a:prstGeom>
          <a:solidFill>
            <a:srgbClr val="92D050"/>
          </a:solidFill>
        </p:spPr>
        <p:style>
          <a:lnRef idx="1">
            <a:schemeClr val="accent5"/>
          </a:lnRef>
          <a:fillRef idx="2">
            <a:schemeClr val="accent5"/>
          </a:fillRef>
          <a:effectRef idx="1">
            <a:schemeClr val="accent5"/>
          </a:effectRef>
          <a:fontRef idx="minor">
            <a:schemeClr val="dk1"/>
          </a:fontRef>
        </p:style>
        <p:txBody>
          <a:bodyPr rtlCol="0" anchor="ctr"/>
          <a:lstStyle/>
          <a:p>
            <a:pPr algn="ctr"/>
            <a:r>
              <a:rPr lang="en-US" sz="2800" b="1" dirty="0">
                <a:latin typeface="Arial" panose="020B0604020202020204" pitchFamily="34" charset="0"/>
                <a:cs typeface="Arial" panose="020B0604020202020204" pitchFamily="34" charset="0"/>
              </a:rPr>
              <a:t>9</a:t>
            </a:r>
          </a:p>
        </p:txBody>
      </p:sp>
      <p:sp>
        <p:nvSpPr>
          <p:cNvPr id="45" name="TextBox 44"/>
          <p:cNvSpPr txBox="1"/>
          <p:nvPr/>
        </p:nvSpPr>
        <p:spPr>
          <a:xfrm>
            <a:off x="5106617" y="1239400"/>
            <a:ext cx="497067" cy="523220"/>
          </a:xfrm>
          <a:prstGeom prst="rect">
            <a:avLst/>
          </a:prstGeom>
          <a:noFill/>
        </p:spPr>
        <p:txBody>
          <a:bodyPr wrap="square" rtlCol="0">
            <a:spAutoFit/>
          </a:bodyPr>
          <a:lstStyle/>
          <a:p>
            <a:r>
              <a:rPr lang="en-US" sz="2800" b="1" dirty="0"/>
              <a:t>=</a:t>
            </a:r>
          </a:p>
        </p:txBody>
      </p:sp>
      <p:sp>
        <p:nvSpPr>
          <p:cNvPr id="46" name="Oval 45"/>
          <p:cNvSpPr/>
          <p:nvPr/>
        </p:nvSpPr>
        <p:spPr>
          <a:xfrm>
            <a:off x="5432734" y="1201804"/>
            <a:ext cx="575353" cy="528447"/>
          </a:xfrm>
          <a:prstGeom prst="ellipse">
            <a:avLst/>
          </a:prstGeom>
          <a:solidFill>
            <a:srgbClr val="92D050"/>
          </a:solidFill>
        </p:spPr>
        <p:style>
          <a:lnRef idx="1">
            <a:schemeClr val="accent5"/>
          </a:lnRef>
          <a:fillRef idx="2">
            <a:schemeClr val="accent5"/>
          </a:fillRef>
          <a:effectRef idx="1">
            <a:schemeClr val="accent5"/>
          </a:effectRef>
          <a:fontRef idx="minor">
            <a:schemeClr val="dk1"/>
          </a:fontRef>
        </p:style>
        <p:txBody>
          <a:bodyPr rtlCol="0" anchor="ctr"/>
          <a:lstStyle/>
          <a:p>
            <a:pPr algn="ctr"/>
            <a:r>
              <a:rPr lang="en-US" sz="2800" b="1" dirty="0">
                <a:latin typeface="Arial" panose="020B0604020202020204" pitchFamily="34" charset="0"/>
                <a:cs typeface="Arial" panose="020B0604020202020204" pitchFamily="34" charset="0"/>
              </a:rPr>
              <a:t>8</a:t>
            </a:r>
          </a:p>
        </p:txBody>
      </p:sp>
      <p:sp>
        <p:nvSpPr>
          <p:cNvPr id="47" name="TextBox 46"/>
          <p:cNvSpPr txBox="1"/>
          <p:nvPr/>
        </p:nvSpPr>
        <p:spPr>
          <a:xfrm>
            <a:off x="7286603" y="1192074"/>
            <a:ext cx="497067" cy="523220"/>
          </a:xfrm>
          <a:prstGeom prst="rect">
            <a:avLst/>
          </a:prstGeom>
          <a:noFill/>
        </p:spPr>
        <p:txBody>
          <a:bodyPr wrap="square" rtlCol="0">
            <a:spAutoFit/>
          </a:bodyPr>
          <a:lstStyle/>
          <a:p>
            <a:r>
              <a:rPr lang="en-US" sz="2800" b="1" dirty="0"/>
              <a:t>=</a:t>
            </a:r>
          </a:p>
        </p:txBody>
      </p:sp>
      <p:sp>
        <p:nvSpPr>
          <p:cNvPr id="48" name="Oval 47"/>
          <p:cNvSpPr/>
          <p:nvPr/>
        </p:nvSpPr>
        <p:spPr>
          <a:xfrm>
            <a:off x="7612720" y="1154478"/>
            <a:ext cx="575353" cy="528447"/>
          </a:xfrm>
          <a:prstGeom prst="ellipse">
            <a:avLst/>
          </a:prstGeom>
          <a:solidFill>
            <a:srgbClr val="92D050"/>
          </a:solidFill>
        </p:spPr>
        <p:style>
          <a:lnRef idx="1">
            <a:schemeClr val="accent5"/>
          </a:lnRef>
          <a:fillRef idx="2">
            <a:schemeClr val="accent5"/>
          </a:fillRef>
          <a:effectRef idx="1">
            <a:schemeClr val="accent5"/>
          </a:effectRef>
          <a:fontRef idx="minor">
            <a:schemeClr val="dk1"/>
          </a:fontRef>
        </p:style>
        <p:txBody>
          <a:bodyPr rtlCol="0" anchor="ctr"/>
          <a:lstStyle/>
          <a:p>
            <a:pPr algn="ctr"/>
            <a:r>
              <a:rPr lang="en-US" sz="2800" b="1" dirty="0">
                <a:latin typeface="Arial" panose="020B0604020202020204" pitchFamily="34" charset="0"/>
                <a:cs typeface="Arial" panose="020B0604020202020204" pitchFamily="34" charset="0"/>
              </a:rPr>
              <a:t>7</a:t>
            </a:r>
          </a:p>
        </p:txBody>
      </p:sp>
      <p:sp>
        <p:nvSpPr>
          <p:cNvPr id="49" name="TextBox 48"/>
          <p:cNvSpPr txBox="1"/>
          <p:nvPr/>
        </p:nvSpPr>
        <p:spPr>
          <a:xfrm>
            <a:off x="9352038" y="1167063"/>
            <a:ext cx="497067" cy="523220"/>
          </a:xfrm>
          <a:prstGeom prst="rect">
            <a:avLst/>
          </a:prstGeom>
          <a:noFill/>
        </p:spPr>
        <p:txBody>
          <a:bodyPr wrap="square" rtlCol="0">
            <a:spAutoFit/>
          </a:bodyPr>
          <a:lstStyle/>
          <a:p>
            <a:r>
              <a:rPr lang="en-US" sz="2800" b="1" dirty="0"/>
              <a:t>=</a:t>
            </a:r>
          </a:p>
        </p:txBody>
      </p:sp>
      <p:sp>
        <p:nvSpPr>
          <p:cNvPr id="50" name="Oval 49"/>
          <p:cNvSpPr/>
          <p:nvPr/>
        </p:nvSpPr>
        <p:spPr>
          <a:xfrm>
            <a:off x="9678155" y="1129467"/>
            <a:ext cx="575353" cy="528447"/>
          </a:xfrm>
          <a:prstGeom prst="ellipse">
            <a:avLst/>
          </a:prstGeom>
          <a:solidFill>
            <a:srgbClr val="92D050"/>
          </a:solidFill>
        </p:spPr>
        <p:style>
          <a:lnRef idx="1">
            <a:schemeClr val="accent5"/>
          </a:lnRef>
          <a:fillRef idx="2">
            <a:schemeClr val="accent5"/>
          </a:fillRef>
          <a:effectRef idx="1">
            <a:schemeClr val="accent5"/>
          </a:effectRef>
          <a:fontRef idx="minor">
            <a:schemeClr val="dk1"/>
          </a:fontRef>
        </p:style>
        <p:txBody>
          <a:bodyPr rtlCol="0" anchor="ctr"/>
          <a:lstStyle/>
          <a:p>
            <a:pPr algn="ctr"/>
            <a:r>
              <a:rPr lang="en-US" sz="2800" b="1" dirty="0">
                <a:latin typeface="Arial" panose="020B0604020202020204" pitchFamily="34" charset="0"/>
                <a:cs typeface="Arial" panose="020B0604020202020204" pitchFamily="34" charset="0"/>
              </a:rPr>
              <a:t>6</a:t>
            </a:r>
          </a:p>
        </p:txBody>
      </p:sp>
      <p:sp>
        <p:nvSpPr>
          <p:cNvPr id="51" name="TextBox 50"/>
          <p:cNvSpPr txBox="1"/>
          <p:nvPr/>
        </p:nvSpPr>
        <p:spPr>
          <a:xfrm>
            <a:off x="2978341" y="2176013"/>
            <a:ext cx="497067" cy="523220"/>
          </a:xfrm>
          <a:prstGeom prst="rect">
            <a:avLst/>
          </a:prstGeom>
          <a:noFill/>
        </p:spPr>
        <p:txBody>
          <a:bodyPr wrap="square" rtlCol="0">
            <a:spAutoFit/>
          </a:bodyPr>
          <a:lstStyle/>
          <a:p>
            <a:r>
              <a:rPr lang="en-US" sz="2800" b="1" dirty="0"/>
              <a:t>=</a:t>
            </a:r>
          </a:p>
        </p:txBody>
      </p:sp>
      <p:sp>
        <p:nvSpPr>
          <p:cNvPr id="52" name="Oval 51"/>
          <p:cNvSpPr/>
          <p:nvPr/>
        </p:nvSpPr>
        <p:spPr>
          <a:xfrm>
            <a:off x="3304458" y="2138417"/>
            <a:ext cx="575353" cy="528447"/>
          </a:xfrm>
          <a:prstGeom prst="ellipse">
            <a:avLst/>
          </a:prstGeom>
          <a:solidFill>
            <a:srgbClr val="92D050"/>
          </a:solidFill>
        </p:spPr>
        <p:style>
          <a:lnRef idx="1">
            <a:schemeClr val="accent5"/>
          </a:lnRef>
          <a:fillRef idx="2">
            <a:schemeClr val="accent5"/>
          </a:fillRef>
          <a:effectRef idx="1">
            <a:schemeClr val="accent5"/>
          </a:effectRef>
          <a:fontRef idx="minor">
            <a:schemeClr val="dk1"/>
          </a:fontRef>
        </p:style>
        <p:txBody>
          <a:bodyPr rtlCol="0" anchor="ctr"/>
          <a:lstStyle/>
          <a:p>
            <a:pPr algn="ctr"/>
            <a:r>
              <a:rPr lang="en-US" sz="2800" b="1" dirty="0">
                <a:latin typeface="Arial" panose="020B0604020202020204" pitchFamily="34" charset="0"/>
                <a:cs typeface="Arial" panose="020B0604020202020204" pitchFamily="34" charset="0"/>
              </a:rPr>
              <a:t>5</a:t>
            </a:r>
          </a:p>
        </p:txBody>
      </p:sp>
      <p:sp>
        <p:nvSpPr>
          <p:cNvPr id="53" name="TextBox 52"/>
          <p:cNvSpPr txBox="1"/>
          <p:nvPr/>
        </p:nvSpPr>
        <p:spPr>
          <a:xfrm>
            <a:off x="5067260" y="2171596"/>
            <a:ext cx="497067" cy="523220"/>
          </a:xfrm>
          <a:prstGeom prst="rect">
            <a:avLst/>
          </a:prstGeom>
          <a:noFill/>
        </p:spPr>
        <p:txBody>
          <a:bodyPr wrap="square" rtlCol="0">
            <a:spAutoFit/>
          </a:bodyPr>
          <a:lstStyle/>
          <a:p>
            <a:r>
              <a:rPr lang="en-US" sz="2800" b="1" dirty="0"/>
              <a:t>=</a:t>
            </a:r>
          </a:p>
        </p:txBody>
      </p:sp>
      <p:sp>
        <p:nvSpPr>
          <p:cNvPr id="54" name="Oval 53"/>
          <p:cNvSpPr/>
          <p:nvPr/>
        </p:nvSpPr>
        <p:spPr>
          <a:xfrm>
            <a:off x="5393377" y="2134000"/>
            <a:ext cx="575353" cy="528447"/>
          </a:xfrm>
          <a:prstGeom prst="ellipse">
            <a:avLst/>
          </a:prstGeom>
          <a:solidFill>
            <a:srgbClr val="92D050"/>
          </a:solidFill>
        </p:spPr>
        <p:style>
          <a:lnRef idx="1">
            <a:schemeClr val="accent5"/>
          </a:lnRef>
          <a:fillRef idx="2">
            <a:schemeClr val="accent5"/>
          </a:fillRef>
          <a:effectRef idx="1">
            <a:schemeClr val="accent5"/>
          </a:effectRef>
          <a:fontRef idx="minor">
            <a:schemeClr val="dk1"/>
          </a:fontRef>
        </p:style>
        <p:txBody>
          <a:bodyPr rtlCol="0" anchor="ctr"/>
          <a:lstStyle/>
          <a:p>
            <a:pPr algn="ctr"/>
            <a:r>
              <a:rPr lang="en-US" sz="2800" b="1" dirty="0">
                <a:latin typeface="Arial" panose="020B0604020202020204" pitchFamily="34" charset="0"/>
                <a:cs typeface="Arial" panose="020B0604020202020204" pitchFamily="34" charset="0"/>
              </a:rPr>
              <a:t>4</a:t>
            </a:r>
          </a:p>
        </p:txBody>
      </p:sp>
      <p:sp>
        <p:nvSpPr>
          <p:cNvPr id="55" name="TextBox 54"/>
          <p:cNvSpPr txBox="1"/>
          <p:nvPr/>
        </p:nvSpPr>
        <p:spPr>
          <a:xfrm>
            <a:off x="7234372" y="2140836"/>
            <a:ext cx="497067" cy="523220"/>
          </a:xfrm>
          <a:prstGeom prst="rect">
            <a:avLst/>
          </a:prstGeom>
          <a:noFill/>
        </p:spPr>
        <p:txBody>
          <a:bodyPr wrap="square" rtlCol="0">
            <a:spAutoFit/>
          </a:bodyPr>
          <a:lstStyle/>
          <a:p>
            <a:r>
              <a:rPr lang="en-US" sz="2800" b="1" dirty="0"/>
              <a:t>=</a:t>
            </a:r>
          </a:p>
        </p:txBody>
      </p:sp>
      <p:sp>
        <p:nvSpPr>
          <p:cNvPr id="56" name="Oval 55"/>
          <p:cNvSpPr/>
          <p:nvPr/>
        </p:nvSpPr>
        <p:spPr>
          <a:xfrm>
            <a:off x="7560489" y="2140184"/>
            <a:ext cx="575353" cy="528447"/>
          </a:xfrm>
          <a:prstGeom prst="ellipse">
            <a:avLst/>
          </a:prstGeom>
          <a:solidFill>
            <a:srgbClr val="92D050"/>
          </a:solidFill>
        </p:spPr>
        <p:style>
          <a:lnRef idx="1">
            <a:schemeClr val="accent5"/>
          </a:lnRef>
          <a:fillRef idx="2">
            <a:schemeClr val="accent5"/>
          </a:fillRef>
          <a:effectRef idx="1">
            <a:schemeClr val="accent5"/>
          </a:effectRef>
          <a:fontRef idx="minor">
            <a:schemeClr val="dk1"/>
          </a:fontRef>
        </p:style>
        <p:txBody>
          <a:bodyPr rtlCol="0" anchor="ctr"/>
          <a:lstStyle/>
          <a:p>
            <a:pPr algn="ctr"/>
            <a:r>
              <a:rPr lang="en-US" sz="2800" b="1" dirty="0">
                <a:latin typeface="Arial" panose="020B0604020202020204" pitchFamily="34" charset="0"/>
                <a:cs typeface="Arial" panose="020B0604020202020204" pitchFamily="34" charset="0"/>
              </a:rPr>
              <a:t>3</a:t>
            </a:r>
          </a:p>
        </p:txBody>
      </p:sp>
      <p:sp>
        <p:nvSpPr>
          <p:cNvPr id="58" name="TextBox 57"/>
          <p:cNvSpPr txBox="1"/>
          <p:nvPr/>
        </p:nvSpPr>
        <p:spPr>
          <a:xfrm>
            <a:off x="9354433" y="2232785"/>
            <a:ext cx="497067" cy="523220"/>
          </a:xfrm>
          <a:prstGeom prst="rect">
            <a:avLst/>
          </a:prstGeom>
          <a:noFill/>
        </p:spPr>
        <p:txBody>
          <a:bodyPr wrap="square" rtlCol="0">
            <a:spAutoFit/>
          </a:bodyPr>
          <a:lstStyle/>
          <a:p>
            <a:r>
              <a:rPr lang="en-US" sz="2800" b="1" dirty="0"/>
              <a:t>=</a:t>
            </a:r>
          </a:p>
        </p:txBody>
      </p:sp>
      <p:sp>
        <p:nvSpPr>
          <p:cNvPr id="59" name="Oval 58"/>
          <p:cNvSpPr/>
          <p:nvPr/>
        </p:nvSpPr>
        <p:spPr>
          <a:xfrm>
            <a:off x="9663794" y="2195189"/>
            <a:ext cx="745414" cy="612120"/>
          </a:xfrm>
          <a:prstGeom prst="ellipse">
            <a:avLst/>
          </a:prstGeom>
          <a:solidFill>
            <a:srgbClr val="92D050"/>
          </a:solidFill>
        </p:spPr>
        <p:style>
          <a:lnRef idx="1">
            <a:schemeClr val="accent5"/>
          </a:lnRef>
          <a:fillRef idx="2">
            <a:schemeClr val="accent5"/>
          </a:fillRef>
          <a:effectRef idx="1">
            <a:schemeClr val="accent5"/>
          </a:effectRef>
          <a:fontRef idx="minor">
            <a:schemeClr val="dk1"/>
          </a:fontRef>
        </p:style>
        <p:txBody>
          <a:bodyPr rtlCol="0" anchor="ctr"/>
          <a:lstStyle/>
          <a:p>
            <a:pPr algn="ctr"/>
            <a:r>
              <a:rPr lang="en-US" sz="2400" b="1" dirty="0">
                <a:latin typeface="Arial" panose="020B0604020202020204" pitchFamily="34" charset="0"/>
                <a:cs typeface="Arial" panose="020B0604020202020204" pitchFamily="34" charset="0"/>
              </a:rPr>
              <a:t>10</a:t>
            </a:r>
          </a:p>
        </p:txBody>
      </p:sp>
      <p:grpSp>
        <p:nvGrpSpPr>
          <p:cNvPr id="3" name="Group 2">
            <a:extLst>
              <a:ext uri="{FF2B5EF4-FFF2-40B4-BE49-F238E27FC236}">
                <a16:creationId xmlns:a16="http://schemas.microsoft.com/office/drawing/2014/main" id="{C6B9671C-FA42-4A8E-8438-0C74BAC2CB7A}"/>
              </a:ext>
            </a:extLst>
          </p:cNvPr>
          <p:cNvGrpSpPr/>
          <p:nvPr/>
        </p:nvGrpSpPr>
        <p:grpSpPr>
          <a:xfrm>
            <a:off x="3184028" y="3734681"/>
            <a:ext cx="6775241" cy="1118810"/>
            <a:chOff x="3184028" y="3734681"/>
            <a:chExt cx="6775241" cy="1118810"/>
          </a:xfrm>
        </p:grpSpPr>
        <p:sp>
          <p:nvSpPr>
            <p:cNvPr id="2" name="TextBox 1">
              <a:extLst>
                <a:ext uri="{FF2B5EF4-FFF2-40B4-BE49-F238E27FC236}">
                  <a16:creationId xmlns:a16="http://schemas.microsoft.com/office/drawing/2014/main" id="{EB034C2B-759A-4F9C-908C-E4BEA0252B70}"/>
                </a:ext>
              </a:extLst>
            </p:cNvPr>
            <p:cNvSpPr txBox="1"/>
            <p:nvPr/>
          </p:nvSpPr>
          <p:spPr>
            <a:xfrm>
              <a:off x="3304458" y="3776273"/>
              <a:ext cx="6654811" cy="1077218"/>
            </a:xfrm>
            <a:prstGeom prst="rect">
              <a:avLst/>
            </a:prstGeom>
            <a:noFill/>
          </p:spPr>
          <p:txBody>
            <a:bodyPr wrap="square" rtlCol="0">
              <a:spAutoFit/>
            </a:bodyPr>
            <a:lstStyle/>
            <a:p>
              <a:r>
                <a:rPr lang="en-US" sz="3200" b="1">
                  <a:latin typeface="Times New Roman" panose="02020603050405020304" pitchFamily="18" charset="0"/>
                  <a:cs typeface="Times New Roman" panose="02020603050405020304" pitchFamily="18" charset="0"/>
                </a:rPr>
                <a:t> </a:t>
              </a:r>
              <a:r>
                <a:rPr lang="en-US" sz="3200" b="1">
                  <a:solidFill>
                    <a:srgbClr val="FF0066"/>
                  </a:solidFill>
                  <a:latin typeface="Times New Roman" panose="02020603050405020304" pitchFamily="18" charset="0"/>
                  <a:cs typeface="Times New Roman" panose="02020603050405020304" pitchFamily="18" charset="0"/>
                </a:rPr>
                <a:t>Con hãy nêu cách tính nhẩm của phép tính 12 – 9 và 12 – 2?</a:t>
              </a:r>
            </a:p>
          </p:txBody>
        </p:sp>
        <p:pic>
          <p:nvPicPr>
            <p:cNvPr id="57" name="Picture 56">
              <a:extLst>
                <a:ext uri="{FF2B5EF4-FFF2-40B4-BE49-F238E27FC236}">
                  <a16:creationId xmlns:a16="http://schemas.microsoft.com/office/drawing/2014/main" id="{8AE4D718-3B01-4B34-BB5D-D1BC0FEC32B9}"/>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3184028" y="3734681"/>
              <a:ext cx="312017" cy="490477"/>
            </a:xfrm>
            <a:prstGeom prst="rect">
              <a:avLst/>
            </a:prstGeom>
          </p:spPr>
        </p:pic>
      </p:grpSp>
    </p:spTree>
    <p:extLst>
      <p:ext uri="{BB962C8B-B14F-4D97-AF65-F5344CB8AC3E}">
        <p14:creationId xmlns:p14="http://schemas.microsoft.com/office/powerpoint/2010/main" val="36745470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fade">
                                      <p:cBhvr>
                                        <p:cTn id="7" dur="1000"/>
                                        <p:tgtEl>
                                          <p:spTgt spid="26"/>
                                        </p:tgtEl>
                                      </p:cBhvr>
                                    </p:animEffect>
                                    <p:anim calcmode="lin" valueType="num">
                                      <p:cBhvr>
                                        <p:cTn id="8" dur="1000" fill="hold"/>
                                        <p:tgtEl>
                                          <p:spTgt spid="26"/>
                                        </p:tgtEl>
                                        <p:attrNameLst>
                                          <p:attrName>ppt_x</p:attrName>
                                        </p:attrNameLst>
                                      </p:cBhvr>
                                      <p:tavLst>
                                        <p:tav tm="0">
                                          <p:val>
                                            <p:strVal val="#ppt_x"/>
                                          </p:val>
                                        </p:tav>
                                        <p:tav tm="100000">
                                          <p:val>
                                            <p:strVal val="#ppt_x"/>
                                          </p:val>
                                        </p:tav>
                                      </p:tavLst>
                                    </p:anim>
                                    <p:anim calcmode="lin" valueType="num">
                                      <p:cBhvr>
                                        <p:cTn id="9" dur="1000" fill="hold"/>
                                        <p:tgtEl>
                                          <p:spTgt spid="26"/>
                                        </p:tgtEl>
                                        <p:attrNameLst>
                                          <p:attrName>ppt_y</p:attrName>
                                        </p:attrNameLst>
                                      </p:cBhvr>
                                      <p:tavLst>
                                        <p:tav tm="0">
                                          <p:val>
                                            <p:strVal val="#ppt_y+.1"/>
                                          </p:val>
                                        </p:tav>
                                        <p:tav tm="100000">
                                          <p:val>
                                            <p:strVal val="#ppt_y"/>
                                          </p:val>
                                        </p:tav>
                                      </p:tavLst>
                                    </p:anim>
                                  </p:childTnLst>
                                </p:cTn>
                              </p:par>
                              <p:par>
                                <p:cTn id="10" presetID="22" presetClass="entr" presetSubtype="2" fill="hold" nodeType="withEffect">
                                  <p:stCondLst>
                                    <p:cond delay="0"/>
                                  </p:stCondLst>
                                  <p:childTnLst>
                                    <p:set>
                                      <p:cBhvr>
                                        <p:cTn id="11" dur="1" fill="hold">
                                          <p:stCondLst>
                                            <p:cond delay="0"/>
                                          </p:stCondLst>
                                        </p:cTn>
                                        <p:tgtEl>
                                          <p:spTgt spid="25"/>
                                        </p:tgtEl>
                                        <p:attrNameLst>
                                          <p:attrName>style.visibility</p:attrName>
                                        </p:attrNameLst>
                                      </p:cBhvr>
                                      <p:to>
                                        <p:strVal val="visible"/>
                                      </p:to>
                                    </p:set>
                                    <p:animEffect transition="in" filter="wipe(right)">
                                      <p:cBhvr>
                                        <p:cTn id="12" dur="1750"/>
                                        <p:tgtEl>
                                          <p:spTgt spid="25"/>
                                        </p:tgtEl>
                                      </p:cBhvr>
                                    </p:animEffect>
                                  </p:childTnLst>
                                </p:cTn>
                              </p:par>
                              <p:par>
                                <p:cTn id="13" presetID="8" presetClass="emph" presetSubtype="0" repeatCount="indefinite" fill="hold" nodeType="withEffect">
                                  <p:stCondLst>
                                    <p:cond delay="0"/>
                                  </p:stCondLst>
                                  <p:childTnLst>
                                    <p:animRot by="21600000">
                                      <p:cBhvr>
                                        <p:cTn id="14" dur="2000" fill="hold"/>
                                        <p:tgtEl>
                                          <p:spTgt spid="27"/>
                                        </p:tgtEl>
                                        <p:attrNameLst>
                                          <p:attrName>r</p:attrName>
                                        </p:attrNameLst>
                                      </p:cBhvr>
                                    </p:animRot>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15"/>
                                        </p:tgtEl>
                                        <p:attrNameLst>
                                          <p:attrName>style.visibility</p:attrName>
                                        </p:attrNameLst>
                                      </p:cBhvr>
                                      <p:to>
                                        <p:strVal val="visible"/>
                                      </p:to>
                                    </p:set>
                                    <p:animEffect transition="in" filter="fade">
                                      <p:cBhvr>
                                        <p:cTn id="19" dur="1000"/>
                                        <p:tgtEl>
                                          <p:spTgt spid="15"/>
                                        </p:tgtEl>
                                      </p:cBhvr>
                                    </p:animEffect>
                                    <p:anim calcmode="lin" valueType="num">
                                      <p:cBhvr>
                                        <p:cTn id="20" dur="1000" fill="hold"/>
                                        <p:tgtEl>
                                          <p:spTgt spid="15"/>
                                        </p:tgtEl>
                                        <p:attrNameLst>
                                          <p:attrName>ppt_x</p:attrName>
                                        </p:attrNameLst>
                                      </p:cBhvr>
                                      <p:tavLst>
                                        <p:tav tm="0">
                                          <p:val>
                                            <p:strVal val="#ppt_x"/>
                                          </p:val>
                                        </p:tav>
                                        <p:tav tm="100000">
                                          <p:val>
                                            <p:strVal val="#ppt_x"/>
                                          </p:val>
                                        </p:tav>
                                      </p:tavLst>
                                    </p:anim>
                                    <p:anim calcmode="lin" valueType="num">
                                      <p:cBhvr>
                                        <p:cTn id="21" dur="1000" fill="hold"/>
                                        <p:tgtEl>
                                          <p:spTgt spid="15"/>
                                        </p:tgtEl>
                                        <p:attrNameLst>
                                          <p:attrName>ppt_y</p:attrName>
                                        </p:attrNameLst>
                                      </p:cBhvr>
                                      <p:tavLst>
                                        <p:tav tm="0">
                                          <p:val>
                                            <p:strVal val="#ppt_y+.1"/>
                                          </p:val>
                                        </p:tav>
                                        <p:tav tm="100000">
                                          <p:val>
                                            <p:strVal val="#ppt_y"/>
                                          </p:val>
                                        </p:tav>
                                      </p:tavLst>
                                    </p:anim>
                                  </p:childTnLst>
                                </p:cTn>
                              </p:par>
                              <p:par>
                                <p:cTn id="22" presetID="47" presetClass="entr" presetSubtype="0" fill="hold" nodeType="withEffect">
                                  <p:stCondLst>
                                    <p:cond delay="0"/>
                                  </p:stCondLst>
                                  <p:childTnLst>
                                    <p:set>
                                      <p:cBhvr>
                                        <p:cTn id="23" dur="1" fill="hold">
                                          <p:stCondLst>
                                            <p:cond delay="0"/>
                                          </p:stCondLst>
                                        </p:cTn>
                                        <p:tgtEl>
                                          <p:spTgt spid="32"/>
                                        </p:tgtEl>
                                        <p:attrNameLst>
                                          <p:attrName>style.visibility</p:attrName>
                                        </p:attrNameLst>
                                      </p:cBhvr>
                                      <p:to>
                                        <p:strVal val="visible"/>
                                      </p:to>
                                    </p:set>
                                    <p:animEffect transition="in" filter="fade">
                                      <p:cBhvr>
                                        <p:cTn id="24" dur="1000"/>
                                        <p:tgtEl>
                                          <p:spTgt spid="32"/>
                                        </p:tgtEl>
                                      </p:cBhvr>
                                    </p:animEffect>
                                    <p:anim calcmode="lin" valueType="num">
                                      <p:cBhvr>
                                        <p:cTn id="25" dur="1000" fill="hold"/>
                                        <p:tgtEl>
                                          <p:spTgt spid="32"/>
                                        </p:tgtEl>
                                        <p:attrNameLst>
                                          <p:attrName>ppt_x</p:attrName>
                                        </p:attrNameLst>
                                      </p:cBhvr>
                                      <p:tavLst>
                                        <p:tav tm="0">
                                          <p:val>
                                            <p:strVal val="#ppt_x"/>
                                          </p:val>
                                        </p:tav>
                                        <p:tav tm="100000">
                                          <p:val>
                                            <p:strVal val="#ppt_x"/>
                                          </p:val>
                                        </p:tav>
                                      </p:tavLst>
                                    </p:anim>
                                    <p:anim calcmode="lin" valueType="num">
                                      <p:cBhvr>
                                        <p:cTn id="26" dur="1000" fill="hold"/>
                                        <p:tgtEl>
                                          <p:spTgt spid="32"/>
                                        </p:tgtEl>
                                        <p:attrNameLst>
                                          <p:attrName>ppt_y</p:attrName>
                                        </p:attrNameLst>
                                      </p:cBhvr>
                                      <p:tavLst>
                                        <p:tav tm="0">
                                          <p:val>
                                            <p:strVal val="#ppt_y-.1"/>
                                          </p:val>
                                        </p:tav>
                                        <p:tav tm="100000">
                                          <p:val>
                                            <p:strVal val="#ppt_y"/>
                                          </p:val>
                                        </p:tav>
                                      </p:tavLst>
                                    </p:anim>
                                  </p:childTnLst>
                                </p:cTn>
                              </p:par>
                              <p:par>
                                <p:cTn id="27" presetID="47" presetClass="entr" presetSubtype="0" fill="hold" nodeType="withEffect">
                                  <p:stCondLst>
                                    <p:cond delay="0"/>
                                  </p:stCondLst>
                                  <p:childTnLst>
                                    <p:set>
                                      <p:cBhvr>
                                        <p:cTn id="28" dur="1" fill="hold">
                                          <p:stCondLst>
                                            <p:cond delay="0"/>
                                          </p:stCondLst>
                                        </p:cTn>
                                        <p:tgtEl>
                                          <p:spTgt spid="31"/>
                                        </p:tgtEl>
                                        <p:attrNameLst>
                                          <p:attrName>style.visibility</p:attrName>
                                        </p:attrNameLst>
                                      </p:cBhvr>
                                      <p:to>
                                        <p:strVal val="visible"/>
                                      </p:to>
                                    </p:set>
                                    <p:animEffect transition="in" filter="fade">
                                      <p:cBhvr>
                                        <p:cTn id="29" dur="1000"/>
                                        <p:tgtEl>
                                          <p:spTgt spid="31"/>
                                        </p:tgtEl>
                                      </p:cBhvr>
                                    </p:animEffect>
                                    <p:anim calcmode="lin" valueType="num">
                                      <p:cBhvr>
                                        <p:cTn id="30" dur="1000" fill="hold"/>
                                        <p:tgtEl>
                                          <p:spTgt spid="31"/>
                                        </p:tgtEl>
                                        <p:attrNameLst>
                                          <p:attrName>ppt_x</p:attrName>
                                        </p:attrNameLst>
                                      </p:cBhvr>
                                      <p:tavLst>
                                        <p:tav tm="0">
                                          <p:val>
                                            <p:strVal val="#ppt_x"/>
                                          </p:val>
                                        </p:tav>
                                        <p:tav tm="100000">
                                          <p:val>
                                            <p:strVal val="#ppt_x"/>
                                          </p:val>
                                        </p:tav>
                                      </p:tavLst>
                                    </p:anim>
                                    <p:anim calcmode="lin" valueType="num">
                                      <p:cBhvr>
                                        <p:cTn id="31" dur="1000" fill="hold"/>
                                        <p:tgtEl>
                                          <p:spTgt spid="31"/>
                                        </p:tgtEl>
                                        <p:attrNameLst>
                                          <p:attrName>ppt_y</p:attrName>
                                        </p:attrNameLst>
                                      </p:cBhvr>
                                      <p:tavLst>
                                        <p:tav tm="0">
                                          <p:val>
                                            <p:strVal val="#ppt_y-.1"/>
                                          </p:val>
                                        </p:tav>
                                        <p:tav tm="100000">
                                          <p:val>
                                            <p:strVal val="#ppt_y"/>
                                          </p:val>
                                        </p:tav>
                                      </p:tavLst>
                                    </p:anim>
                                  </p:childTnLst>
                                </p:cTn>
                              </p:par>
                              <p:par>
                                <p:cTn id="32" presetID="47" presetClass="entr" presetSubtype="0" fill="hold" nodeType="withEffect">
                                  <p:stCondLst>
                                    <p:cond delay="0"/>
                                  </p:stCondLst>
                                  <p:childTnLst>
                                    <p:set>
                                      <p:cBhvr>
                                        <p:cTn id="33" dur="1" fill="hold">
                                          <p:stCondLst>
                                            <p:cond delay="0"/>
                                          </p:stCondLst>
                                        </p:cTn>
                                        <p:tgtEl>
                                          <p:spTgt spid="30"/>
                                        </p:tgtEl>
                                        <p:attrNameLst>
                                          <p:attrName>style.visibility</p:attrName>
                                        </p:attrNameLst>
                                      </p:cBhvr>
                                      <p:to>
                                        <p:strVal val="visible"/>
                                      </p:to>
                                    </p:set>
                                    <p:animEffect transition="in" filter="fade">
                                      <p:cBhvr>
                                        <p:cTn id="34" dur="1000"/>
                                        <p:tgtEl>
                                          <p:spTgt spid="30"/>
                                        </p:tgtEl>
                                      </p:cBhvr>
                                    </p:animEffect>
                                    <p:anim calcmode="lin" valueType="num">
                                      <p:cBhvr>
                                        <p:cTn id="35" dur="1000" fill="hold"/>
                                        <p:tgtEl>
                                          <p:spTgt spid="30"/>
                                        </p:tgtEl>
                                        <p:attrNameLst>
                                          <p:attrName>ppt_x</p:attrName>
                                        </p:attrNameLst>
                                      </p:cBhvr>
                                      <p:tavLst>
                                        <p:tav tm="0">
                                          <p:val>
                                            <p:strVal val="#ppt_x"/>
                                          </p:val>
                                        </p:tav>
                                        <p:tav tm="100000">
                                          <p:val>
                                            <p:strVal val="#ppt_x"/>
                                          </p:val>
                                        </p:tav>
                                      </p:tavLst>
                                    </p:anim>
                                    <p:anim calcmode="lin" valueType="num">
                                      <p:cBhvr>
                                        <p:cTn id="36" dur="1000" fill="hold"/>
                                        <p:tgtEl>
                                          <p:spTgt spid="30"/>
                                        </p:tgtEl>
                                        <p:attrNameLst>
                                          <p:attrName>ppt_y</p:attrName>
                                        </p:attrNameLst>
                                      </p:cBhvr>
                                      <p:tavLst>
                                        <p:tav tm="0">
                                          <p:val>
                                            <p:strVal val="#ppt_y-.1"/>
                                          </p:val>
                                        </p:tav>
                                        <p:tav tm="100000">
                                          <p:val>
                                            <p:strVal val="#ppt_y"/>
                                          </p:val>
                                        </p:tav>
                                      </p:tavLst>
                                    </p:anim>
                                  </p:childTnLst>
                                </p:cTn>
                              </p:par>
                              <p:par>
                                <p:cTn id="37" presetID="47" presetClass="entr" presetSubtype="0" fill="hold" nodeType="withEffect">
                                  <p:stCondLst>
                                    <p:cond delay="0"/>
                                  </p:stCondLst>
                                  <p:childTnLst>
                                    <p:set>
                                      <p:cBhvr>
                                        <p:cTn id="38" dur="1" fill="hold">
                                          <p:stCondLst>
                                            <p:cond delay="0"/>
                                          </p:stCondLst>
                                        </p:cTn>
                                        <p:tgtEl>
                                          <p:spTgt spid="33"/>
                                        </p:tgtEl>
                                        <p:attrNameLst>
                                          <p:attrName>style.visibility</p:attrName>
                                        </p:attrNameLst>
                                      </p:cBhvr>
                                      <p:to>
                                        <p:strVal val="visible"/>
                                      </p:to>
                                    </p:set>
                                    <p:animEffect transition="in" filter="fade">
                                      <p:cBhvr>
                                        <p:cTn id="39" dur="1000"/>
                                        <p:tgtEl>
                                          <p:spTgt spid="33"/>
                                        </p:tgtEl>
                                      </p:cBhvr>
                                    </p:animEffect>
                                    <p:anim calcmode="lin" valueType="num">
                                      <p:cBhvr>
                                        <p:cTn id="40" dur="1000" fill="hold"/>
                                        <p:tgtEl>
                                          <p:spTgt spid="33"/>
                                        </p:tgtEl>
                                        <p:attrNameLst>
                                          <p:attrName>ppt_x</p:attrName>
                                        </p:attrNameLst>
                                      </p:cBhvr>
                                      <p:tavLst>
                                        <p:tav tm="0">
                                          <p:val>
                                            <p:strVal val="#ppt_x"/>
                                          </p:val>
                                        </p:tav>
                                        <p:tav tm="100000">
                                          <p:val>
                                            <p:strVal val="#ppt_x"/>
                                          </p:val>
                                        </p:tav>
                                      </p:tavLst>
                                    </p:anim>
                                    <p:anim calcmode="lin" valueType="num">
                                      <p:cBhvr>
                                        <p:cTn id="41" dur="1000" fill="hold"/>
                                        <p:tgtEl>
                                          <p:spTgt spid="33"/>
                                        </p:tgtEl>
                                        <p:attrNameLst>
                                          <p:attrName>ppt_y</p:attrName>
                                        </p:attrNameLst>
                                      </p:cBhvr>
                                      <p:tavLst>
                                        <p:tav tm="0">
                                          <p:val>
                                            <p:strVal val="#ppt_y-.1"/>
                                          </p:val>
                                        </p:tav>
                                        <p:tav tm="100000">
                                          <p:val>
                                            <p:strVal val="#ppt_y"/>
                                          </p:val>
                                        </p:tav>
                                      </p:tavLst>
                                    </p:anim>
                                  </p:childTnLst>
                                </p:cTn>
                              </p:par>
                            </p:childTnLst>
                          </p:cTn>
                        </p:par>
                      </p:childTnLst>
                    </p:cTn>
                  </p:par>
                  <p:par>
                    <p:cTn id="42" fill="hold">
                      <p:stCondLst>
                        <p:cond delay="indefinite"/>
                      </p:stCondLst>
                      <p:childTnLst>
                        <p:par>
                          <p:cTn id="43" fill="hold">
                            <p:stCondLst>
                              <p:cond delay="0"/>
                            </p:stCondLst>
                            <p:childTnLst>
                              <p:par>
                                <p:cTn id="44" presetID="14" presetClass="entr" presetSubtype="10" fill="hold" grpId="0" nodeType="clickEffect">
                                  <p:stCondLst>
                                    <p:cond delay="0"/>
                                  </p:stCondLst>
                                  <p:childTnLst>
                                    <p:set>
                                      <p:cBhvr>
                                        <p:cTn id="45" dur="1" fill="hold">
                                          <p:stCondLst>
                                            <p:cond delay="0"/>
                                          </p:stCondLst>
                                        </p:cTn>
                                        <p:tgtEl>
                                          <p:spTgt spid="35"/>
                                        </p:tgtEl>
                                        <p:attrNameLst>
                                          <p:attrName>style.visibility</p:attrName>
                                        </p:attrNameLst>
                                      </p:cBhvr>
                                      <p:to>
                                        <p:strVal val="visible"/>
                                      </p:to>
                                    </p:set>
                                    <p:animEffect transition="in" filter="randombar(horizontal)">
                                      <p:cBhvr>
                                        <p:cTn id="46" dur="500"/>
                                        <p:tgtEl>
                                          <p:spTgt spid="35"/>
                                        </p:tgtEl>
                                      </p:cBhvr>
                                    </p:animEffect>
                                  </p:childTnLst>
                                </p:cTn>
                              </p:par>
                              <p:par>
                                <p:cTn id="47" presetID="14" presetClass="entr" presetSubtype="10" fill="hold" grpId="0" nodeType="withEffect">
                                  <p:stCondLst>
                                    <p:cond delay="0"/>
                                  </p:stCondLst>
                                  <p:childTnLst>
                                    <p:set>
                                      <p:cBhvr>
                                        <p:cTn id="48" dur="1" fill="hold">
                                          <p:stCondLst>
                                            <p:cond delay="0"/>
                                          </p:stCondLst>
                                        </p:cTn>
                                        <p:tgtEl>
                                          <p:spTgt spid="36"/>
                                        </p:tgtEl>
                                        <p:attrNameLst>
                                          <p:attrName>style.visibility</p:attrName>
                                        </p:attrNameLst>
                                      </p:cBhvr>
                                      <p:to>
                                        <p:strVal val="visible"/>
                                      </p:to>
                                    </p:set>
                                    <p:animEffect transition="in" filter="randombar(horizontal)">
                                      <p:cBhvr>
                                        <p:cTn id="49" dur="500"/>
                                        <p:tgtEl>
                                          <p:spTgt spid="36"/>
                                        </p:tgtEl>
                                      </p:cBhvr>
                                    </p:animEffect>
                                  </p:childTnLst>
                                </p:cTn>
                              </p:par>
                              <p:par>
                                <p:cTn id="50" presetID="14" presetClass="entr" presetSubtype="10" fill="hold" grpId="0" nodeType="withEffect">
                                  <p:stCondLst>
                                    <p:cond delay="0"/>
                                  </p:stCondLst>
                                  <p:childTnLst>
                                    <p:set>
                                      <p:cBhvr>
                                        <p:cTn id="51" dur="1" fill="hold">
                                          <p:stCondLst>
                                            <p:cond delay="0"/>
                                          </p:stCondLst>
                                        </p:cTn>
                                        <p:tgtEl>
                                          <p:spTgt spid="37"/>
                                        </p:tgtEl>
                                        <p:attrNameLst>
                                          <p:attrName>style.visibility</p:attrName>
                                        </p:attrNameLst>
                                      </p:cBhvr>
                                      <p:to>
                                        <p:strVal val="visible"/>
                                      </p:to>
                                    </p:set>
                                    <p:animEffect transition="in" filter="randombar(horizontal)">
                                      <p:cBhvr>
                                        <p:cTn id="52" dur="500"/>
                                        <p:tgtEl>
                                          <p:spTgt spid="37"/>
                                        </p:tgtEl>
                                      </p:cBhvr>
                                    </p:animEffect>
                                  </p:childTnLst>
                                </p:cTn>
                              </p:par>
                              <p:par>
                                <p:cTn id="53" presetID="14" presetClass="entr" presetSubtype="10" fill="hold" grpId="0" nodeType="withEffect">
                                  <p:stCondLst>
                                    <p:cond delay="0"/>
                                  </p:stCondLst>
                                  <p:childTnLst>
                                    <p:set>
                                      <p:cBhvr>
                                        <p:cTn id="54" dur="1" fill="hold">
                                          <p:stCondLst>
                                            <p:cond delay="0"/>
                                          </p:stCondLst>
                                        </p:cTn>
                                        <p:tgtEl>
                                          <p:spTgt spid="38"/>
                                        </p:tgtEl>
                                        <p:attrNameLst>
                                          <p:attrName>style.visibility</p:attrName>
                                        </p:attrNameLst>
                                      </p:cBhvr>
                                      <p:to>
                                        <p:strVal val="visible"/>
                                      </p:to>
                                    </p:set>
                                    <p:animEffect transition="in" filter="randombar(horizontal)">
                                      <p:cBhvr>
                                        <p:cTn id="55" dur="500"/>
                                        <p:tgtEl>
                                          <p:spTgt spid="38"/>
                                        </p:tgtEl>
                                      </p:cBhvr>
                                    </p:animEffect>
                                  </p:childTnLst>
                                </p:cTn>
                              </p:par>
                              <p:par>
                                <p:cTn id="56" presetID="14" presetClass="entr" presetSubtype="10" fill="hold" grpId="0" nodeType="withEffect">
                                  <p:stCondLst>
                                    <p:cond delay="0"/>
                                  </p:stCondLst>
                                  <p:childTnLst>
                                    <p:set>
                                      <p:cBhvr>
                                        <p:cTn id="57" dur="1" fill="hold">
                                          <p:stCondLst>
                                            <p:cond delay="0"/>
                                          </p:stCondLst>
                                        </p:cTn>
                                        <p:tgtEl>
                                          <p:spTgt spid="39"/>
                                        </p:tgtEl>
                                        <p:attrNameLst>
                                          <p:attrName>style.visibility</p:attrName>
                                        </p:attrNameLst>
                                      </p:cBhvr>
                                      <p:to>
                                        <p:strVal val="visible"/>
                                      </p:to>
                                    </p:set>
                                    <p:animEffect transition="in" filter="randombar(horizontal)">
                                      <p:cBhvr>
                                        <p:cTn id="58" dur="500"/>
                                        <p:tgtEl>
                                          <p:spTgt spid="39"/>
                                        </p:tgtEl>
                                      </p:cBhvr>
                                    </p:animEffect>
                                  </p:childTnLst>
                                </p:cTn>
                              </p:par>
                              <p:par>
                                <p:cTn id="59" presetID="14" presetClass="entr" presetSubtype="10" fill="hold" grpId="0" nodeType="withEffect">
                                  <p:stCondLst>
                                    <p:cond delay="0"/>
                                  </p:stCondLst>
                                  <p:childTnLst>
                                    <p:set>
                                      <p:cBhvr>
                                        <p:cTn id="60" dur="1" fill="hold">
                                          <p:stCondLst>
                                            <p:cond delay="0"/>
                                          </p:stCondLst>
                                        </p:cTn>
                                        <p:tgtEl>
                                          <p:spTgt spid="40"/>
                                        </p:tgtEl>
                                        <p:attrNameLst>
                                          <p:attrName>style.visibility</p:attrName>
                                        </p:attrNameLst>
                                      </p:cBhvr>
                                      <p:to>
                                        <p:strVal val="visible"/>
                                      </p:to>
                                    </p:set>
                                    <p:animEffect transition="in" filter="randombar(horizontal)">
                                      <p:cBhvr>
                                        <p:cTn id="61" dur="500"/>
                                        <p:tgtEl>
                                          <p:spTgt spid="40"/>
                                        </p:tgtEl>
                                      </p:cBhvr>
                                    </p:animEffect>
                                  </p:childTnLst>
                                </p:cTn>
                              </p:par>
                              <p:par>
                                <p:cTn id="62" presetID="14" presetClass="entr" presetSubtype="10" fill="hold" grpId="0" nodeType="withEffect">
                                  <p:stCondLst>
                                    <p:cond delay="0"/>
                                  </p:stCondLst>
                                  <p:childTnLst>
                                    <p:set>
                                      <p:cBhvr>
                                        <p:cTn id="63" dur="1" fill="hold">
                                          <p:stCondLst>
                                            <p:cond delay="0"/>
                                          </p:stCondLst>
                                        </p:cTn>
                                        <p:tgtEl>
                                          <p:spTgt spid="41"/>
                                        </p:tgtEl>
                                        <p:attrNameLst>
                                          <p:attrName>style.visibility</p:attrName>
                                        </p:attrNameLst>
                                      </p:cBhvr>
                                      <p:to>
                                        <p:strVal val="visible"/>
                                      </p:to>
                                    </p:set>
                                    <p:animEffect transition="in" filter="randombar(horizontal)">
                                      <p:cBhvr>
                                        <p:cTn id="64" dur="500"/>
                                        <p:tgtEl>
                                          <p:spTgt spid="41"/>
                                        </p:tgtEl>
                                      </p:cBhvr>
                                    </p:animEffect>
                                  </p:childTnLst>
                                </p:cTn>
                              </p:par>
                              <p:par>
                                <p:cTn id="65" presetID="14" presetClass="entr" presetSubtype="10" fill="hold" grpId="0" nodeType="withEffect">
                                  <p:stCondLst>
                                    <p:cond delay="0"/>
                                  </p:stCondLst>
                                  <p:childTnLst>
                                    <p:set>
                                      <p:cBhvr>
                                        <p:cTn id="66" dur="1" fill="hold">
                                          <p:stCondLst>
                                            <p:cond delay="0"/>
                                          </p:stCondLst>
                                        </p:cTn>
                                        <p:tgtEl>
                                          <p:spTgt spid="42"/>
                                        </p:tgtEl>
                                        <p:attrNameLst>
                                          <p:attrName>style.visibility</p:attrName>
                                        </p:attrNameLst>
                                      </p:cBhvr>
                                      <p:to>
                                        <p:strVal val="visible"/>
                                      </p:to>
                                    </p:set>
                                    <p:animEffect transition="in" filter="randombar(horizontal)">
                                      <p:cBhvr>
                                        <p:cTn id="67" dur="500"/>
                                        <p:tgtEl>
                                          <p:spTgt spid="42"/>
                                        </p:tgtEl>
                                      </p:cBhvr>
                                    </p:animEffect>
                                  </p:childTnLst>
                                </p:cTn>
                              </p:par>
                            </p:childTnLst>
                          </p:cTn>
                        </p:par>
                      </p:childTnLst>
                    </p:cTn>
                  </p:par>
                  <p:par>
                    <p:cTn id="68" fill="hold">
                      <p:stCondLst>
                        <p:cond delay="indefinite"/>
                      </p:stCondLst>
                      <p:childTnLst>
                        <p:par>
                          <p:cTn id="69" fill="hold">
                            <p:stCondLst>
                              <p:cond delay="0"/>
                            </p:stCondLst>
                            <p:childTnLst>
                              <p:par>
                                <p:cTn id="70" presetID="22" presetClass="entr" presetSubtype="4" fill="hold" grpId="0" nodeType="clickEffect">
                                  <p:stCondLst>
                                    <p:cond delay="0"/>
                                  </p:stCondLst>
                                  <p:childTnLst>
                                    <p:set>
                                      <p:cBhvr>
                                        <p:cTn id="71" dur="1" fill="hold">
                                          <p:stCondLst>
                                            <p:cond delay="0"/>
                                          </p:stCondLst>
                                        </p:cTn>
                                        <p:tgtEl>
                                          <p:spTgt spid="43"/>
                                        </p:tgtEl>
                                        <p:attrNameLst>
                                          <p:attrName>style.visibility</p:attrName>
                                        </p:attrNameLst>
                                      </p:cBhvr>
                                      <p:to>
                                        <p:strVal val="visible"/>
                                      </p:to>
                                    </p:set>
                                    <p:animEffect transition="in" filter="wipe(down)">
                                      <p:cBhvr>
                                        <p:cTn id="72" dur="500"/>
                                        <p:tgtEl>
                                          <p:spTgt spid="43"/>
                                        </p:tgtEl>
                                      </p:cBhvr>
                                    </p:animEffect>
                                  </p:childTnLst>
                                </p:cTn>
                              </p:par>
                            </p:childTnLst>
                          </p:cTn>
                        </p:par>
                      </p:childTnLst>
                    </p:cTn>
                  </p:par>
                  <p:par>
                    <p:cTn id="73" fill="hold">
                      <p:stCondLst>
                        <p:cond delay="indefinite"/>
                      </p:stCondLst>
                      <p:childTnLst>
                        <p:par>
                          <p:cTn id="74" fill="hold">
                            <p:stCondLst>
                              <p:cond delay="0"/>
                            </p:stCondLst>
                            <p:childTnLst>
                              <p:par>
                                <p:cTn id="75" presetID="6" presetClass="entr" presetSubtype="16" fill="hold" grpId="0" nodeType="clickEffect">
                                  <p:stCondLst>
                                    <p:cond delay="0"/>
                                  </p:stCondLst>
                                  <p:childTnLst>
                                    <p:set>
                                      <p:cBhvr>
                                        <p:cTn id="76" dur="1" fill="hold">
                                          <p:stCondLst>
                                            <p:cond delay="0"/>
                                          </p:stCondLst>
                                        </p:cTn>
                                        <p:tgtEl>
                                          <p:spTgt spid="44"/>
                                        </p:tgtEl>
                                        <p:attrNameLst>
                                          <p:attrName>style.visibility</p:attrName>
                                        </p:attrNameLst>
                                      </p:cBhvr>
                                      <p:to>
                                        <p:strVal val="visible"/>
                                      </p:to>
                                    </p:set>
                                    <p:animEffect transition="in" filter="circle(in)">
                                      <p:cBhvr>
                                        <p:cTn id="77" dur="2000"/>
                                        <p:tgtEl>
                                          <p:spTgt spid="44"/>
                                        </p:tgtEl>
                                      </p:cBhvr>
                                    </p:animEffect>
                                  </p:childTnLst>
                                </p:cTn>
                              </p:par>
                            </p:childTnLst>
                          </p:cTn>
                        </p:par>
                      </p:childTnLst>
                    </p:cTn>
                  </p:par>
                  <p:par>
                    <p:cTn id="78" fill="hold">
                      <p:stCondLst>
                        <p:cond delay="indefinite"/>
                      </p:stCondLst>
                      <p:childTnLst>
                        <p:par>
                          <p:cTn id="79" fill="hold">
                            <p:stCondLst>
                              <p:cond delay="0"/>
                            </p:stCondLst>
                            <p:childTnLst>
                              <p:par>
                                <p:cTn id="80" presetID="22" presetClass="entr" presetSubtype="4" fill="hold" grpId="0" nodeType="clickEffect">
                                  <p:stCondLst>
                                    <p:cond delay="0"/>
                                  </p:stCondLst>
                                  <p:childTnLst>
                                    <p:set>
                                      <p:cBhvr>
                                        <p:cTn id="81" dur="1" fill="hold">
                                          <p:stCondLst>
                                            <p:cond delay="0"/>
                                          </p:stCondLst>
                                        </p:cTn>
                                        <p:tgtEl>
                                          <p:spTgt spid="45"/>
                                        </p:tgtEl>
                                        <p:attrNameLst>
                                          <p:attrName>style.visibility</p:attrName>
                                        </p:attrNameLst>
                                      </p:cBhvr>
                                      <p:to>
                                        <p:strVal val="visible"/>
                                      </p:to>
                                    </p:set>
                                    <p:animEffect transition="in" filter="wipe(down)">
                                      <p:cBhvr>
                                        <p:cTn id="82" dur="500"/>
                                        <p:tgtEl>
                                          <p:spTgt spid="45"/>
                                        </p:tgtEl>
                                      </p:cBhvr>
                                    </p:animEffect>
                                  </p:childTnLst>
                                </p:cTn>
                              </p:par>
                            </p:childTnLst>
                          </p:cTn>
                        </p:par>
                      </p:childTnLst>
                    </p:cTn>
                  </p:par>
                  <p:par>
                    <p:cTn id="83" fill="hold">
                      <p:stCondLst>
                        <p:cond delay="indefinite"/>
                      </p:stCondLst>
                      <p:childTnLst>
                        <p:par>
                          <p:cTn id="84" fill="hold">
                            <p:stCondLst>
                              <p:cond delay="0"/>
                            </p:stCondLst>
                            <p:childTnLst>
                              <p:par>
                                <p:cTn id="85" presetID="6" presetClass="entr" presetSubtype="16" fill="hold" grpId="0" nodeType="clickEffect">
                                  <p:stCondLst>
                                    <p:cond delay="0"/>
                                  </p:stCondLst>
                                  <p:childTnLst>
                                    <p:set>
                                      <p:cBhvr>
                                        <p:cTn id="86" dur="1" fill="hold">
                                          <p:stCondLst>
                                            <p:cond delay="0"/>
                                          </p:stCondLst>
                                        </p:cTn>
                                        <p:tgtEl>
                                          <p:spTgt spid="46"/>
                                        </p:tgtEl>
                                        <p:attrNameLst>
                                          <p:attrName>style.visibility</p:attrName>
                                        </p:attrNameLst>
                                      </p:cBhvr>
                                      <p:to>
                                        <p:strVal val="visible"/>
                                      </p:to>
                                    </p:set>
                                    <p:animEffect transition="in" filter="circle(in)">
                                      <p:cBhvr>
                                        <p:cTn id="87" dur="2000"/>
                                        <p:tgtEl>
                                          <p:spTgt spid="46"/>
                                        </p:tgtEl>
                                      </p:cBhvr>
                                    </p:animEffect>
                                  </p:childTnLst>
                                </p:cTn>
                              </p:par>
                            </p:childTnLst>
                          </p:cTn>
                        </p:par>
                      </p:childTnLst>
                    </p:cTn>
                  </p:par>
                  <p:par>
                    <p:cTn id="88" fill="hold">
                      <p:stCondLst>
                        <p:cond delay="indefinite"/>
                      </p:stCondLst>
                      <p:childTnLst>
                        <p:par>
                          <p:cTn id="89" fill="hold">
                            <p:stCondLst>
                              <p:cond delay="0"/>
                            </p:stCondLst>
                            <p:childTnLst>
                              <p:par>
                                <p:cTn id="90" presetID="22" presetClass="entr" presetSubtype="4" fill="hold" grpId="0" nodeType="clickEffect">
                                  <p:stCondLst>
                                    <p:cond delay="0"/>
                                  </p:stCondLst>
                                  <p:childTnLst>
                                    <p:set>
                                      <p:cBhvr>
                                        <p:cTn id="91" dur="1" fill="hold">
                                          <p:stCondLst>
                                            <p:cond delay="0"/>
                                          </p:stCondLst>
                                        </p:cTn>
                                        <p:tgtEl>
                                          <p:spTgt spid="47"/>
                                        </p:tgtEl>
                                        <p:attrNameLst>
                                          <p:attrName>style.visibility</p:attrName>
                                        </p:attrNameLst>
                                      </p:cBhvr>
                                      <p:to>
                                        <p:strVal val="visible"/>
                                      </p:to>
                                    </p:set>
                                    <p:animEffect transition="in" filter="wipe(down)">
                                      <p:cBhvr>
                                        <p:cTn id="92" dur="500"/>
                                        <p:tgtEl>
                                          <p:spTgt spid="47"/>
                                        </p:tgtEl>
                                      </p:cBhvr>
                                    </p:animEffect>
                                  </p:childTnLst>
                                </p:cTn>
                              </p:par>
                            </p:childTnLst>
                          </p:cTn>
                        </p:par>
                      </p:childTnLst>
                    </p:cTn>
                  </p:par>
                  <p:par>
                    <p:cTn id="93" fill="hold">
                      <p:stCondLst>
                        <p:cond delay="indefinite"/>
                      </p:stCondLst>
                      <p:childTnLst>
                        <p:par>
                          <p:cTn id="94" fill="hold">
                            <p:stCondLst>
                              <p:cond delay="0"/>
                            </p:stCondLst>
                            <p:childTnLst>
                              <p:par>
                                <p:cTn id="95" presetID="6" presetClass="entr" presetSubtype="16" fill="hold" grpId="0" nodeType="clickEffect">
                                  <p:stCondLst>
                                    <p:cond delay="0"/>
                                  </p:stCondLst>
                                  <p:childTnLst>
                                    <p:set>
                                      <p:cBhvr>
                                        <p:cTn id="96" dur="1" fill="hold">
                                          <p:stCondLst>
                                            <p:cond delay="0"/>
                                          </p:stCondLst>
                                        </p:cTn>
                                        <p:tgtEl>
                                          <p:spTgt spid="48"/>
                                        </p:tgtEl>
                                        <p:attrNameLst>
                                          <p:attrName>style.visibility</p:attrName>
                                        </p:attrNameLst>
                                      </p:cBhvr>
                                      <p:to>
                                        <p:strVal val="visible"/>
                                      </p:to>
                                    </p:set>
                                    <p:animEffect transition="in" filter="circle(in)">
                                      <p:cBhvr>
                                        <p:cTn id="97" dur="2000"/>
                                        <p:tgtEl>
                                          <p:spTgt spid="48"/>
                                        </p:tgtEl>
                                      </p:cBhvr>
                                    </p:animEffect>
                                  </p:childTnLst>
                                </p:cTn>
                              </p:par>
                            </p:childTnLst>
                          </p:cTn>
                        </p:par>
                      </p:childTnLst>
                    </p:cTn>
                  </p:par>
                  <p:par>
                    <p:cTn id="98" fill="hold">
                      <p:stCondLst>
                        <p:cond delay="indefinite"/>
                      </p:stCondLst>
                      <p:childTnLst>
                        <p:par>
                          <p:cTn id="99" fill="hold">
                            <p:stCondLst>
                              <p:cond delay="0"/>
                            </p:stCondLst>
                            <p:childTnLst>
                              <p:par>
                                <p:cTn id="100" presetID="22" presetClass="entr" presetSubtype="4" fill="hold" grpId="0" nodeType="clickEffect">
                                  <p:stCondLst>
                                    <p:cond delay="0"/>
                                  </p:stCondLst>
                                  <p:childTnLst>
                                    <p:set>
                                      <p:cBhvr>
                                        <p:cTn id="101" dur="1" fill="hold">
                                          <p:stCondLst>
                                            <p:cond delay="0"/>
                                          </p:stCondLst>
                                        </p:cTn>
                                        <p:tgtEl>
                                          <p:spTgt spid="49"/>
                                        </p:tgtEl>
                                        <p:attrNameLst>
                                          <p:attrName>style.visibility</p:attrName>
                                        </p:attrNameLst>
                                      </p:cBhvr>
                                      <p:to>
                                        <p:strVal val="visible"/>
                                      </p:to>
                                    </p:set>
                                    <p:animEffect transition="in" filter="wipe(down)">
                                      <p:cBhvr>
                                        <p:cTn id="102" dur="500"/>
                                        <p:tgtEl>
                                          <p:spTgt spid="49"/>
                                        </p:tgtEl>
                                      </p:cBhvr>
                                    </p:animEffect>
                                  </p:childTnLst>
                                </p:cTn>
                              </p:par>
                            </p:childTnLst>
                          </p:cTn>
                        </p:par>
                      </p:childTnLst>
                    </p:cTn>
                  </p:par>
                  <p:par>
                    <p:cTn id="103" fill="hold">
                      <p:stCondLst>
                        <p:cond delay="indefinite"/>
                      </p:stCondLst>
                      <p:childTnLst>
                        <p:par>
                          <p:cTn id="104" fill="hold">
                            <p:stCondLst>
                              <p:cond delay="0"/>
                            </p:stCondLst>
                            <p:childTnLst>
                              <p:par>
                                <p:cTn id="105" presetID="6" presetClass="entr" presetSubtype="16" fill="hold" grpId="0" nodeType="clickEffect">
                                  <p:stCondLst>
                                    <p:cond delay="0"/>
                                  </p:stCondLst>
                                  <p:childTnLst>
                                    <p:set>
                                      <p:cBhvr>
                                        <p:cTn id="106" dur="1" fill="hold">
                                          <p:stCondLst>
                                            <p:cond delay="0"/>
                                          </p:stCondLst>
                                        </p:cTn>
                                        <p:tgtEl>
                                          <p:spTgt spid="50"/>
                                        </p:tgtEl>
                                        <p:attrNameLst>
                                          <p:attrName>style.visibility</p:attrName>
                                        </p:attrNameLst>
                                      </p:cBhvr>
                                      <p:to>
                                        <p:strVal val="visible"/>
                                      </p:to>
                                    </p:set>
                                    <p:animEffect transition="in" filter="circle(in)">
                                      <p:cBhvr>
                                        <p:cTn id="107" dur="2000"/>
                                        <p:tgtEl>
                                          <p:spTgt spid="50"/>
                                        </p:tgtEl>
                                      </p:cBhvr>
                                    </p:animEffect>
                                  </p:childTnLst>
                                </p:cTn>
                              </p:par>
                            </p:childTnLst>
                          </p:cTn>
                        </p:par>
                      </p:childTnLst>
                    </p:cTn>
                  </p:par>
                  <p:par>
                    <p:cTn id="108" fill="hold">
                      <p:stCondLst>
                        <p:cond delay="indefinite"/>
                      </p:stCondLst>
                      <p:childTnLst>
                        <p:par>
                          <p:cTn id="109" fill="hold">
                            <p:stCondLst>
                              <p:cond delay="0"/>
                            </p:stCondLst>
                            <p:childTnLst>
                              <p:par>
                                <p:cTn id="110" presetID="22" presetClass="entr" presetSubtype="4" fill="hold" grpId="0" nodeType="clickEffect">
                                  <p:stCondLst>
                                    <p:cond delay="0"/>
                                  </p:stCondLst>
                                  <p:childTnLst>
                                    <p:set>
                                      <p:cBhvr>
                                        <p:cTn id="111" dur="1" fill="hold">
                                          <p:stCondLst>
                                            <p:cond delay="0"/>
                                          </p:stCondLst>
                                        </p:cTn>
                                        <p:tgtEl>
                                          <p:spTgt spid="51"/>
                                        </p:tgtEl>
                                        <p:attrNameLst>
                                          <p:attrName>style.visibility</p:attrName>
                                        </p:attrNameLst>
                                      </p:cBhvr>
                                      <p:to>
                                        <p:strVal val="visible"/>
                                      </p:to>
                                    </p:set>
                                    <p:animEffect transition="in" filter="wipe(down)">
                                      <p:cBhvr>
                                        <p:cTn id="112" dur="500"/>
                                        <p:tgtEl>
                                          <p:spTgt spid="51"/>
                                        </p:tgtEl>
                                      </p:cBhvr>
                                    </p:animEffect>
                                  </p:childTnLst>
                                </p:cTn>
                              </p:par>
                            </p:childTnLst>
                          </p:cTn>
                        </p:par>
                      </p:childTnLst>
                    </p:cTn>
                  </p:par>
                  <p:par>
                    <p:cTn id="113" fill="hold">
                      <p:stCondLst>
                        <p:cond delay="indefinite"/>
                      </p:stCondLst>
                      <p:childTnLst>
                        <p:par>
                          <p:cTn id="114" fill="hold">
                            <p:stCondLst>
                              <p:cond delay="0"/>
                            </p:stCondLst>
                            <p:childTnLst>
                              <p:par>
                                <p:cTn id="115" presetID="6" presetClass="entr" presetSubtype="16" fill="hold" grpId="0" nodeType="clickEffect">
                                  <p:stCondLst>
                                    <p:cond delay="0"/>
                                  </p:stCondLst>
                                  <p:childTnLst>
                                    <p:set>
                                      <p:cBhvr>
                                        <p:cTn id="116" dur="1" fill="hold">
                                          <p:stCondLst>
                                            <p:cond delay="0"/>
                                          </p:stCondLst>
                                        </p:cTn>
                                        <p:tgtEl>
                                          <p:spTgt spid="52"/>
                                        </p:tgtEl>
                                        <p:attrNameLst>
                                          <p:attrName>style.visibility</p:attrName>
                                        </p:attrNameLst>
                                      </p:cBhvr>
                                      <p:to>
                                        <p:strVal val="visible"/>
                                      </p:to>
                                    </p:set>
                                    <p:animEffect transition="in" filter="circle(in)">
                                      <p:cBhvr>
                                        <p:cTn id="117" dur="2000"/>
                                        <p:tgtEl>
                                          <p:spTgt spid="52"/>
                                        </p:tgtEl>
                                      </p:cBhvr>
                                    </p:animEffect>
                                  </p:childTnLst>
                                </p:cTn>
                              </p:par>
                            </p:childTnLst>
                          </p:cTn>
                        </p:par>
                      </p:childTnLst>
                    </p:cTn>
                  </p:par>
                  <p:par>
                    <p:cTn id="118" fill="hold">
                      <p:stCondLst>
                        <p:cond delay="indefinite"/>
                      </p:stCondLst>
                      <p:childTnLst>
                        <p:par>
                          <p:cTn id="119" fill="hold">
                            <p:stCondLst>
                              <p:cond delay="0"/>
                            </p:stCondLst>
                            <p:childTnLst>
                              <p:par>
                                <p:cTn id="120" presetID="22" presetClass="entr" presetSubtype="4" fill="hold" grpId="0" nodeType="clickEffect">
                                  <p:stCondLst>
                                    <p:cond delay="0"/>
                                  </p:stCondLst>
                                  <p:childTnLst>
                                    <p:set>
                                      <p:cBhvr>
                                        <p:cTn id="121" dur="1" fill="hold">
                                          <p:stCondLst>
                                            <p:cond delay="0"/>
                                          </p:stCondLst>
                                        </p:cTn>
                                        <p:tgtEl>
                                          <p:spTgt spid="53"/>
                                        </p:tgtEl>
                                        <p:attrNameLst>
                                          <p:attrName>style.visibility</p:attrName>
                                        </p:attrNameLst>
                                      </p:cBhvr>
                                      <p:to>
                                        <p:strVal val="visible"/>
                                      </p:to>
                                    </p:set>
                                    <p:animEffect transition="in" filter="wipe(down)">
                                      <p:cBhvr>
                                        <p:cTn id="122" dur="500"/>
                                        <p:tgtEl>
                                          <p:spTgt spid="53"/>
                                        </p:tgtEl>
                                      </p:cBhvr>
                                    </p:animEffect>
                                  </p:childTnLst>
                                </p:cTn>
                              </p:par>
                            </p:childTnLst>
                          </p:cTn>
                        </p:par>
                      </p:childTnLst>
                    </p:cTn>
                  </p:par>
                  <p:par>
                    <p:cTn id="123" fill="hold">
                      <p:stCondLst>
                        <p:cond delay="indefinite"/>
                      </p:stCondLst>
                      <p:childTnLst>
                        <p:par>
                          <p:cTn id="124" fill="hold">
                            <p:stCondLst>
                              <p:cond delay="0"/>
                            </p:stCondLst>
                            <p:childTnLst>
                              <p:par>
                                <p:cTn id="125" presetID="6" presetClass="entr" presetSubtype="16" fill="hold" grpId="0" nodeType="clickEffect">
                                  <p:stCondLst>
                                    <p:cond delay="0"/>
                                  </p:stCondLst>
                                  <p:childTnLst>
                                    <p:set>
                                      <p:cBhvr>
                                        <p:cTn id="126" dur="1" fill="hold">
                                          <p:stCondLst>
                                            <p:cond delay="0"/>
                                          </p:stCondLst>
                                        </p:cTn>
                                        <p:tgtEl>
                                          <p:spTgt spid="54"/>
                                        </p:tgtEl>
                                        <p:attrNameLst>
                                          <p:attrName>style.visibility</p:attrName>
                                        </p:attrNameLst>
                                      </p:cBhvr>
                                      <p:to>
                                        <p:strVal val="visible"/>
                                      </p:to>
                                    </p:set>
                                    <p:animEffect transition="in" filter="circle(in)">
                                      <p:cBhvr>
                                        <p:cTn id="127" dur="2000"/>
                                        <p:tgtEl>
                                          <p:spTgt spid="54"/>
                                        </p:tgtEl>
                                      </p:cBhvr>
                                    </p:animEffect>
                                  </p:childTnLst>
                                </p:cTn>
                              </p:par>
                            </p:childTnLst>
                          </p:cTn>
                        </p:par>
                      </p:childTnLst>
                    </p:cTn>
                  </p:par>
                  <p:par>
                    <p:cTn id="128" fill="hold">
                      <p:stCondLst>
                        <p:cond delay="indefinite"/>
                      </p:stCondLst>
                      <p:childTnLst>
                        <p:par>
                          <p:cTn id="129" fill="hold">
                            <p:stCondLst>
                              <p:cond delay="0"/>
                            </p:stCondLst>
                            <p:childTnLst>
                              <p:par>
                                <p:cTn id="130" presetID="22" presetClass="entr" presetSubtype="4" fill="hold" grpId="0" nodeType="clickEffect">
                                  <p:stCondLst>
                                    <p:cond delay="0"/>
                                  </p:stCondLst>
                                  <p:childTnLst>
                                    <p:set>
                                      <p:cBhvr>
                                        <p:cTn id="131" dur="1" fill="hold">
                                          <p:stCondLst>
                                            <p:cond delay="0"/>
                                          </p:stCondLst>
                                        </p:cTn>
                                        <p:tgtEl>
                                          <p:spTgt spid="55"/>
                                        </p:tgtEl>
                                        <p:attrNameLst>
                                          <p:attrName>style.visibility</p:attrName>
                                        </p:attrNameLst>
                                      </p:cBhvr>
                                      <p:to>
                                        <p:strVal val="visible"/>
                                      </p:to>
                                    </p:set>
                                    <p:animEffect transition="in" filter="wipe(down)">
                                      <p:cBhvr>
                                        <p:cTn id="132" dur="500"/>
                                        <p:tgtEl>
                                          <p:spTgt spid="55"/>
                                        </p:tgtEl>
                                      </p:cBhvr>
                                    </p:animEffect>
                                  </p:childTnLst>
                                </p:cTn>
                              </p:par>
                            </p:childTnLst>
                          </p:cTn>
                        </p:par>
                      </p:childTnLst>
                    </p:cTn>
                  </p:par>
                  <p:par>
                    <p:cTn id="133" fill="hold">
                      <p:stCondLst>
                        <p:cond delay="indefinite"/>
                      </p:stCondLst>
                      <p:childTnLst>
                        <p:par>
                          <p:cTn id="134" fill="hold">
                            <p:stCondLst>
                              <p:cond delay="0"/>
                            </p:stCondLst>
                            <p:childTnLst>
                              <p:par>
                                <p:cTn id="135" presetID="6" presetClass="entr" presetSubtype="16" fill="hold" grpId="0" nodeType="clickEffect">
                                  <p:stCondLst>
                                    <p:cond delay="0"/>
                                  </p:stCondLst>
                                  <p:childTnLst>
                                    <p:set>
                                      <p:cBhvr>
                                        <p:cTn id="136" dur="1" fill="hold">
                                          <p:stCondLst>
                                            <p:cond delay="0"/>
                                          </p:stCondLst>
                                        </p:cTn>
                                        <p:tgtEl>
                                          <p:spTgt spid="56"/>
                                        </p:tgtEl>
                                        <p:attrNameLst>
                                          <p:attrName>style.visibility</p:attrName>
                                        </p:attrNameLst>
                                      </p:cBhvr>
                                      <p:to>
                                        <p:strVal val="visible"/>
                                      </p:to>
                                    </p:set>
                                    <p:animEffect transition="in" filter="circle(in)">
                                      <p:cBhvr>
                                        <p:cTn id="137" dur="2000"/>
                                        <p:tgtEl>
                                          <p:spTgt spid="56"/>
                                        </p:tgtEl>
                                      </p:cBhvr>
                                    </p:animEffect>
                                  </p:childTnLst>
                                </p:cTn>
                              </p:par>
                            </p:childTnLst>
                          </p:cTn>
                        </p:par>
                      </p:childTnLst>
                    </p:cTn>
                  </p:par>
                  <p:par>
                    <p:cTn id="138" fill="hold">
                      <p:stCondLst>
                        <p:cond delay="indefinite"/>
                      </p:stCondLst>
                      <p:childTnLst>
                        <p:par>
                          <p:cTn id="139" fill="hold">
                            <p:stCondLst>
                              <p:cond delay="0"/>
                            </p:stCondLst>
                            <p:childTnLst>
                              <p:par>
                                <p:cTn id="140" presetID="22" presetClass="entr" presetSubtype="4" fill="hold" grpId="0" nodeType="clickEffect">
                                  <p:stCondLst>
                                    <p:cond delay="0"/>
                                  </p:stCondLst>
                                  <p:childTnLst>
                                    <p:set>
                                      <p:cBhvr>
                                        <p:cTn id="141" dur="1" fill="hold">
                                          <p:stCondLst>
                                            <p:cond delay="0"/>
                                          </p:stCondLst>
                                        </p:cTn>
                                        <p:tgtEl>
                                          <p:spTgt spid="58"/>
                                        </p:tgtEl>
                                        <p:attrNameLst>
                                          <p:attrName>style.visibility</p:attrName>
                                        </p:attrNameLst>
                                      </p:cBhvr>
                                      <p:to>
                                        <p:strVal val="visible"/>
                                      </p:to>
                                    </p:set>
                                    <p:animEffect transition="in" filter="wipe(down)">
                                      <p:cBhvr>
                                        <p:cTn id="142" dur="500"/>
                                        <p:tgtEl>
                                          <p:spTgt spid="58"/>
                                        </p:tgtEl>
                                      </p:cBhvr>
                                    </p:animEffect>
                                  </p:childTnLst>
                                </p:cTn>
                              </p:par>
                            </p:childTnLst>
                          </p:cTn>
                        </p:par>
                      </p:childTnLst>
                    </p:cTn>
                  </p:par>
                  <p:par>
                    <p:cTn id="143" fill="hold">
                      <p:stCondLst>
                        <p:cond delay="indefinite"/>
                      </p:stCondLst>
                      <p:childTnLst>
                        <p:par>
                          <p:cTn id="144" fill="hold">
                            <p:stCondLst>
                              <p:cond delay="0"/>
                            </p:stCondLst>
                            <p:childTnLst>
                              <p:par>
                                <p:cTn id="145" presetID="6" presetClass="entr" presetSubtype="16" fill="hold" grpId="0" nodeType="clickEffect">
                                  <p:stCondLst>
                                    <p:cond delay="0"/>
                                  </p:stCondLst>
                                  <p:childTnLst>
                                    <p:set>
                                      <p:cBhvr>
                                        <p:cTn id="146" dur="1" fill="hold">
                                          <p:stCondLst>
                                            <p:cond delay="0"/>
                                          </p:stCondLst>
                                        </p:cTn>
                                        <p:tgtEl>
                                          <p:spTgt spid="59"/>
                                        </p:tgtEl>
                                        <p:attrNameLst>
                                          <p:attrName>style.visibility</p:attrName>
                                        </p:attrNameLst>
                                      </p:cBhvr>
                                      <p:to>
                                        <p:strVal val="visible"/>
                                      </p:to>
                                    </p:set>
                                    <p:animEffect transition="in" filter="circle(in)">
                                      <p:cBhvr>
                                        <p:cTn id="147" dur="2000"/>
                                        <p:tgtEl>
                                          <p:spTgt spid="59"/>
                                        </p:tgtEl>
                                      </p:cBhvr>
                                    </p:animEffect>
                                  </p:childTnLst>
                                </p:cTn>
                              </p:par>
                            </p:childTnLst>
                          </p:cTn>
                        </p:par>
                      </p:childTnLst>
                    </p:cTn>
                  </p:par>
                  <p:par>
                    <p:cTn id="148" fill="hold">
                      <p:stCondLst>
                        <p:cond delay="indefinite"/>
                      </p:stCondLst>
                      <p:childTnLst>
                        <p:par>
                          <p:cTn id="149" fill="hold">
                            <p:stCondLst>
                              <p:cond delay="0"/>
                            </p:stCondLst>
                            <p:childTnLst>
                              <p:par>
                                <p:cTn id="150" presetID="2" presetClass="entr" presetSubtype="12" fill="hold" nodeType="clickEffect">
                                  <p:stCondLst>
                                    <p:cond delay="0"/>
                                  </p:stCondLst>
                                  <p:childTnLst>
                                    <p:set>
                                      <p:cBhvr>
                                        <p:cTn id="151" dur="1" fill="hold">
                                          <p:stCondLst>
                                            <p:cond delay="0"/>
                                          </p:stCondLst>
                                        </p:cTn>
                                        <p:tgtEl>
                                          <p:spTgt spid="3"/>
                                        </p:tgtEl>
                                        <p:attrNameLst>
                                          <p:attrName>style.visibility</p:attrName>
                                        </p:attrNameLst>
                                      </p:cBhvr>
                                      <p:to>
                                        <p:strVal val="visible"/>
                                      </p:to>
                                    </p:set>
                                    <p:anim calcmode="lin" valueType="num">
                                      <p:cBhvr additive="base">
                                        <p:cTn id="152" dur="500" fill="hold"/>
                                        <p:tgtEl>
                                          <p:spTgt spid="3"/>
                                        </p:tgtEl>
                                        <p:attrNameLst>
                                          <p:attrName>ppt_x</p:attrName>
                                        </p:attrNameLst>
                                      </p:cBhvr>
                                      <p:tavLst>
                                        <p:tav tm="0">
                                          <p:val>
                                            <p:strVal val="0-#ppt_w/2"/>
                                          </p:val>
                                        </p:tav>
                                        <p:tav tm="100000">
                                          <p:val>
                                            <p:strVal val="#ppt_x"/>
                                          </p:val>
                                        </p:tav>
                                      </p:tavLst>
                                    </p:anim>
                                    <p:anim calcmode="lin" valueType="num">
                                      <p:cBhvr additive="base">
                                        <p:cTn id="153"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35" grpId="0"/>
      <p:bldP spid="36" grpId="0"/>
      <p:bldP spid="37" grpId="0"/>
      <p:bldP spid="38" grpId="0"/>
      <p:bldP spid="39" grpId="0"/>
      <p:bldP spid="40" grpId="0"/>
      <p:bldP spid="41" grpId="0"/>
      <p:bldP spid="42" grpId="0"/>
      <p:bldP spid="43" grpId="0"/>
      <p:bldP spid="44" grpId="0" animBg="1"/>
      <p:bldP spid="45" grpId="0"/>
      <p:bldP spid="46" grpId="0" animBg="1"/>
      <p:bldP spid="47" grpId="0"/>
      <p:bldP spid="48" grpId="0" animBg="1"/>
      <p:bldP spid="49" grpId="0"/>
      <p:bldP spid="50" grpId="0" animBg="1"/>
      <p:bldP spid="51" grpId="0"/>
      <p:bldP spid="52" grpId="0" animBg="1"/>
      <p:bldP spid="53" grpId="0"/>
      <p:bldP spid="54" grpId="0" animBg="1"/>
      <p:bldP spid="55" grpId="0"/>
      <p:bldP spid="56" grpId="0" animBg="1"/>
      <p:bldP spid="58" grpId="0"/>
      <p:bldP spid="59"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 name="图片 36"/>
          <p:cNvPicPr>
            <a:picLocks noChangeAspect="1"/>
          </p:cNvPicPr>
          <p:nvPr/>
        </p:nvPicPr>
        <p:blipFill rotWithShape="1">
          <a:blip r:embed="rId4">
            <a:extLst>
              <a:ext uri="{28A0092B-C50C-407E-A947-70E740481C1C}">
                <a14:useLocalDpi xmlns:a14="http://schemas.microsoft.com/office/drawing/2010/main" val="0"/>
              </a:ext>
            </a:extLst>
          </a:blip>
          <a:srcRect r="31552"/>
          <a:stretch/>
        </p:blipFill>
        <p:spPr>
          <a:xfrm>
            <a:off x="9694168" y="1882655"/>
            <a:ext cx="2448732" cy="4925179"/>
          </a:xfrm>
          <a:prstGeom prst="rect">
            <a:avLst/>
          </a:prstGeom>
        </p:spPr>
      </p:pic>
      <p:pic>
        <p:nvPicPr>
          <p:cNvPr id="40" name="图片 11"/>
          <p:cNvPicPr>
            <a:picLocks noChangeAspect="1"/>
          </p:cNvPicPr>
          <p:nvPr/>
        </p:nvPicPr>
        <p:blipFill rotWithShape="1">
          <a:blip r:embed="rId5" cstate="print">
            <a:extLst>
              <a:ext uri="{28A0092B-C50C-407E-A947-70E740481C1C}">
                <a14:useLocalDpi xmlns:a14="http://schemas.microsoft.com/office/drawing/2010/main" val="0"/>
              </a:ext>
            </a:extLst>
          </a:blip>
          <a:srcRect t="78907" b="1639"/>
          <a:stretch/>
        </p:blipFill>
        <p:spPr>
          <a:xfrm>
            <a:off x="2444110" y="4577633"/>
            <a:ext cx="7085352" cy="2067434"/>
          </a:xfrm>
          <a:prstGeom prst="rect">
            <a:avLst/>
          </a:prstGeom>
        </p:spPr>
      </p:pic>
      <p:grpSp>
        <p:nvGrpSpPr>
          <p:cNvPr id="41" name="组合 23"/>
          <p:cNvGrpSpPr/>
          <p:nvPr/>
        </p:nvGrpSpPr>
        <p:grpSpPr>
          <a:xfrm>
            <a:off x="-60823" y="5734638"/>
            <a:ext cx="12203723" cy="1123362"/>
            <a:chOff x="-17585" y="5729324"/>
            <a:chExt cx="12203723" cy="1123362"/>
          </a:xfrm>
        </p:grpSpPr>
        <p:pic>
          <p:nvPicPr>
            <p:cNvPr id="42" name="图片 24"/>
            <p:cNvPicPr>
              <a:picLocks noChangeAspect="1"/>
            </p:cNvPicPr>
            <p:nvPr/>
          </p:nvPicPr>
          <p:blipFill rotWithShape="1">
            <a:blip r:embed="rId6"/>
            <a:srcRect l="1990"/>
            <a:stretch/>
          </p:blipFill>
          <p:spPr>
            <a:xfrm>
              <a:off x="-17585" y="5729324"/>
              <a:ext cx="8659753" cy="1123362"/>
            </a:xfrm>
            <a:prstGeom prst="rect">
              <a:avLst/>
            </a:prstGeom>
          </p:spPr>
        </p:pic>
        <p:pic>
          <p:nvPicPr>
            <p:cNvPr id="43" name="图片 25"/>
            <p:cNvPicPr>
              <a:picLocks noChangeAspect="1"/>
            </p:cNvPicPr>
            <p:nvPr/>
          </p:nvPicPr>
          <p:blipFill rotWithShape="1">
            <a:blip r:embed="rId6"/>
            <a:srcRect r="21459"/>
            <a:stretch/>
          </p:blipFill>
          <p:spPr>
            <a:xfrm>
              <a:off x="5398477" y="5729324"/>
              <a:ext cx="6787661" cy="1123362"/>
            </a:xfrm>
            <a:prstGeom prst="rect">
              <a:avLst/>
            </a:prstGeom>
          </p:spPr>
        </p:pic>
      </p:grpSp>
      <p:sp>
        <p:nvSpPr>
          <p:cNvPr id="27" name="MH_Other_2">
            <a:extLst>
              <a:ext uri="{FF2B5EF4-FFF2-40B4-BE49-F238E27FC236}">
                <a16:creationId xmlns:a16="http://schemas.microsoft.com/office/drawing/2014/main" id="{6C38B6A4-EF08-49E1-B809-9812D148BB20}"/>
              </a:ext>
            </a:extLst>
          </p:cNvPr>
          <p:cNvSpPr/>
          <p:nvPr>
            <p:custDataLst>
              <p:tags r:id="rId1"/>
            </p:custDataLst>
          </p:nvPr>
        </p:nvSpPr>
        <p:spPr>
          <a:xfrm>
            <a:off x="408855" y="413218"/>
            <a:ext cx="614754" cy="614828"/>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noAutofit/>
          </a:bodyPr>
          <a:lstStyle/>
          <a:p>
            <a:pPr algn="ctr">
              <a:defRPr/>
            </a:pPr>
            <a:r>
              <a:rPr lang="en-US" altLang="zh-CN" sz="3200" b="1" dirty="0">
                <a:solidFill>
                  <a:srgbClr val="FFFFFF"/>
                </a:solidFill>
                <a:latin typeface="Arial" panose="020B0604020202020204" pitchFamily="34" charset="0"/>
                <a:ea typeface="微软雅黑" panose="020B0503020204020204" pitchFamily="34" charset="-122"/>
                <a:cs typeface="Arial" panose="020B0604020202020204" pitchFamily="34" charset="0"/>
              </a:rPr>
              <a:t>3</a:t>
            </a:r>
            <a:endParaRPr lang="zh-CN" altLang="en-US" sz="3200" b="1" dirty="0">
              <a:solidFill>
                <a:srgbClr val="FFFFFF"/>
              </a:solidFill>
              <a:latin typeface="Arial" panose="020B0604020202020204" pitchFamily="34" charset="0"/>
              <a:ea typeface="微软雅黑" panose="020B0503020204020204" pitchFamily="34" charset="-122"/>
              <a:cs typeface="Arial" panose="020B0604020202020204" pitchFamily="34" charset="0"/>
            </a:endParaRPr>
          </a:p>
        </p:txBody>
      </p:sp>
      <p:sp>
        <p:nvSpPr>
          <p:cNvPr id="31" name="Rounded Rectangle 30"/>
          <p:cNvSpPr/>
          <p:nvPr/>
        </p:nvSpPr>
        <p:spPr>
          <a:xfrm>
            <a:off x="1212783" y="510139"/>
            <a:ext cx="1164657" cy="517907"/>
          </a:xfrm>
          <a:prstGeom prst="roundRect">
            <a:avLst/>
          </a:prstGeom>
        </p:spPr>
        <p:style>
          <a:lnRef idx="3">
            <a:schemeClr val="lt1"/>
          </a:lnRef>
          <a:fillRef idx="1">
            <a:schemeClr val="accent4"/>
          </a:fillRef>
          <a:effectRef idx="1">
            <a:schemeClr val="accent4"/>
          </a:effectRef>
          <a:fontRef idx="minor">
            <a:schemeClr val="lt1"/>
          </a:fontRef>
        </p:style>
        <p:txBody>
          <a:bodyPr rtlCol="0" anchor="ctr"/>
          <a:lstStyle/>
          <a:p>
            <a:pPr algn="ctr"/>
            <a:r>
              <a:rPr lang="en-US" sz="2400" b="1" dirty="0" err="1">
                <a:solidFill>
                  <a:schemeClr val="tx1"/>
                </a:solidFill>
                <a:latin typeface="Arial" panose="020B0604020202020204" pitchFamily="34" charset="0"/>
                <a:cs typeface="Arial" panose="020B0604020202020204" pitchFamily="34" charset="0"/>
              </a:rPr>
              <a:t>Số</a:t>
            </a:r>
            <a:r>
              <a:rPr lang="en-US" sz="2400" b="1" dirty="0">
                <a:solidFill>
                  <a:schemeClr val="tx1"/>
                </a:solidFill>
                <a:latin typeface="Arial" panose="020B0604020202020204" pitchFamily="34" charset="0"/>
                <a:cs typeface="Arial" panose="020B0604020202020204" pitchFamily="34" charset="0"/>
              </a:rPr>
              <a:t>?</a:t>
            </a:r>
          </a:p>
        </p:txBody>
      </p:sp>
      <p:graphicFrame>
        <p:nvGraphicFramePr>
          <p:cNvPr id="32" name="Table 31"/>
          <p:cNvGraphicFramePr>
            <a:graphicFrameLocks noGrp="1"/>
          </p:cNvGraphicFramePr>
          <p:nvPr>
            <p:extLst>
              <p:ext uri="{D42A27DB-BD31-4B8C-83A1-F6EECF244321}">
                <p14:modId xmlns:p14="http://schemas.microsoft.com/office/powerpoint/2010/main" val="796018788"/>
              </p:ext>
            </p:extLst>
          </p:nvPr>
        </p:nvGraphicFramePr>
        <p:xfrm>
          <a:off x="785614" y="1523454"/>
          <a:ext cx="8743847" cy="2072502"/>
        </p:xfrm>
        <a:graphic>
          <a:graphicData uri="http://schemas.openxmlformats.org/drawingml/2006/table">
            <a:tbl>
              <a:tblPr firstRow="1" bandRow="1">
                <a:tableStyleId>{5C22544A-7EE6-4342-B048-85BDC9FD1C3A}</a:tableStyleId>
              </a:tblPr>
              <a:tblGrid>
                <a:gridCol w="1249121">
                  <a:extLst>
                    <a:ext uri="{9D8B030D-6E8A-4147-A177-3AD203B41FA5}">
                      <a16:colId xmlns:a16="http://schemas.microsoft.com/office/drawing/2014/main" val="348649247"/>
                    </a:ext>
                  </a:extLst>
                </a:gridCol>
                <a:gridCol w="1249121">
                  <a:extLst>
                    <a:ext uri="{9D8B030D-6E8A-4147-A177-3AD203B41FA5}">
                      <a16:colId xmlns:a16="http://schemas.microsoft.com/office/drawing/2014/main" val="2351777407"/>
                    </a:ext>
                  </a:extLst>
                </a:gridCol>
                <a:gridCol w="1249121">
                  <a:extLst>
                    <a:ext uri="{9D8B030D-6E8A-4147-A177-3AD203B41FA5}">
                      <a16:colId xmlns:a16="http://schemas.microsoft.com/office/drawing/2014/main" val="2855970045"/>
                    </a:ext>
                  </a:extLst>
                </a:gridCol>
                <a:gridCol w="1249121">
                  <a:extLst>
                    <a:ext uri="{9D8B030D-6E8A-4147-A177-3AD203B41FA5}">
                      <a16:colId xmlns:a16="http://schemas.microsoft.com/office/drawing/2014/main" val="1467045867"/>
                    </a:ext>
                  </a:extLst>
                </a:gridCol>
                <a:gridCol w="1249121">
                  <a:extLst>
                    <a:ext uri="{9D8B030D-6E8A-4147-A177-3AD203B41FA5}">
                      <a16:colId xmlns:a16="http://schemas.microsoft.com/office/drawing/2014/main" val="3564079418"/>
                    </a:ext>
                  </a:extLst>
                </a:gridCol>
                <a:gridCol w="1249121">
                  <a:extLst>
                    <a:ext uri="{9D8B030D-6E8A-4147-A177-3AD203B41FA5}">
                      <a16:colId xmlns:a16="http://schemas.microsoft.com/office/drawing/2014/main" val="2692669110"/>
                    </a:ext>
                  </a:extLst>
                </a:gridCol>
                <a:gridCol w="1249121">
                  <a:extLst>
                    <a:ext uri="{9D8B030D-6E8A-4147-A177-3AD203B41FA5}">
                      <a16:colId xmlns:a16="http://schemas.microsoft.com/office/drawing/2014/main" val="3629723950"/>
                    </a:ext>
                  </a:extLst>
                </a:gridCol>
              </a:tblGrid>
              <a:tr h="690834">
                <a:tc rowSpan="2">
                  <a:txBody>
                    <a:bodyPr/>
                    <a:lstStyle/>
                    <a:p>
                      <a:pPr algn="ctr"/>
                      <a:r>
                        <a:rPr lang="en-US" sz="3200" b="1" dirty="0">
                          <a:solidFill>
                            <a:schemeClr val="tx1"/>
                          </a:solidFill>
                          <a:latin typeface="Arial" panose="020B0604020202020204" pitchFamily="34" charset="0"/>
                          <a:cs typeface="Arial" panose="020B0604020202020204" pitchFamily="34" charset="0"/>
                        </a:rPr>
                        <a:t>-</a:t>
                      </a:r>
                    </a:p>
                  </a:txBody>
                  <a:tcPr anchor="ctr">
                    <a:solidFill>
                      <a:schemeClr val="accent1">
                        <a:lumMod val="60000"/>
                        <a:lumOff val="40000"/>
                      </a:schemeClr>
                    </a:solidFill>
                  </a:tcPr>
                </a:tc>
                <a:tc>
                  <a:txBody>
                    <a:bodyPr/>
                    <a:lstStyle/>
                    <a:p>
                      <a:pPr algn="ctr"/>
                      <a:r>
                        <a:rPr lang="en-US" sz="3200" b="1" dirty="0">
                          <a:solidFill>
                            <a:schemeClr val="tx1"/>
                          </a:solidFill>
                          <a:latin typeface="Arial" panose="020B0604020202020204" pitchFamily="34" charset="0"/>
                          <a:cs typeface="Arial" panose="020B0604020202020204" pitchFamily="34" charset="0"/>
                        </a:rPr>
                        <a:t>13</a:t>
                      </a:r>
                    </a:p>
                  </a:txBody>
                  <a:tcPr anchor="ctr">
                    <a:solidFill>
                      <a:schemeClr val="accent1">
                        <a:lumMod val="60000"/>
                        <a:lumOff val="40000"/>
                      </a:schemeClr>
                    </a:solidFill>
                  </a:tcPr>
                </a:tc>
                <a:tc>
                  <a:txBody>
                    <a:bodyPr/>
                    <a:lstStyle/>
                    <a:p>
                      <a:pPr algn="ctr"/>
                      <a:r>
                        <a:rPr lang="en-US" sz="3200" b="1" dirty="0">
                          <a:solidFill>
                            <a:schemeClr val="tx1"/>
                          </a:solidFill>
                          <a:latin typeface="Arial" panose="020B0604020202020204" pitchFamily="34" charset="0"/>
                          <a:cs typeface="Arial" panose="020B0604020202020204" pitchFamily="34" charset="0"/>
                        </a:rPr>
                        <a:t>13</a:t>
                      </a:r>
                    </a:p>
                  </a:txBody>
                  <a:tcPr anchor="ctr">
                    <a:solidFill>
                      <a:schemeClr val="accent1">
                        <a:lumMod val="60000"/>
                        <a:lumOff val="40000"/>
                      </a:schemeClr>
                    </a:solidFill>
                  </a:tcPr>
                </a:tc>
                <a:tc>
                  <a:txBody>
                    <a:bodyPr/>
                    <a:lstStyle/>
                    <a:p>
                      <a:pPr algn="ctr"/>
                      <a:r>
                        <a:rPr lang="en-US" sz="3200" b="1" dirty="0">
                          <a:solidFill>
                            <a:schemeClr val="tx1"/>
                          </a:solidFill>
                          <a:latin typeface="Arial" panose="020B0604020202020204" pitchFamily="34" charset="0"/>
                          <a:cs typeface="Arial" panose="020B0604020202020204" pitchFamily="34" charset="0"/>
                        </a:rPr>
                        <a:t>13</a:t>
                      </a:r>
                    </a:p>
                  </a:txBody>
                  <a:tcPr anchor="ctr">
                    <a:solidFill>
                      <a:schemeClr val="accent1">
                        <a:lumMod val="60000"/>
                        <a:lumOff val="40000"/>
                      </a:schemeClr>
                    </a:solidFill>
                  </a:tcPr>
                </a:tc>
                <a:tc>
                  <a:txBody>
                    <a:bodyPr/>
                    <a:lstStyle/>
                    <a:p>
                      <a:pPr algn="ctr"/>
                      <a:r>
                        <a:rPr lang="en-US" sz="3200" b="1" dirty="0">
                          <a:solidFill>
                            <a:schemeClr val="tx1"/>
                          </a:solidFill>
                          <a:latin typeface="Arial" panose="020B0604020202020204" pitchFamily="34" charset="0"/>
                          <a:cs typeface="Arial" panose="020B0604020202020204" pitchFamily="34" charset="0"/>
                        </a:rPr>
                        <a:t>13</a:t>
                      </a:r>
                    </a:p>
                  </a:txBody>
                  <a:tcPr anchor="ctr">
                    <a:solidFill>
                      <a:schemeClr val="accent1">
                        <a:lumMod val="60000"/>
                        <a:lumOff val="40000"/>
                      </a:schemeClr>
                    </a:solidFill>
                  </a:tcPr>
                </a:tc>
                <a:tc>
                  <a:txBody>
                    <a:bodyPr/>
                    <a:lstStyle/>
                    <a:p>
                      <a:pPr algn="ctr"/>
                      <a:r>
                        <a:rPr lang="en-US" sz="3200" b="1" dirty="0">
                          <a:solidFill>
                            <a:schemeClr val="tx1"/>
                          </a:solidFill>
                          <a:latin typeface="Arial" panose="020B0604020202020204" pitchFamily="34" charset="0"/>
                          <a:cs typeface="Arial" panose="020B0604020202020204" pitchFamily="34" charset="0"/>
                        </a:rPr>
                        <a:t>13</a:t>
                      </a:r>
                    </a:p>
                  </a:txBody>
                  <a:tcPr anchor="ctr">
                    <a:solidFill>
                      <a:schemeClr val="accent1">
                        <a:lumMod val="60000"/>
                        <a:lumOff val="40000"/>
                      </a:schemeClr>
                    </a:solidFill>
                  </a:tcPr>
                </a:tc>
                <a:tc>
                  <a:txBody>
                    <a:bodyPr/>
                    <a:lstStyle/>
                    <a:p>
                      <a:pPr algn="ctr"/>
                      <a:r>
                        <a:rPr lang="en-US" sz="3200" b="1" dirty="0">
                          <a:solidFill>
                            <a:schemeClr val="tx1"/>
                          </a:solidFill>
                          <a:latin typeface="Arial" panose="020B0604020202020204" pitchFamily="34" charset="0"/>
                          <a:cs typeface="Arial" panose="020B0604020202020204" pitchFamily="34" charset="0"/>
                        </a:rPr>
                        <a:t>13</a:t>
                      </a:r>
                    </a:p>
                  </a:txBody>
                  <a:tcPr anchor="ctr">
                    <a:solidFill>
                      <a:schemeClr val="accent1">
                        <a:lumMod val="60000"/>
                        <a:lumOff val="40000"/>
                      </a:schemeClr>
                    </a:solidFill>
                  </a:tcPr>
                </a:tc>
                <a:extLst>
                  <a:ext uri="{0D108BD9-81ED-4DB2-BD59-A6C34878D82A}">
                    <a16:rowId xmlns:a16="http://schemas.microsoft.com/office/drawing/2014/main" val="2573576100"/>
                  </a:ext>
                </a:extLst>
              </a:tr>
              <a:tr h="690834">
                <a:tc vMerge="1">
                  <a:txBody>
                    <a:bodyPr/>
                    <a:lstStyle/>
                    <a:p>
                      <a:endParaRPr lang="en-US" dirty="0"/>
                    </a:p>
                  </a:txBody>
                  <a:tcPr>
                    <a:solidFill>
                      <a:schemeClr val="accent1">
                        <a:lumMod val="60000"/>
                        <a:lumOff val="40000"/>
                      </a:schemeClr>
                    </a:solidFill>
                  </a:tcPr>
                </a:tc>
                <a:tc>
                  <a:txBody>
                    <a:bodyPr/>
                    <a:lstStyle/>
                    <a:p>
                      <a:pPr algn="ctr"/>
                      <a:r>
                        <a:rPr lang="en-US" sz="3200" b="1">
                          <a:solidFill>
                            <a:schemeClr val="tx1"/>
                          </a:solidFill>
                          <a:latin typeface="Arial" panose="020B0604020202020204" pitchFamily="34" charset="0"/>
                          <a:cs typeface="Arial" panose="020B0604020202020204" pitchFamily="34" charset="0"/>
                        </a:rPr>
                        <a:t>  4</a:t>
                      </a:r>
                      <a:endParaRPr lang="en-US" sz="3200" b="1" dirty="0">
                        <a:solidFill>
                          <a:schemeClr val="tx1"/>
                        </a:solidFill>
                        <a:latin typeface="Arial" panose="020B0604020202020204" pitchFamily="34" charset="0"/>
                        <a:cs typeface="Arial" panose="020B0604020202020204" pitchFamily="34" charset="0"/>
                      </a:endParaRPr>
                    </a:p>
                  </a:txBody>
                  <a:tcPr anchor="ctr">
                    <a:solidFill>
                      <a:schemeClr val="accent1">
                        <a:lumMod val="60000"/>
                        <a:lumOff val="40000"/>
                      </a:schemeClr>
                    </a:solidFill>
                  </a:tcPr>
                </a:tc>
                <a:tc>
                  <a:txBody>
                    <a:bodyPr/>
                    <a:lstStyle/>
                    <a:p>
                      <a:pPr algn="ctr"/>
                      <a:r>
                        <a:rPr lang="en-US" sz="3200" b="1">
                          <a:solidFill>
                            <a:schemeClr val="tx1"/>
                          </a:solidFill>
                          <a:latin typeface="Arial" panose="020B0604020202020204" pitchFamily="34" charset="0"/>
                          <a:cs typeface="Arial" panose="020B0604020202020204" pitchFamily="34" charset="0"/>
                        </a:rPr>
                        <a:t>  5</a:t>
                      </a:r>
                      <a:endParaRPr lang="en-US" sz="3200" b="1" dirty="0">
                        <a:solidFill>
                          <a:schemeClr val="tx1"/>
                        </a:solidFill>
                        <a:latin typeface="Arial" panose="020B0604020202020204" pitchFamily="34" charset="0"/>
                        <a:cs typeface="Arial" panose="020B0604020202020204" pitchFamily="34" charset="0"/>
                      </a:endParaRPr>
                    </a:p>
                  </a:txBody>
                  <a:tcPr anchor="ctr">
                    <a:solidFill>
                      <a:schemeClr val="accent1">
                        <a:lumMod val="60000"/>
                        <a:lumOff val="40000"/>
                      </a:schemeClr>
                    </a:solidFill>
                  </a:tcPr>
                </a:tc>
                <a:tc>
                  <a:txBody>
                    <a:bodyPr/>
                    <a:lstStyle/>
                    <a:p>
                      <a:pPr algn="ctr"/>
                      <a:r>
                        <a:rPr lang="en-US" sz="3200" b="1">
                          <a:solidFill>
                            <a:schemeClr val="tx1"/>
                          </a:solidFill>
                          <a:latin typeface="Arial" panose="020B0604020202020204" pitchFamily="34" charset="0"/>
                          <a:cs typeface="Arial" panose="020B0604020202020204" pitchFamily="34" charset="0"/>
                        </a:rPr>
                        <a:t>  6</a:t>
                      </a:r>
                      <a:endParaRPr lang="en-US" sz="3200" b="1" dirty="0">
                        <a:solidFill>
                          <a:schemeClr val="tx1"/>
                        </a:solidFill>
                        <a:latin typeface="Arial" panose="020B0604020202020204" pitchFamily="34" charset="0"/>
                        <a:cs typeface="Arial" panose="020B0604020202020204" pitchFamily="34" charset="0"/>
                      </a:endParaRPr>
                    </a:p>
                  </a:txBody>
                  <a:tcPr anchor="ctr">
                    <a:solidFill>
                      <a:schemeClr val="accent1">
                        <a:lumMod val="60000"/>
                        <a:lumOff val="40000"/>
                      </a:schemeClr>
                    </a:solidFill>
                  </a:tcPr>
                </a:tc>
                <a:tc>
                  <a:txBody>
                    <a:bodyPr/>
                    <a:lstStyle/>
                    <a:p>
                      <a:pPr algn="ctr"/>
                      <a:r>
                        <a:rPr lang="en-US" sz="3200" b="1">
                          <a:solidFill>
                            <a:schemeClr val="tx1"/>
                          </a:solidFill>
                          <a:latin typeface="Arial" panose="020B0604020202020204" pitchFamily="34" charset="0"/>
                          <a:cs typeface="Arial" panose="020B0604020202020204" pitchFamily="34" charset="0"/>
                        </a:rPr>
                        <a:t>  7</a:t>
                      </a:r>
                      <a:endParaRPr lang="en-US" sz="3200" b="1" dirty="0">
                        <a:solidFill>
                          <a:schemeClr val="tx1"/>
                        </a:solidFill>
                        <a:latin typeface="Arial" panose="020B0604020202020204" pitchFamily="34" charset="0"/>
                        <a:cs typeface="Arial" panose="020B0604020202020204" pitchFamily="34" charset="0"/>
                      </a:endParaRPr>
                    </a:p>
                  </a:txBody>
                  <a:tcPr anchor="ctr">
                    <a:solidFill>
                      <a:schemeClr val="accent1">
                        <a:lumMod val="60000"/>
                        <a:lumOff val="40000"/>
                      </a:schemeClr>
                    </a:solidFill>
                  </a:tcPr>
                </a:tc>
                <a:tc>
                  <a:txBody>
                    <a:bodyPr/>
                    <a:lstStyle/>
                    <a:p>
                      <a:pPr algn="ctr"/>
                      <a:r>
                        <a:rPr lang="en-US" sz="3200" b="1">
                          <a:solidFill>
                            <a:schemeClr val="tx1"/>
                          </a:solidFill>
                          <a:latin typeface="Arial" panose="020B0604020202020204" pitchFamily="34" charset="0"/>
                          <a:cs typeface="Arial" panose="020B0604020202020204" pitchFamily="34" charset="0"/>
                        </a:rPr>
                        <a:t>  8</a:t>
                      </a:r>
                      <a:endParaRPr lang="en-US" sz="3200" b="1" dirty="0">
                        <a:solidFill>
                          <a:schemeClr val="tx1"/>
                        </a:solidFill>
                        <a:latin typeface="Arial" panose="020B0604020202020204" pitchFamily="34" charset="0"/>
                        <a:cs typeface="Arial" panose="020B0604020202020204" pitchFamily="34" charset="0"/>
                      </a:endParaRPr>
                    </a:p>
                  </a:txBody>
                  <a:tcPr anchor="ctr">
                    <a:solidFill>
                      <a:schemeClr val="accent1">
                        <a:lumMod val="60000"/>
                        <a:lumOff val="40000"/>
                      </a:schemeClr>
                    </a:solidFill>
                  </a:tcPr>
                </a:tc>
                <a:tc>
                  <a:txBody>
                    <a:bodyPr/>
                    <a:lstStyle/>
                    <a:p>
                      <a:pPr algn="ctr"/>
                      <a:r>
                        <a:rPr lang="en-US" sz="3200" b="1">
                          <a:solidFill>
                            <a:schemeClr val="tx1"/>
                          </a:solidFill>
                          <a:latin typeface="Arial" panose="020B0604020202020204" pitchFamily="34" charset="0"/>
                          <a:cs typeface="Arial" panose="020B0604020202020204" pitchFamily="34" charset="0"/>
                        </a:rPr>
                        <a:t>  9</a:t>
                      </a:r>
                      <a:endParaRPr lang="en-US" sz="3200" b="1" dirty="0">
                        <a:solidFill>
                          <a:schemeClr val="tx1"/>
                        </a:solidFill>
                        <a:latin typeface="Arial" panose="020B0604020202020204" pitchFamily="34" charset="0"/>
                        <a:cs typeface="Arial" panose="020B0604020202020204" pitchFamily="34" charset="0"/>
                      </a:endParaRPr>
                    </a:p>
                  </a:txBody>
                  <a:tcPr anchor="ctr">
                    <a:solidFill>
                      <a:schemeClr val="accent1">
                        <a:lumMod val="60000"/>
                        <a:lumOff val="40000"/>
                      </a:schemeClr>
                    </a:solidFill>
                  </a:tcPr>
                </a:tc>
                <a:extLst>
                  <a:ext uri="{0D108BD9-81ED-4DB2-BD59-A6C34878D82A}">
                    <a16:rowId xmlns:a16="http://schemas.microsoft.com/office/drawing/2014/main" val="1837623076"/>
                  </a:ext>
                </a:extLst>
              </a:tr>
              <a:tr h="690834">
                <a:tc>
                  <a:txBody>
                    <a:bodyPr/>
                    <a:lstStyle/>
                    <a:p>
                      <a:pPr algn="ctr"/>
                      <a:endParaRPr lang="en-US" sz="2400" b="0" dirty="0">
                        <a:solidFill>
                          <a:schemeClr val="tx1"/>
                        </a:solidFill>
                        <a:latin typeface="Arial" panose="020B0604020202020204" pitchFamily="34" charset="0"/>
                        <a:cs typeface="Arial" panose="020B0604020202020204" pitchFamily="34" charset="0"/>
                      </a:endParaRPr>
                    </a:p>
                  </a:txBody>
                  <a:tcPr anchor="ctr">
                    <a:solidFill>
                      <a:srgbClr val="FF9999"/>
                    </a:solidFill>
                  </a:tcPr>
                </a:tc>
                <a:tc>
                  <a:txBody>
                    <a:bodyPr/>
                    <a:lstStyle/>
                    <a:p>
                      <a:pPr algn="ctr"/>
                      <a:r>
                        <a:rPr lang="en-US" sz="3200" b="1" i="0" dirty="0">
                          <a:solidFill>
                            <a:schemeClr val="tx1"/>
                          </a:solidFill>
                          <a:latin typeface="Arial" panose="020B0604020202020204" pitchFamily="34" charset="0"/>
                          <a:cs typeface="Arial" panose="020B0604020202020204" pitchFamily="34" charset="0"/>
                        </a:rPr>
                        <a:t>9</a:t>
                      </a:r>
                    </a:p>
                  </a:txBody>
                  <a:tcPr anchor="ctr">
                    <a:solidFill>
                      <a:srgbClr val="FF9999"/>
                    </a:solidFill>
                  </a:tcPr>
                </a:tc>
                <a:tc>
                  <a:txBody>
                    <a:bodyPr/>
                    <a:lstStyle/>
                    <a:p>
                      <a:pPr algn="ctr"/>
                      <a:r>
                        <a:rPr lang="en-US" sz="2400" b="0" dirty="0">
                          <a:solidFill>
                            <a:schemeClr val="tx1"/>
                          </a:solidFill>
                          <a:latin typeface="Arial" panose="020B0604020202020204" pitchFamily="34" charset="0"/>
                          <a:cs typeface="Arial" panose="020B0604020202020204" pitchFamily="34" charset="0"/>
                        </a:rPr>
                        <a:t>?</a:t>
                      </a:r>
                    </a:p>
                  </a:txBody>
                  <a:tcPr anchor="ctr">
                    <a:solidFill>
                      <a:srgbClr val="FF9999"/>
                    </a:solidFill>
                  </a:tcPr>
                </a:tc>
                <a:tc>
                  <a:txBody>
                    <a:bodyPr/>
                    <a:lstStyle/>
                    <a:p>
                      <a:pPr algn="ctr"/>
                      <a:r>
                        <a:rPr lang="en-US" sz="2400" b="0" dirty="0">
                          <a:solidFill>
                            <a:schemeClr val="tx1"/>
                          </a:solidFill>
                          <a:latin typeface="Arial" panose="020B0604020202020204" pitchFamily="34" charset="0"/>
                          <a:cs typeface="Arial" panose="020B0604020202020204" pitchFamily="34" charset="0"/>
                        </a:rPr>
                        <a:t>?</a:t>
                      </a:r>
                    </a:p>
                  </a:txBody>
                  <a:tcPr anchor="ctr">
                    <a:solidFill>
                      <a:srgbClr val="FF9999"/>
                    </a:solidFill>
                  </a:tcPr>
                </a:tc>
                <a:tc>
                  <a:txBody>
                    <a:bodyPr/>
                    <a:lstStyle/>
                    <a:p>
                      <a:pPr algn="ctr"/>
                      <a:r>
                        <a:rPr lang="en-US" sz="2400" b="0" dirty="0">
                          <a:solidFill>
                            <a:schemeClr val="tx1"/>
                          </a:solidFill>
                          <a:latin typeface="Arial" panose="020B0604020202020204" pitchFamily="34" charset="0"/>
                          <a:cs typeface="Arial" panose="020B0604020202020204" pitchFamily="34" charset="0"/>
                        </a:rPr>
                        <a:t>?</a:t>
                      </a:r>
                    </a:p>
                  </a:txBody>
                  <a:tcPr anchor="ctr">
                    <a:solidFill>
                      <a:srgbClr val="FF9999"/>
                    </a:solidFill>
                  </a:tcPr>
                </a:tc>
                <a:tc>
                  <a:txBody>
                    <a:bodyPr/>
                    <a:lstStyle/>
                    <a:p>
                      <a:pPr algn="ctr"/>
                      <a:r>
                        <a:rPr lang="en-US" sz="2400" b="0" dirty="0">
                          <a:solidFill>
                            <a:schemeClr val="tx1"/>
                          </a:solidFill>
                          <a:latin typeface="Arial" panose="020B0604020202020204" pitchFamily="34" charset="0"/>
                          <a:cs typeface="Arial" panose="020B0604020202020204" pitchFamily="34" charset="0"/>
                        </a:rPr>
                        <a:t>?</a:t>
                      </a:r>
                    </a:p>
                  </a:txBody>
                  <a:tcPr anchor="ctr">
                    <a:solidFill>
                      <a:srgbClr val="FF9999"/>
                    </a:solidFill>
                  </a:tcPr>
                </a:tc>
                <a:tc>
                  <a:txBody>
                    <a:bodyPr/>
                    <a:lstStyle/>
                    <a:p>
                      <a:pPr algn="ctr"/>
                      <a:r>
                        <a:rPr lang="en-US" sz="2400" b="0" dirty="0">
                          <a:solidFill>
                            <a:schemeClr val="tx1"/>
                          </a:solidFill>
                          <a:latin typeface="Arial" panose="020B0604020202020204" pitchFamily="34" charset="0"/>
                          <a:cs typeface="Arial" panose="020B0604020202020204" pitchFamily="34" charset="0"/>
                        </a:rPr>
                        <a:t>?</a:t>
                      </a:r>
                    </a:p>
                  </a:txBody>
                  <a:tcPr anchor="ctr">
                    <a:solidFill>
                      <a:srgbClr val="FF9999"/>
                    </a:solidFill>
                  </a:tcPr>
                </a:tc>
                <a:extLst>
                  <a:ext uri="{0D108BD9-81ED-4DB2-BD59-A6C34878D82A}">
                    <a16:rowId xmlns:a16="http://schemas.microsoft.com/office/drawing/2014/main" val="440803962"/>
                  </a:ext>
                </a:extLst>
              </a:tr>
            </a:tbl>
          </a:graphicData>
        </a:graphic>
      </p:graphicFrame>
      <p:sp>
        <p:nvSpPr>
          <p:cNvPr id="33" name="Rounded Rectangle 32"/>
          <p:cNvSpPr/>
          <p:nvPr/>
        </p:nvSpPr>
        <p:spPr>
          <a:xfrm>
            <a:off x="3683116" y="2930617"/>
            <a:ext cx="666750" cy="577515"/>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sz="3200" b="1" dirty="0">
                <a:latin typeface="Arial" panose="020B0604020202020204" pitchFamily="34" charset="0"/>
                <a:cs typeface="Arial" panose="020B0604020202020204" pitchFamily="34" charset="0"/>
              </a:rPr>
              <a:t>8</a:t>
            </a:r>
          </a:p>
        </p:txBody>
      </p:sp>
      <p:sp>
        <p:nvSpPr>
          <p:cNvPr id="34" name="Rounded Rectangle 33"/>
          <p:cNvSpPr/>
          <p:nvPr/>
        </p:nvSpPr>
        <p:spPr>
          <a:xfrm>
            <a:off x="4932318" y="2954050"/>
            <a:ext cx="666750" cy="577515"/>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sz="3200" b="1" dirty="0">
                <a:latin typeface="Arial" panose="020B0604020202020204" pitchFamily="34" charset="0"/>
                <a:cs typeface="Arial" panose="020B0604020202020204" pitchFamily="34" charset="0"/>
              </a:rPr>
              <a:t>7</a:t>
            </a:r>
          </a:p>
        </p:txBody>
      </p:sp>
      <p:sp>
        <p:nvSpPr>
          <p:cNvPr id="35" name="Rounded Rectangle 34"/>
          <p:cNvSpPr/>
          <p:nvPr/>
        </p:nvSpPr>
        <p:spPr>
          <a:xfrm>
            <a:off x="6181227" y="2971873"/>
            <a:ext cx="666750" cy="577515"/>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sz="3200" b="1" dirty="0">
                <a:latin typeface="Arial" panose="020B0604020202020204" pitchFamily="34" charset="0"/>
                <a:cs typeface="Arial" panose="020B0604020202020204" pitchFamily="34" charset="0"/>
              </a:rPr>
              <a:t>6</a:t>
            </a:r>
          </a:p>
        </p:txBody>
      </p:sp>
      <p:sp>
        <p:nvSpPr>
          <p:cNvPr id="36" name="Rounded Rectangle 35"/>
          <p:cNvSpPr/>
          <p:nvPr/>
        </p:nvSpPr>
        <p:spPr>
          <a:xfrm>
            <a:off x="7440639" y="2963372"/>
            <a:ext cx="666750" cy="577515"/>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sz="3200" b="1" dirty="0">
                <a:latin typeface="Arial" panose="020B0604020202020204" pitchFamily="34" charset="0"/>
                <a:cs typeface="Arial" panose="020B0604020202020204" pitchFamily="34" charset="0"/>
              </a:rPr>
              <a:t>5</a:t>
            </a:r>
          </a:p>
        </p:txBody>
      </p:sp>
      <p:pic>
        <p:nvPicPr>
          <p:cNvPr id="44" name="图片 37">
            <a:extLst>
              <a:ext uri="{FF2B5EF4-FFF2-40B4-BE49-F238E27FC236}">
                <a16:creationId xmlns:a16="http://schemas.microsoft.com/office/drawing/2014/main" id="{CA51BFDD-7EB2-41C7-B1D2-9A78363AE095}"/>
              </a:ext>
            </a:extLst>
          </p:cNvPr>
          <p:cNvPicPr>
            <a:picLocks noChangeAspect="1"/>
          </p:cNvPicPr>
          <p:nvPr/>
        </p:nvPicPr>
        <p:blipFill>
          <a:blip r:embed="rId7" cstate="print">
            <a:extLst>
              <a:ext uri="{BEBA8EAE-BF5A-486C-A8C5-ECC9F3942E4B}">
                <a14:imgProps xmlns:a14="http://schemas.microsoft.com/office/drawing/2010/main">
                  <a14:imgLayer r:embed="rId8">
                    <a14:imgEffect>
                      <a14:artisticLineDrawing/>
                    </a14:imgEffect>
                  </a14:imgLayer>
                </a14:imgProps>
              </a:ext>
              <a:ext uri="{28A0092B-C50C-407E-A947-70E740481C1C}">
                <a14:useLocalDpi xmlns:a14="http://schemas.microsoft.com/office/drawing/2010/main" val="0"/>
              </a:ext>
            </a:extLst>
          </a:blip>
          <a:stretch>
            <a:fillRect/>
          </a:stretch>
        </p:blipFill>
        <p:spPr>
          <a:xfrm>
            <a:off x="10139256" y="-224842"/>
            <a:ext cx="2052744" cy="2254977"/>
          </a:xfrm>
          <a:prstGeom prst="rect">
            <a:avLst/>
          </a:prstGeom>
          <a:effectLst>
            <a:outerShdw blurRad="50800" dist="38100" dir="10800000" algn="r" rotWithShape="0">
              <a:prstClr val="black">
                <a:alpha val="40000"/>
              </a:prstClr>
            </a:outerShdw>
          </a:effectLst>
        </p:spPr>
      </p:pic>
      <p:sp>
        <p:nvSpPr>
          <p:cNvPr id="16" name="Rounded Rectangle 15"/>
          <p:cNvSpPr/>
          <p:nvPr/>
        </p:nvSpPr>
        <p:spPr>
          <a:xfrm>
            <a:off x="8690520" y="2962420"/>
            <a:ext cx="666750" cy="577515"/>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sz="3200" b="1" dirty="0">
                <a:latin typeface="Arial" panose="020B0604020202020204" pitchFamily="34" charset="0"/>
                <a:cs typeface="Arial" panose="020B0604020202020204" pitchFamily="34" charset="0"/>
              </a:rPr>
              <a:t>4</a:t>
            </a:r>
          </a:p>
        </p:txBody>
      </p:sp>
    </p:spTree>
    <p:extLst>
      <p:ext uri="{BB962C8B-B14F-4D97-AF65-F5344CB8AC3E}">
        <p14:creationId xmlns:p14="http://schemas.microsoft.com/office/powerpoint/2010/main" val="12123632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39"/>
                                        </p:tgtEl>
                                        <p:attrNameLst>
                                          <p:attrName>style.visibility</p:attrName>
                                        </p:attrNameLst>
                                      </p:cBhvr>
                                      <p:to>
                                        <p:strVal val="visible"/>
                                      </p:to>
                                    </p:set>
                                    <p:animEffect transition="in" filter="fade">
                                      <p:cBhvr>
                                        <p:cTn id="7" dur="1000"/>
                                        <p:tgtEl>
                                          <p:spTgt spid="39"/>
                                        </p:tgtEl>
                                      </p:cBhvr>
                                    </p:animEffect>
                                    <p:anim calcmode="lin" valueType="num">
                                      <p:cBhvr>
                                        <p:cTn id="8" dur="1000" fill="hold"/>
                                        <p:tgtEl>
                                          <p:spTgt spid="39"/>
                                        </p:tgtEl>
                                        <p:attrNameLst>
                                          <p:attrName>ppt_x</p:attrName>
                                        </p:attrNameLst>
                                      </p:cBhvr>
                                      <p:tavLst>
                                        <p:tav tm="0">
                                          <p:val>
                                            <p:strVal val="#ppt_x"/>
                                          </p:val>
                                        </p:tav>
                                        <p:tav tm="100000">
                                          <p:val>
                                            <p:strVal val="#ppt_x"/>
                                          </p:val>
                                        </p:tav>
                                      </p:tavLst>
                                    </p:anim>
                                    <p:anim calcmode="lin" valueType="num">
                                      <p:cBhvr>
                                        <p:cTn id="9" dur="1000" fill="hold"/>
                                        <p:tgtEl>
                                          <p:spTgt spid="39"/>
                                        </p:tgtEl>
                                        <p:attrNameLst>
                                          <p:attrName>ppt_y</p:attrName>
                                        </p:attrNameLst>
                                      </p:cBhvr>
                                      <p:tavLst>
                                        <p:tav tm="0">
                                          <p:val>
                                            <p:strVal val="#ppt_y+.1"/>
                                          </p:val>
                                        </p:tav>
                                        <p:tav tm="100000">
                                          <p:val>
                                            <p:strVal val="#ppt_y"/>
                                          </p:val>
                                        </p:tav>
                                      </p:tavLst>
                                    </p:anim>
                                  </p:childTnLst>
                                </p:cTn>
                              </p:par>
                              <p:par>
                                <p:cTn id="10" presetID="1" presetClass="entr" presetSubtype="0" fill="hold" nodeType="withEffect">
                                  <p:stCondLst>
                                    <p:cond delay="0"/>
                                  </p:stCondLst>
                                  <p:childTnLst>
                                    <p:set>
                                      <p:cBhvr>
                                        <p:cTn id="11" dur="1" fill="hold">
                                          <p:stCondLst>
                                            <p:cond delay="0"/>
                                          </p:stCondLst>
                                        </p:cTn>
                                        <p:tgtEl>
                                          <p:spTgt spid="40"/>
                                        </p:tgtEl>
                                        <p:attrNameLst>
                                          <p:attrName>style.visibility</p:attrName>
                                        </p:attrNameLst>
                                      </p:cBhvr>
                                      <p:to>
                                        <p:strVal val="visible"/>
                                      </p:to>
                                    </p:set>
                                  </p:childTnLst>
                                </p:cTn>
                              </p:par>
                              <p:par>
                                <p:cTn id="12" presetID="42" presetClass="entr" presetSubtype="0" fill="hold" nodeType="withEffect">
                                  <p:stCondLst>
                                    <p:cond delay="0"/>
                                  </p:stCondLst>
                                  <p:childTnLst>
                                    <p:set>
                                      <p:cBhvr>
                                        <p:cTn id="13" dur="1" fill="hold">
                                          <p:stCondLst>
                                            <p:cond delay="0"/>
                                          </p:stCondLst>
                                        </p:cTn>
                                        <p:tgtEl>
                                          <p:spTgt spid="41"/>
                                        </p:tgtEl>
                                        <p:attrNameLst>
                                          <p:attrName>style.visibility</p:attrName>
                                        </p:attrNameLst>
                                      </p:cBhvr>
                                      <p:to>
                                        <p:strVal val="visible"/>
                                      </p:to>
                                    </p:set>
                                    <p:animEffect transition="in" filter="fade">
                                      <p:cBhvr>
                                        <p:cTn id="14" dur="1000"/>
                                        <p:tgtEl>
                                          <p:spTgt spid="41"/>
                                        </p:tgtEl>
                                      </p:cBhvr>
                                    </p:animEffect>
                                    <p:anim calcmode="lin" valueType="num">
                                      <p:cBhvr>
                                        <p:cTn id="15" dur="1000" fill="hold"/>
                                        <p:tgtEl>
                                          <p:spTgt spid="41"/>
                                        </p:tgtEl>
                                        <p:attrNameLst>
                                          <p:attrName>ppt_x</p:attrName>
                                        </p:attrNameLst>
                                      </p:cBhvr>
                                      <p:tavLst>
                                        <p:tav tm="0">
                                          <p:val>
                                            <p:strVal val="#ppt_x"/>
                                          </p:val>
                                        </p:tav>
                                        <p:tav tm="100000">
                                          <p:val>
                                            <p:strVal val="#ppt_x"/>
                                          </p:val>
                                        </p:tav>
                                      </p:tavLst>
                                    </p:anim>
                                    <p:anim calcmode="lin" valueType="num">
                                      <p:cBhvr>
                                        <p:cTn id="16" dur="1000" fill="hold"/>
                                        <p:tgtEl>
                                          <p:spTgt spid="41"/>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2" presetClass="entr" presetSubtype="1" fill="hold" grpId="0" nodeType="clickEffect">
                                  <p:stCondLst>
                                    <p:cond delay="0"/>
                                  </p:stCondLst>
                                  <p:childTnLst>
                                    <p:set>
                                      <p:cBhvr>
                                        <p:cTn id="20" dur="1" fill="hold">
                                          <p:stCondLst>
                                            <p:cond delay="0"/>
                                          </p:stCondLst>
                                        </p:cTn>
                                        <p:tgtEl>
                                          <p:spTgt spid="27"/>
                                        </p:tgtEl>
                                        <p:attrNameLst>
                                          <p:attrName>style.visibility</p:attrName>
                                        </p:attrNameLst>
                                      </p:cBhvr>
                                      <p:to>
                                        <p:strVal val="visible"/>
                                      </p:to>
                                    </p:set>
                                    <p:animEffect transition="in" filter="wipe(up)">
                                      <p:cBhvr>
                                        <p:cTn id="21" dur="500"/>
                                        <p:tgtEl>
                                          <p:spTgt spid="27"/>
                                        </p:tgtEl>
                                      </p:cBhvr>
                                    </p:animEffect>
                                  </p:childTnLst>
                                </p:cTn>
                              </p:par>
                              <p:par>
                                <p:cTn id="22" presetID="6" presetClass="entr" presetSubtype="16" fill="hold" grpId="0" nodeType="withEffect">
                                  <p:stCondLst>
                                    <p:cond delay="0"/>
                                  </p:stCondLst>
                                  <p:childTnLst>
                                    <p:set>
                                      <p:cBhvr>
                                        <p:cTn id="23" dur="1" fill="hold">
                                          <p:stCondLst>
                                            <p:cond delay="0"/>
                                          </p:stCondLst>
                                        </p:cTn>
                                        <p:tgtEl>
                                          <p:spTgt spid="31"/>
                                        </p:tgtEl>
                                        <p:attrNameLst>
                                          <p:attrName>style.visibility</p:attrName>
                                        </p:attrNameLst>
                                      </p:cBhvr>
                                      <p:to>
                                        <p:strVal val="visible"/>
                                      </p:to>
                                    </p:set>
                                    <p:animEffect transition="in" filter="circle(in)">
                                      <p:cBhvr>
                                        <p:cTn id="24" dur="2000"/>
                                        <p:tgtEl>
                                          <p:spTgt spid="31"/>
                                        </p:tgtEl>
                                      </p:cBhvr>
                                    </p:animEffect>
                                  </p:childTnLst>
                                </p:cTn>
                              </p:par>
                              <p:par>
                                <p:cTn id="25" presetID="6" presetClass="entr" presetSubtype="16" fill="hold" nodeType="withEffect">
                                  <p:stCondLst>
                                    <p:cond delay="0"/>
                                  </p:stCondLst>
                                  <p:childTnLst>
                                    <p:set>
                                      <p:cBhvr>
                                        <p:cTn id="26" dur="1" fill="hold">
                                          <p:stCondLst>
                                            <p:cond delay="0"/>
                                          </p:stCondLst>
                                        </p:cTn>
                                        <p:tgtEl>
                                          <p:spTgt spid="32"/>
                                        </p:tgtEl>
                                        <p:attrNameLst>
                                          <p:attrName>style.visibility</p:attrName>
                                        </p:attrNameLst>
                                      </p:cBhvr>
                                      <p:to>
                                        <p:strVal val="visible"/>
                                      </p:to>
                                    </p:set>
                                    <p:animEffect transition="in" filter="circle(in)">
                                      <p:cBhvr>
                                        <p:cTn id="27" dur="2000"/>
                                        <p:tgtEl>
                                          <p:spTgt spid="32"/>
                                        </p:tgtEl>
                                      </p:cBhvr>
                                    </p:animEffect>
                                  </p:childTnLst>
                                </p:cTn>
                              </p:par>
                            </p:childTnLst>
                          </p:cTn>
                        </p:par>
                      </p:childTnLst>
                    </p:cTn>
                  </p:par>
                  <p:par>
                    <p:cTn id="28" fill="hold">
                      <p:stCondLst>
                        <p:cond delay="indefinite"/>
                      </p:stCondLst>
                      <p:childTnLst>
                        <p:par>
                          <p:cTn id="29" fill="hold">
                            <p:stCondLst>
                              <p:cond delay="0"/>
                            </p:stCondLst>
                            <p:childTnLst>
                              <p:par>
                                <p:cTn id="30" presetID="42" presetClass="entr" presetSubtype="0" fill="hold" grpId="0" nodeType="clickEffect">
                                  <p:stCondLst>
                                    <p:cond delay="0"/>
                                  </p:stCondLst>
                                  <p:childTnLst>
                                    <p:set>
                                      <p:cBhvr>
                                        <p:cTn id="31" dur="1" fill="hold">
                                          <p:stCondLst>
                                            <p:cond delay="0"/>
                                          </p:stCondLst>
                                        </p:cTn>
                                        <p:tgtEl>
                                          <p:spTgt spid="33"/>
                                        </p:tgtEl>
                                        <p:attrNameLst>
                                          <p:attrName>style.visibility</p:attrName>
                                        </p:attrNameLst>
                                      </p:cBhvr>
                                      <p:to>
                                        <p:strVal val="visible"/>
                                      </p:to>
                                    </p:set>
                                    <p:animEffect transition="in" filter="fade">
                                      <p:cBhvr>
                                        <p:cTn id="32" dur="1000"/>
                                        <p:tgtEl>
                                          <p:spTgt spid="33"/>
                                        </p:tgtEl>
                                      </p:cBhvr>
                                    </p:animEffect>
                                    <p:anim calcmode="lin" valueType="num">
                                      <p:cBhvr>
                                        <p:cTn id="33" dur="1000" fill="hold"/>
                                        <p:tgtEl>
                                          <p:spTgt spid="33"/>
                                        </p:tgtEl>
                                        <p:attrNameLst>
                                          <p:attrName>ppt_x</p:attrName>
                                        </p:attrNameLst>
                                      </p:cBhvr>
                                      <p:tavLst>
                                        <p:tav tm="0">
                                          <p:val>
                                            <p:strVal val="#ppt_x"/>
                                          </p:val>
                                        </p:tav>
                                        <p:tav tm="100000">
                                          <p:val>
                                            <p:strVal val="#ppt_x"/>
                                          </p:val>
                                        </p:tav>
                                      </p:tavLst>
                                    </p:anim>
                                    <p:anim calcmode="lin" valueType="num">
                                      <p:cBhvr>
                                        <p:cTn id="34" dur="1000" fill="hold"/>
                                        <p:tgtEl>
                                          <p:spTgt spid="33"/>
                                        </p:tgtEl>
                                        <p:attrNameLst>
                                          <p:attrName>ppt_y</p:attrName>
                                        </p:attrNameLst>
                                      </p:cBhvr>
                                      <p:tavLst>
                                        <p:tav tm="0">
                                          <p:val>
                                            <p:strVal val="#ppt_y+.1"/>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42" presetClass="entr" presetSubtype="0" fill="hold" grpId="0" nodeType="clickEffect">
                                  <p:stCondLst>
                                    <p:cond delay="0"/>
                                  </p:stCondLst>
                                  <p:childTnLst>
                                    <p:set>
                                      <p:cBhvr>
                                        <p:cTn id="38" dur="1" fill="hold">
                                          <p:stCondLst>
                                            <p:cond delay="0"/>
                                          </p:stCondLst>
                                        </p:cTn>
                                        <p:tgtEl>
                                          <p:spTgt spid="34"/>
                                        </p:tgtEl>
                                        <p:attrNameLst>
                                          <p:attrName>style.visibility</p:attrName>
                                        </p:attrNameLst>
                                      </p:cBhvr>
                                      <p:to>
                                        <p:strVal val="visible"/>
                                      </p:to>
                                    </p:set>
                                    <p:animEffect transition="in" filter="fade">
                                      <p:cBhvr>
                                        <p:cTn id="39" dur="1000"/>
                                        <p:tgtEl>
                                          <p:spTgt spid="34"/>
                                        </p:tgtEl>
                                      </p:cBhvr>
                                    </p:animEffect>
                                    <p:anim calcmode="lin" valueType="num">
                                      <p:cBhvr>
                                        <p:cTn id="40" dur="1000" fill="hold"/>
                                        <p:tgtEl>
                                          <p:spTgt spid="34"/>
                                        </p:tgtEl>
                                        <p:attrNameLst>
                                          <p:attrName>ppt_x</p:attrName>
                                        </p:attrNameLst>
                                      </p:cBhvr>
                                      <p:tavLst>
                                        <p:tav tm="0">
                                          <p:val>
                                            <p:strVal val="#ppt_x"/>
                                          </p:val>
                                        </p:tav>
                                        <p:tav tm="100000">
                                          <p:val>
                                            <p:strVal val="#ppt_x"/>
                                          </p:val>
                                        </p:tav>
                                      </p:tavLst>
                                    </p:anim>
                                    <p:anim calcmode="lin" valueType="num">
                                      <p:cBhvr>
                                        <p:cTn id="41" dur="1000" fill="hold"/>
                                        <p:tgtEl>
                                          <p:spTgt spid="34"/>
                                        </p:tgtEl>
                                        <p:attrNameLst>
                                          <p:attrName>ppt_y</p:attrName>
                                        </p:attrNameLst>
                                      </p:cBhvr>
                                      <p:tavLst>
                                        <p:tav tm="0">
                                          <p:val>
                                            <p:strVal val="#ppt_y+.1"/>
                                          </p:val>
                                        </p:tav>
                                        <p:tav tm="100000">
                                          <p:val>
                                            <p:strVal val="#ppt_y"/>
                                          </p:val>
                                        </p:tav>
                                      </p:tavLst>
                                    </p:anim>
                                  </p:childTnLst>
                                </p:cTn>
                              </p:par>
                            </p:childTnLst>
                          </p:cTn>
                        </p:par>
                      </p:childTnLst>
                    </p:cTn>
                  </p:par>
                  <p:par>
                    <p:cTn id="42" fill="hold">
                      <p:stCondLst>
                        <p:cond delay="indefinite"/>
                      </p:stCondLst>
                      <p:childTnLst>
                        <p:par>
                          <p:cTn id="43" fill="hold">
                            <p:stCondLst>
                              <p:cond delay="0"/>
                            </p:stCondLst>
                            <p:childTnLst>
                              <p:par>
                                <p:cTn id="44" presetID="42" presetClass="entr" presetSubtype="0" fill="hold" grpId="0" nodeType="clickEffect">
                                  <p:stCondLst>
                                    <p:cond delay="0"/>
                                  </p:stCondLst>
                                  <p:childTnLst>
                                    <p:set>
                                      <p:cBhvr>
                                        <p:cTn id="45" dur="1" fill="hold">
                                          <p:stCondLst>
                                            <p:cond delay="0"/>
                                          </p:stCondLst>
                                        </p:cTn>
                                        <p:tgtEl>
                                          <p:spTgt spid="35"/>
                                        </p:tgtEl>
                                        <p:attrNameLst>
                                          <p:attrName>style.visibility</p:attrName>
                                        </p:attrNameLst>
                                      </p:cBhvr>
                                      <p:to>
                                        <p:strVal val="visible"/>
                                      </p:to>
                                    </p:set>
                                    <p:animEffect transition="in" filter="fade">
                                      <p:cBhvr>
                                        <p:cTn id="46" dur="1000"/>
                                        <p:tgtEl>
                                          <p:spTgt spid="35"/>
                                        </p:tgtEl>
                                      </p:cBhvr>
                                    </p:animEffect>
                                    <p:anim calcmode="lin" valueType="num">
                                      <p:cBhvr>
                                        <p:cTn id="47" dur="1000" fill="hold"/>
                                        <p:tgtEl>
                                          <p:spTgt spid="35"/>
                                        </p:tgtEl>
                                        <p:attrNameLst>
                                          <p:attrName>ppt_x</p:attrName>
                                        </p:attrNameLst>
                                      </p:cBhvr>
                                      <p:tavLst>
                                        <p:tav tm="0">
                                          <p:val>
                                            <p:strVal val="#ppt_x"/>
                                          </p:val>
                                        </p:tav>
                                        <p:tav tm="100000">
                                          <p:val>
                                            <p:strVal val="#ppt_x"/>
                                          </p:val>
                                        </p:tav>
                                      </p:tavLst>
                                    </p:anim>
                                    <p:anim calcmode="lin" valueType="num">
                                      <p:cBhvr>
                                        <p:cTn id="48" dur="1000" fill="hold"/>
                                        <p:tgtEl>
                                          <p:spTgt spid="35"/>
                                        </p:tgtEl>
                                        <p:attrNameLst>
                                          <p:attrName>ppt_y</p:attrName>
                                        </p:attrNameLst>
                                      </p:cBhvr>
                                      <p:tavLst>
                                        <p:tav tm="0">
                                          <p:val>
                                            <p:strVal val="#ppt_y+.1"/>
                                          </p:val>
                                        </p:tav>
                                        <p:tav tm="100000">
                                          <p:val>
                                            <p:strVal val="#ppt_y"/>
                                          </p:val>
                                        </p:tav>
                                      </p:tavLst>
                                    </p:anim>
                                  </p:childTnLst>
                                </p:cTn>
                              </p:par>
                            </p:childTnLst>
                          </p:cTn>
                        </p:par>
                      </p:childTnLst>
                    </p:cTn>
                  </p:par>
                  <p:par>
                    <p:cTn id="49" fill="hold">
                      <p:stCondLst>
                        <p:cond delay="indefinite"/>
                      </p:stCondLst>
                      <p:childTnLst>
                        <p:par>
                          <p:cTn id="50" fill="hold">
                            <p:stCondLst>
                              <p:cond delay="0"/>
                            </p:stCondLst>
                            <p:childTnLst>
                              <p:par>
                                <p:cTn id="51" presetID="42" presetClass="entr" presetSubtype="0" fill="hold" grpId="0" nodeType="clickEffect">
                                  <p:stCondLst>
                                    <p:cond delay="0"/>
                                  </p:stCondLst>
                                  <p:childTnLst>
                                    <p:set>
                                      <p:cBhvr>
                                        <p:cTn id="52" dur="1" fill="hold">
                                          <p:stCondLst>
                                            <p:cond delay="0"/>
                                          </p:stCondLst>
                                        </p:cTn>
                                        <p:tgtEl>
                                          <p:spTgt spid="36"/>
                                        </p:tgtEl>
                                        <p:attrNameLst>
                                          <p:attrName>style.visibility</p:attrName>
                                        </p:attrNameLst>
                                      </p:cBhvr>
                                      <p:to>
                                        <p:strVal val="visible"/>
                                      </p:to>
                                    </p:set>
                                    <p:animEffect transition="in" filter="fade">
                                      <p:cBhvr>
                                        <p:cTn id="53" dur="1000"/>
                                        <p:tgtEl>
                                          <p:spTgt spid="36"/>
                                        </p:tgtEl>
                                      </p:cBhvr>
                                    </p:animEffect>
                                    <p:anim calcmode="lin" valueType="num">
                                      <p:cBhvr>
                                        <p:cTn id="54" dur="1000" fill="hold"/>
                                        <p:tgtEl>
                                          <p:spTgt spid="36"/>
                                        </p:tgtEl>
                                        <p:attrNameLst>
                                          <p:attrName>ppt_x</p:attrName>
                                        </p:attrNameLst>
                                      </p:cBhvr>
                                      <p:tavLst>
                                        <p:tav tm="0">
                                          <p:val>
                                            <p:strVal val="#ppt_x"/>
                                          </p:val>
                                        </p:tav>
                                        <p:tav tm="100000">
                                          <p:val>
                                            <p:strVal val="#ppt_x"/>
                                          </p:val>
                                        </p:tav>
                                      </p:tavLst>
                                    </p:anim>
                                    <p:anim calcmode="lin" valueType="num">
                                      <p:cBhvr>
                                        <p:cTn id="55" dur="1000" fill="hold"/>
                                        <p:tgtEl>
                                          <p:spTgt spid="36"/>
                                        </p:tgtEl>
                                        <p:attrNameLst>
                                          <p:attrName>ppt_y</p:attrName>
                                        </p:attrNameLst>
                                      </p:cBhvr>
                                      <p:tavLst>
                                        <p:tav tm="0">
                                          <p:val>
                                            <p:strVal val="#ppt_y+.1"/>
                                          </p:val>
                                        </p:tav>
                                        <p:tav tm="100000">
                                          <p:val>
                                            <p:strVal val="#ppt_y"/>
                                          </p:val>
                                        </p:tav>
                                      </p:tavLst>
                                    </p:anim>
                                  </p:childTnLst>
                                </p:cTn>
                              </p:par>
                              <p:par>
                                <p:cTn id="56" presetID="42" presetClass="entr" presetSubtype="0" fill="hold" nodeType="withEffect">
                                  <p:stCondLst>
                                    <p:cond delay="0"/>
                                  </p:stCondLst>
                                  <p:childTnLst>
                                    <p:set>
                                      <p:cBhvr>
                                        <p:cTn id="57" dur="1" fill="hold">
                                          <p:stCondLst>
                                            <p:cond delay="0"/>
                                          </p:stCondLst>
                                        </p:cTn>
                                        <p:tgtEl>
                                          <p:spTgt spid="44"/>
                                        </p:tgtEl>
                                        <p:attrNameLst>
                                          <p:attrName>style.visibility</p:attrName>
                                        </p:attrNameLst>
                                      </p:cBhvr>
                                      <p:to>
                                        <p:strVal val="visible"/>
                                      </p:to>
                                    </p:set>
                                    <p:animEffect transition="in" filter="fade">
                                      <p:cBhvr>
                                        <p:cTn id="58" dur="1000"/>
                                        <p:tgtEl>
                                          <p:spTgt spid="44"/>
                                        </p:tgtEl>
                                      </p:cBhvr>
                                    </p:animEffect>
                                    <p:anim calcmode="lin" valueType="num">
                                      <p:cBhvr>
                                        <p:cTn id="59" dur="1000" fill="hold"/>
                                        <p:tgtEl>
                                          <p:spTgt spid="44"/>
                                        </p:tgtEl>
                                        <p:attrNameLst>
                                          <p:attrName>ppt_x</p:attrName>
                                        </p:attrNameLst>
                                      </p:cBhvr>
                                      <p:tavLst>
                                        <p:tav tm="0">
                                          <p:val>
                                            <p:strVal val="#ppt_x"/>
                                          </p:val>
                                        </p:tav>
                                        <p:tav tm="100000">
                                          <p:val>
                                            <p:strVal val="#ppt_x"/>
                                          </p:val>
                                        </p:tav>
                                      </p:tavLst>
                                    </p:anim>
                                    <p:anim calcmode="lin" valueType="num">
                                      <p:cBhvr>
                                        <p:cTn id="60" dur="1000" fill="hold"/>
                                        <p:tgtEl>
                                          <p:spTgt spid="44"/>
                                        </p:tgtEl>
                                        <p:attrNameLst>
                                          <p:attrName>ppt_y</p:attrName>
                                        </p:attrNameLst>
                                      </p:cBhvr>
                                      <p:tavLst>
                                        <p:tav tm="0">
                                          <p:val>
                                            <p:strVal val="#ppt_y+.1"/>
                                          </p:val>
                                        </p:tav>
                                        <p:tav tm="100000">
                                          <p:val>
                                            <p:strVal val="#ppt_y"/>
                                          </p:val>
                                        </p:tav>
                                      </p:tavLst>
                                    </p:anim>
                                  </p:childTnLst>
                                </p:cTn>
                              </p:par>
                            </p:childTnLst>
                          </p:cTn>
                        </p:par>
                      </p:childTnLst>
                    </p:cTn>
                  </p:par>
                  <p:par>
                    <p:cTn id="61" fill="hold">
                      <p:stCondLst>
                        <p:cond delay="indefinite"/>
                      </p:stCondLst>
                      <p:childTnLst>
                        <p:par>
                          <p:cTn id="62" fill="hold">
                            <p:stCondLst>
                              <p:cond delay="0"/>
                            </p:stCondLst>
                            <p:childTnLst>
                              <p:par>
                                <p:cTn id="63" presetID="42" presetClass="entr" presetSubtype="0" fill="hold" grpId="0" nodeType="clickEffect">
                                  <p:stCondLst>
                                    <p:cond delay="0"/>
                                  </p:stCondLst>
                                  <p:childTnLst>
                                    <p:set>
                                      <p:cBhvr>
                                        <p:cTn id="64" dur="1" fill="hold">
                                          <p:stCondLst>
                                            <p:cond delay="0"/>
                                          </p:stCondLst>
                                        </p:cTn>
                                        <p:tgtEl>
                                          <p:spTgt spid="16"/>
                                        </p:tgtEl>
                                        <p:attrNameLst>
                                          <p:attrName>style.visibility</p:attrName>
                                        </p:attrNameLst>
                                      </p:cBhvr>
                                      <p:to>
                                        <p:strVal val="visible"/>
                                      </p:to>
                                    </p:set>
                                    <p:animEffect transition="in" filter="fade">
                                      <p:cBhvr>
                                        <p:cTn id="65" dur="1000"/>
                                        <p:tgtEl>
                                          <p:spTgt spid="16"/>
                                        </p:tgtEl>
                                      </p:cBhvr>
                                    </p:animEffect>
                                    <p:anim calcmode="lin" valueType="num">
                                      <p:cBhvr>
                                        <p:cTn id="66" dur="1000" fill="hold"/>
                                        <p:tgtEl>
                                          <p:spTgt spid="16"/>
                                        </p:tgtEl>
                                        <p:attrNameLst>
                                          <p:attrName>ppt_x</p:attrName>
                                        </p:attrNameLst>
                                      </p:cBhvr>
                                      <p:tavLst>
                                        <p:tav tm="0">
                                          <p:val>
                                            <p:strVal val="#ppt_x"/>
                                          </p:val>
                                        </p:tav>
                                        <p:tav tm="100000">
                                          <p:val>
                                            <p:strVal val="#ppt_x"/>
                                          </p:val>
                                        </p:tav>
                                      </p:tavLst>
                                    </p:anim>
                                    <p:anim calcmode="lin" valueType="num">
                                      <p:cBhvr>
                                        <p:cTn id="67"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P spid="31" grpId="0" animBg="1"/>
      <p:bldP spid="33" grpId="0" animBg="1"/>
      <p:bldP spid="34" grpId="0" animBg="1"/>
      <p:bldP spid="35" grpId="0" animBg="1"/>
      <p:bldP spid="36" grpId="0" animBg="1"/>
      <p:bldP spid="16"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H_Other_2">
            <a:extLst>
              <a:ext uri="{FF2B5EF4-FFF2-40B4-BE49-F238E27FC236}">
                <a16:creationId xmlns:a16="http://schemas.microsoft.com/office/drawing/2014/main" id="{6C38B6A4-EF08-49E1-B809-9812D148BB20}"/>
              </a:ext>
            </a:extLst>
          </p:cNvPr>
          <p:cNvSpPr/>
          <p:nvPr>
            <p:custDataLst>
              <p:tags r:id="rId1"/>
            </p:custDataLst>
          </p:nvPr>
        </p:nvSpPr>
        <p:spPr>
          <a:xfrm>
            <a:off x="290868" y="182385"/>
            <a:ext cx="614754" cy="614828"/>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noAutofit/>
          </a:bodyPr>
          <a:lstStyle/>
          <a:p>
            <a:pPr algn="ctr">
              <a:defRPr/>
            </a:pPr>
            <a:r>
              <a:rPr lang="en-US" altLang="zh-CN" sz="3200" b="1" dirty="0">
                <a:solidFill>
                  <a:srgbClr val="FFFFFF"/>
                </a:solidFill>
                <a:latin typeface="Arial" panose="020B0604020202020204" pitchFamily="34" charset="0"/>
                <a:ea typeface="微软雅黑" panose="020B0503020204020204" pitchFamily="34" charset="-122"/>
                <a:cs typeface="Arial" panose="020B0604020202020204" pitchFamily="34" charset="0"/>
              </a:rPr>
              <a:t>4</a:t>
            </a:r>
            <a:endParaRPr lang="zh-CN" altLang="en-US" sz="3200" b="1" dirty="0">
              <a:solidFill>
                <a:srgbClr val="FFFFFF"/>
              </a:solidFill>
              <a:latin typeface="Arial" panose="020B0604020202020204" pitchFamily="34" charset="0"/>
              <a:ea typeface="微软雅黑" panose="020B0503020204020204" pitchFamily="34" charset="-122"/>
              <a:cs typeface="Arial" panose="020B0604020202020204" pitchFamily="34" charset="0"/>
            </a:endParaRPr>
          </a:p>
        </p:txBody>
      </p:sp>
      <p:sp>
        <p:nvSpPr>
          <p:cNvPr id="3" name="TextBox 2"/>
          <p:cNvSpPr txBox="1"/>
          <p:nvPr/>
        </p:nvSpPr>
        <p:spPr>
          <a:xfrm>
            <a:off x="1023609" y="304770"/>
            <a:ext cx="10824262" cy="492443"/>
          </a:xfrm>
          <a:prstGeom prst="rect">
            <a:avLst/>
          </a:prstGeom>
          <a:noFill/>
        </p:spPr>
        <p:txBody>
          <a:bodyPr wrap="square" rtlCol="0">
            <a:spAutoFit/>
          </a:bodyPr>
          <a:lstStyle/>
          <a:p>
            <a:r>
              <a:rPr lang="en-US" sz="2600" b="1" dirty="0" err="1">
                <a:latin typeface="Arial" panose="020B0604020202020204" pitchFamily="34" charset="0"/>
                <a:cs typeface="Arial" panose="020B0604020202020204" pitchFamily="34" charset="0"/>
              </a:rPr>
              <a:t>Tìm</a:t>
            </a:r>
            <a:r>
              <a:rPr lang="en-US" sz="2600" b="1" dirty="0">
                <a:latin typeface="Arial" panose="020B0604020202020204" pitchFamily="34" charset="0"/>
                <a:cs typeface="Arial" panose="020B0604020202020204" pitchFamily="34" charset="0"/>
              </a:rPr>
              <a:t> </a:t>
            </a:r>
            <a:r>
              <a:rPr lang="en-US" sz="2600" b="1" dirty="0" err="1">
                <a:latin typeface="Arial" panose="020B0604020202020204" pitchFamily="34" charset="0"/>
                <a:cs typeface="Arial" panose="020B0604020202020204" pitchFamily="34" charset="0"/>
              </a:rPr>
              <a:t>bông</a:t>
            </a:r>
            <a:r>
              <a:rPr lang="en-US" sz="2600" b="1" dirty="0">
                <a:latin typeface="Arial" panose="020B0604020202020204" pitchFamily="34" charset="0"/>
                <a:cs typeface="Arial" panose="020B0604020202020204" pitchFamily="34" charset="0"/>
              </a:rPr>
              <a:t> </a:t>
            </a:r>
            <a:r>
              <a:rPr lang="en-US" sz="2600" b="1" dirty="0" err="1">
                <a:latin typeface="Arial" panose="020B0604020202020204" pitchFamily="34" charset="0"/>
                <a:cs typeface="Arial" panose="020B0604020202020204" pitchFamily="34" charset="0"/>
              </a:rPr>
              <a:t>hoa</a:t>
            </a:r>
            <a:r>
              <a:rPr lang="en-US" sz="2600" b="1" dirty="0">
                <a:latin typeface="Arial" panose="020B0604020202020204" pitchFamily="34" charset="0"/>
                <a:cs typeface="Arial" panose="020B0604020202020204" pitchFamily="34" charset="0"/>
              </a:rPr>
              <a:t> </a:t>
            </a:r>
            <a:r>
              <a:rPr lang="en-US" sz="2600" b="1" dirty="0" err="1">
                <a:latin typeface="Arial" panose="020B0604020202020204" pitchFamily="34" charset="0"/>
                <a:cs typeface="Arial" panose="020B0604020202020204" pitchFamily="34" charset="0"/>
              </a:rPr>
              <a:t>cho</a:t>
            </a:r>
            <a:r>
              <a:rPr lang="en-US" sz="2600" b="1" dirty="0">
                <a:latin typeface="Arial" panose="020B0604020202020204" pitchFamily="34" charset="0"/>
                <a:cs typeface="Arial" panose="020B0604020202020204" pitchFamily="34" charset="0"/>
              </a:rPr>
              <a:t> </a:t>
            </a:r>
            <a:r>
              <a:rPr lang="en-US" sz="2600" b="1" dirty="0" err="1">
                <a:latin typeface="Arial" panose="020B0604020202020204" pitchFamily="34" charset="0"/>
                <a:cs typeface="Arial" panose="020B0604020202020204" pitchFamily="34" charset="0"/>
              </a:rPr>
              <a:t>ong</a:t>
            </a:r>
            <a:r>
              <a:rPr lang="en-US" sz="2600" b="1" dirty="0">
                <a:latin typeface="Arial" panose="020B0604020202020204" pitchFamily="34" charset="0"/>
                <a:cs typeface="Arial" panose="020B0604020202020204" pitchFamily="34" charset="0"/>
              </a:rPr>
              <a:t> </a:t>
            </a:r>
            <a:r>
              <a:rPr lang="en-US" sz="2600" b="1" dirty="0" err="1">
                <a:latin typeface="Arial" panose="020B0604020202020204" pitchFamily="34" charset="0"/>
                <a:cs typeface="Arial" panose="020B0604020202020204" pitchFamily="34" charset="0"/>
              </a:rPr>
              <a:t>đậu</a:t>
            </a:r>
            <a:r>
              <a:rPr lang="en-US" sz="2600" b="1" dirty="0">
                <a:latin typeface="Arial" panose="020B0604020202020204" pitchFamily="34" charset="0"/>
                <a:cs typeface="Arial" panose="020B0604020202020204" pitchFamily="34" charset="0"/>
              </a:rPr>
              <a:t>. </a:t>
            </a:r>
            <a:r>
              <a:rPr lang="en-US" sz="2600" b="1" dirty="0" err="1">
                <a:latin typeface="Arial" panose="020B0604020202020204" pitchFamily="34" charset="0"/>
                <a:cs typeface="Arial" panose="020B0604020202020204" pitchFamily="34" charset="0"/>
              </a:rPr>
              <a:t>Bông</a:t>
            </a:r>
            <a:r>
              <a:rPr lang="en-US" sz="2600" b="1" dirty="0">
                <a:latin typeface="Arial" panose="020B0604020202020204" pitchFamily="34" charset="0"/>
                <a:cs typeface="Arial" panose="020B0604020202020204" pitchFamily="34" charset="0"/>
              </a:rPr>
              <a:t> </a:t>
            </a:r>
            <a:r>
              <a:rPr lang="en-US" sz="2600" b="1" dirty="0" err="1">
                <a:latin typeface="Arial" panose="020B0604020202020204" pitchFamily="34" charset="0"/>
                <a:cs typeface="Arial" panose="020B0604020202020204" pitchFamily="34" charset="0"/>
              </a:rPr>
              <a:t>hoa</a:t>
            </a:r>
            <a:r>
              <a:rPr lang="en-US" sz="2600" b="1" dirty="0">
                <a:latin typeface="Arial" panose="020B0604020202020204" pitchFamily="34" charset="0"/>
                <a:cs typeface="Arial" panose="020B0604020202020204" pitchFamily="34" charset="0"/>
              </a:rPr>
              <a:t> </a:t>
            </a:r>
            <a:r>
              <a:rPr lang="en-US" sz="2600" b="1" dirty="0" err="1">
                <a:latin typeface="Arial" panose="020B0604020202020204" pitchFamily="34" charset="0"/>
                <a:cs typeface="Arial" panose="020B0604020202020204" pitchFamily="34" charset="0"/>
              </a:rPr>
              <a:t>nào</a:t>
            </a:r>
            <a:r>
              <a:rPr lang="en-US" sz="2600" b="1" dirty="0">
                <a:latin typeface="Arial" panose="020B0604020202020204" pitchFamily="34" charset="0"/>
                <a:cs typeface="Arial" panose="020B0604020202020204" pitchFamily="34" charset="0"/>
              </a:rPr>
              <a:t> </a:t>
            </a:r>
            <a:r>
              <a:rPr lang="en-US" sz="2600" b="1" dirty="0" err="1">
                <a:latin typeface="Arial" panose="020B0604020202020204" pitchFamily="34" charset="0"/>
                <a:cs typeface="Arial" panose="020B0604020202020204" pitchFamily="34" charset="0"/>
              </a:rPr>
              <a:t>có</a:t>
            </a:r>
            <a:r>
              <a:rPr lang="en-US" sz="2600" b="1" dirty="0">
                <a:latin typeface="Arial" panose="020B0604020202020204" pitchFamily="34" charset="0"/>
                <a:cs typeface="Arial" panose="020B0604020202020204" pitchFamily="34" charset="0"/>
              </a:rPr>
              <a:t> </a:t>
            </a:r>
            <a:r>
              <a:rPr lang="en-US" sz="2600" b="1" dirty="0" err="1">
                <a:latin typeface="Arial" panose="020B0604020202020204" pitchFamily="34" charset="0"/>
                <a:cs typeface="Arial" panose="020B0604020202020204" pitchFamily="34" charset="0"/>
              </a:rPr>
              <a:t>nhiều</a:t>
            </a:r>
            <a:r>
              <a:rPr lang="en-US" sz="2600" b="1" dirty="0">
                <a:latin typeface="Arial" panose="020B0604020202020204" pitchFamily="34" charset="0"/>
                <a:cs typeface="Arial" panose="020B0604020202020204" pitchFamily="34" charset="0"/>
              </a:rPr>
              <a:t> </a:t>
            </a:r>
            <a:r>
              <a:rPr lang="en-US" sz="2600" b="1" dirty="0" err="1">
                <a:latin typeface="Arial" panose="020B0604020202020204" pitchFamily="34" charset="0"/>
                <a:cs typeface="Arial" panose="020B0604020202020204" pitchFamily="34" charset="0"/>
              </a:rPr>
              <a:t>ong</a:t>
            </a:r>
            <a:r>
              <a:rPr lang="en-US" sz="2600" b="1" dirty="0">
                <a:latin typeface="Arial" panose="020B0604020202020204" pitchFamily="34" charset="0"/>
                <a:cs typeface="Arial" panose="020B0604020202020204" pitchFamily="34" charset="0"/>
              </a:rPr>
              <a:t> </a:t>
            </a:r>
            <a:r>
              <a:rPr lang="en-US" sz="2600" b="1" dirty="0" err="1">
                <a:latin typeface="Arial" panose="020B0604020202020204" pitchFamily="34" charset="0"/>
                <a:cs typeface="Arial" panose="020B0604020202020204" pitchFamily="34" charset="0"/>
              </a:rPr>
              <a:t>đậu</a:t>
            </a:r>
            <a:r>
              <a:rPr lang="en-US" sz="2600" b="1" dirty="0">
                <a:latin typeface="Arial" panose="020B0604020202020204" pitchFamily="34" charset="0"/>
                <a:cs typeface="Arial" panose="020B0604020202020204" pitchFamily="34" charset="0"/>
              </a:rPr>
              <a:t> </a:t>
            </a:r>
            <a:r>
              <a:rPr lang="en-US" sz="2600" b="1" dirty="0" err="1">
                <a:latin typeface="Arial" panose="020B0604020202020204" pitchFamily="34" charset="0"/>
                <a:cs typeface="Arial" panose="020B0604020202020204" pitchFamily="34" charset="0"/>
              </a:rPr>
              <a:t>nhất</a:t>
            </a:r>
            <a:r>
              <a:rPr lang="en-US" sz="2600" b="1" dirty="0">
                <a:latin typeface="Arial" panose="020B0604020202020204" pitchFamily="34" charset="0"/>
                <a:cs typeface="Arial" panose="020B0604020202020204" pitchFamily="34" charset="0"/>
              </a:rPr>
              <a:t> ?</a:t>
            </a:r>
          </a:p>
        </p:txBody>
      </p:sp>
      <p:pic>
        <p:nvPicPr>
          <p:cNvPr id="4" name="Picture 3"/>
          <p:cNvPicPr>
            <a:picLocks noChangeAspect="1"/>
          </p:cNvPicPr>
          <p:nvPr/>
        </p:nvPicPr>
        <p:blipFill rotWithShape="1">
          <a:blip r:embed="rId3">
            <a:extLst>
              <a:ext uri="{BEBA8EAE-BF5A-486C-A8C5-ECC9F3942E4B}">
                <a14:imgProps xmlns:a14="http://schemas.microsoft.com/office/drawing/2010/main">
                  <a14:imgLayer r:embed="rId4">
                    <a14:imgEffect>
                      <a14:backgroundRemoval t="34352" b="80370" l="23906" r="73281">
                        <a14:foregroundMark x1="31458" y1="57778" x2="31458" y2="57778"/>
                        <a14:foregroundMark x1="33958" y1="55556" x2="27448" y2="57500"/>
                        <a14:foregroundMark x1="30469" y1="52870" x2="32708" y2="48889"/>
                        <a14:foregroundMark x1="33125" y1="54074" x2="33021" y2="51944"/>
                        <a14:foregroundMark x1="31615" y1="74537" x2="37031" y2="69630"/>
                        <a14:foregroundMark x1="33854" y1="69167" x2="34948" y2="64074"/>
                        <a14:foregroundMark x1="33802" y1="41296" x2="39375" y2="46944"/>
                        <a14:foregroundMark x1="37344" y1="41481" x2="36354" y2="36204"/>
                        <a14:foregroundMark x1="37500" y1="41852" x2="40521" y2="38796"/>
                        <a14:foregroundMark x1="40000" y1="42222" x2="40000" y2="42222"/>
                        <a14:foregroundMark x1="40521" y1="42685" x2="40521" y2="42685"/>
                        <a14:foregroundMark x1="40208" y1="45093" x2="40208" y2="45093"/>
                        <a14:foregroundMark x1="56823" y1="46574" x2="63385" y2="43426"/>
                        <a14:foregroundMark x1="59792" y1="42130" x2="61615" y2="37037"/>
                        <a14:foregroundMark x1="63490" y1="55278" x2="69948" y2="57222"/>
                        <a14:foregroundMark x1="66875" y1="53426" x2="69531" y2="50185"/>
                        <a14:foregroundMark x1="64323" y1="51574" x2="64323" y2="51574"/>
                        <a14:foregroundMark x1="65781" y1="52593" x2="65781" y2="52593"/>
                        <a14:foregroundMark x1="62813" y1="71111" x2="69167" y2="72130"/>
                        <a14:foregroundMark x1="66667" y1="68519" x2="68802" y2="65278"/>
                        <a14:foregroundMark x1="63854" y1="67593" x2="63854" y2="67593"/>
                        <a14:foregroundMark x1="65000" y1="68519" x2="65000" y2="68519"/>
                        <a14:foregroundMark x1="35781" y1="67037" x2="35781" y2="67037"/>
                        <a14:foregroundMark x1="35000" y1="68519" x2="35000" y2="68519"/>
                      </a14:backgroundRemoval>
                    </a14:imgEffect>
                  </a14:imgLayer>
                </a14:imgProps>
              </a:ext>
            </a:extLst>
          </a:blip>
          <a:srcRect l="23939" t="34310" r="26818" b="19630"/>
          <a:stretch/>
        </p:blipFill>
        <p:spPr>
          <a:xfrm>
            <a:off x="768988" y="680522"/>
            <a:ext cx="10077033" cy="5302071"/>
          </a:xfrm>
          <a:prstGeom prst="rect">
            <a:avLst/>
          </a:prstGeom>
        </p:spPr>
      </p:pic>
      <p:sp>
        <p:nvSpPr>
          <p:cNvPr id="6" name="Freeform 5"/>
          <p:cNvSpPr/>
          <p:nvPr/>
        </p:nvSpPr>
        <p:spPr>
          <a:xfrm>
            <a:off x="4146508" y="2235798"/>
            <a:ext cx="1738631" cy="1193202"/>
          </a:xfrm>
          <a:custGeom>
            <a:avLst/>
            <a:gdLst>
              <a:gd name="connsiteX0" fmla="*/ 0 w 2153194"/>
              <a:gd name="connsiteY0" fmla="*/ 14220 h 1081610"/>
              <a:gd name="connsiteX1" fmla="*/ 138546 w 2153194"/>
              <a:gd name="connsiteY1" fmla="*/ 83492 h 1081610"/>
              <a:gd name="connsiteX2" fmla="*/ 817419 w 2153194"/>
              <a:gd name="connsiteY2" fmla="*/ 651529 h 1081610"/>
              <a:gd name="connsiteX3" fmla="*/ 2022764 w 2153194"/>
              <a:gd name="connsiteY3" fmla="*/ 1039456 h 1081610"/>
              <a:gd name="connsiteX4" fmla="*/ 2064328 w 2153194"/>
              <a:gd name="connsiteY4" fmla="*/ 1053310 h 10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53194" h="1081610">
                <a:moveTo>
                  <a:pt x="0" y="14220"/>
                </a:moveTo>
                <a:cubicBezTo>
                  <a:pt x="1155" y="-4253"/>
                  <a:pt x="2310" y="-22726"/>
                  <a:pt x="138546" y="83492"/>
                </a:cubicBezTo>
                <a:cubicBezTo>
                  <a:pt x="274783" y="189710"/>
                  <a:pt x="503383" y="492202"/>
                  <a:pt x="817419" y="651529"/>
                </a:cubicBezTo>
                <a:cubicBezTo>
                  <a:pt x="1131455" y="810856"/>
                  <a:pt x="2022764" y="1039456"/>
                  <a:pt x="2022764" y="1039456"/>
                </a:cubicBezTo>
                <a:cubicBezTo>
                  <a:pt x="2230582" y="1106419"/>
                  <a:pt x="2147455" y="1079864"/>
                  <a:pt x="2064328" y="1053310"/>
                </a:cubicBezTo>
              </a:path>
            </a:pathLst>
          </a:custGeom>
          <a:noFill/>
          <a:ln w="57150">
            <a:solidFill>
              <a:srgbClr val="00206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Freeform 6"/>
          <p:cNvSpPr/>
          <p:nvPr/>
        </p:nvSpPr>
        <p:spPr>
          <a:xfrm>
            <a:off x="3019390" y="3297888"/>
            <a:ext cx="2813852" cy="634434"/>
          </a:xfrm>
          <a:custGeom>
            <a:avLst/>
            <a:gdLst>
              <a:gd name="connsiteX0" fmla="*/ 0 w 2153194"/>
              <a:gd name="connsiteY0" fmla="*/ 14220 h 1081610"/>
              <a:gd name="connsiteX1" fmla="*/ 138546 w 2153194"/>
              <a:gd name="connsiteY1" fmla="*/ 83492 h 1081610"/>
              <a:gd name="connsiteX2" fmla="*/ 817419 w 2153194"/>
              <a:gd name="connsiteY2" fmla="*/ 651529 h 1081610"/>
              <a:gd name="connsiteX3" fmla="*/ 2022764 w 2153194"/>
              <a:gd name="connsiteY3" fmla="*/ 1039456 h 1081610"/>
              <a:gd name="connsiteX4" fmla="*/ 2064328 w 2153194"/>
              <a:gd name="connsiteY4" fmla="*/ 1053310 h 10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53194" h="1081610">
                <a:moveTo>
                  <a:pt x="0" y="14220"/>
                </a:moveTo>
                <a:cubicBezTo>
                  <a:pt x="1155" y="-4253"/>
                  <a:pt x="2310" y="-22726"/>
                  <a:pt x="138546" y="83492"/>
                </a:cubicBezTo>
                <a:cubicBezTo>
                  <a:pt x="274783" y="189710"/>
                  <a:pt x="503383" y="492202"/>
                  <a:pt x="817419" y="651529"/>
                </a:cubicBezTo>
                <a:cubicBezTo>
                  <a:pt x="1131455" y="810856"/>
                  <a:pt x="2022764" y="1039456"/>
                  <a:pt x="2022764" y="1039456"/>
                </a:cubicBezTo>
                <a:cubicBezTo>
                  <a:pt x="2230582" y="1106419"/>
                  <a:pt x="2147455" y="1079864"/>
                  <a:pt x="2064328" y="1053310"/>
                </a:cubicBezTo>
              </a:path>
            </a:pathLst>
          </a:custGeom>
          <a:noFill/>
          <a:ln w="57150">
            <a:solidFill>
              <a:srgbClr val="00206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reeform 7"/>
          <p:cNvSpPr/>
          <p:nvPr/>
        </p:nvSpPr>
        <p:spPr>
          <a:xfrm flipV="1">
            <a:off x="3582772" y="3780367"/>
            <a:ext cx="390138" cy="1030130"/>
          </a:xfrm>
          <a:custGeom>
            <a:avLst/>
            <a:gdLst>
              <a:gd name="connsiteX0" fmla="*/ 0 w 2153194"/>
              <a:gd name="connsiteY0" fmla="*/ 14220 h 1081610"/>
              <a:gd name="connsiteX1" fmla="*/ 138546 w 2153194"/>
              <a:gd name="connsiteY1" fmla="*/ 83492 h 1081610"/>
              <a:gd name="connsiteX2" fmla="*/ 817419 w 2153194"/>
              <a:gd name="connsiteY2" fmla="*/ 651529 h 1081610"/>
              <a:gd name="connsiteX3" fmla="*/ 2022764 w 2153194"/>
              <a:gd name="connsiteY3" fmla="*/ 1039456 h 1081610"/>
              <a:gd name="connsiteX4" fmla="*/ 2064328 w 2153194"/>
              <a:gd name="connsiteY4" fmla="*/ 1053310 h 10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53194" h="1081610">
                <a:moveTo>
                  <a:pt x="0" y="14220"/>
                </a:moveTo>
                <a:cubicBezTo>
                  <a:pt x="1155" y="-4253"/>
                  <a:pt x="2310" y="-22726"/>
                  <a:pt x="138546" y="83492"/>
                </a:cubicBezTo>
                <a:cubicBezTo>
                  <a:pt x="274783" y="189710"/>
                  <a:pt x="503383" y="492202"/>
                  <a:pt x="817419" y="651529"/>
                </a:cubicBezTo>
                <a:cubicBezTo>
                  <a:pt x="1131455" y="810856"/>
                  <a:pt x="2022764" y="1039456"/>
                  <a:pt x="2022764" y="1039456"/>
                </a:cubicBezTo>
                <a:cubicBezTo>
                  <a:pt x="2230582" y="1106419"/>
                  <a:pt x="2147455" y="1079864"/>
                  <a:pt x="2064328" y="1053310"/>
                </a:cubicBezTo>
              </a:path>
            </a:pathLst>
          </a:custGeom>
          <a:noFill/>
          <a:ln w="57150">
            <a:solidFill>
              <a:srgbClr val="00206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8"/>
          <p:cNvSpPr/>
          <p:nvPr/>
        </p:nvSpPr>
        <p:spPr>
          <a:xfrm>
            <a:off x="7474765" y="3780367"/>
            <a:ext cx="1219202" cy="1192221"/>
          </a:xfrm>
          <a:custGeom>
            <a:avLst/>
            <a:gdLst>
              <a:gd name="connsiteX0" fmla="*/ 0 w 2153194"/>
              <a:gd name="connsiteY0" fmla="*/ 14220 h 1081610"/>
              <a:gd name="connsiteX1" fmla="*/ 138546 w 2153194"/>
              <a:gd name="connsiteY1" fmla="*/ 83492 h 1081610"/>
              <a:gd name="connsiteX2" fmla="*/ 817419 w 2153194"/>
              <a:gd name="connsiteY2" fmla="*/ 651529 h 1081610"/>
              <a:gd name="connsiteX3" fmla="*/ 2022764 w 2153194"/>
              <a:gd name="connsiteY3" fmla="*/ 1039456 h 1081610"/>
              <a:gd name="connsiteX4" fmla="*/ 2064328 w 2153194"/>
              <a:gd name="connsiteY4" fmla="*/ 1053310 h 10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53194" h="1081610">
                <a:moveTo>
                  <a:pt x="0" y="14220"/>
                </a:moveTo>
                <a:cubicBezTo>
                  <a:pt x="1155" y="-4253"/>
                  <a:pt x="2310" y="-22726"/>
                  <a:pt x="138546" y="83492"/>
                </a:cubicBezTo>
                <a:cubicBezTo>
                  <a:pt x="274783" y="189710"/>
                  <a:pt x="503383" y="492202"/>
                  <a:pt x="817419" y="651529"/>
                </a:cubicBezTo>
                <a:cubicBezTo>
                  <a:pt x="1131455" y="810856"/>
                  <a:pt x="2022764" y="1039456"/>
                  <a:pt x="2022764" y="1039456"/>
                </a:cubicBezTo>
                <a:cubicBezTo>
                  <a:pt x="2230582" y="1106419"/>
                  <a:pt x="2147455" y="1079864"/>
                  <a:pt x="2064328" y="1053310"/>
                </a:cubicBezTo>
              </a:path>
            </a:pathLst>
          </a:custGeom>
          <a:noFill/>
          <a:ln w="57150">
            <a:solidFill>
              <a:srgbClr val="00206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9"/>
          <p:cNvSpPr/>
          <p:nvPr/>
        </p:nvSpPr>
        <p:spPr>
          <a:xfrm rot="18976890">
            <a:off x="6662029" y="2885166"/>
            <a:ext cx="2441830" cy="1857215"/>
          </a:xfrm>
          <a:custGeom>
            <a:avLst/>
            <a:gdLst>
              <a:gd name="connsiteX0" fmla="*/ 0 w 2153194"/>
              <a:gd name="connsiteY0" fmla="*/ 14220 h 1081610"/>
              <a:gd name="connsiteX1" fmla="*/ 138546 w 2153194"/>
              <a:gd name="connsiteY1" fmla="*/ 83492 h 1081610"/>
              <a:gd name="connsiteX2" fmla="*/ 817419 w 2153194"/>
              <a:gd name="connsiteY2" fmla="*/ 651529 h 1081610"/>
              <a:gd name="connsiteX3" fmla="*/ 2022764 w 2153194"/>
              <a:gd name="connsiteY3" fmla="*/ 1039456 h 1081610"/>
              <a:gd name="connsiteX4" fmla="*/ 2064328 w 2153194"/>
              <a:gd name="connsiteY4" fmla="*/ 1053310 h 10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53194" h="1081610">
                <a:moveTo>
                  <a:pt x="0" y="14220"/>
                </a:moveTo>
                <a:cubicBezTo>
                  <a:pt x="1155" y="-4253"/>
                  <a:pt x="2310" y="-22726"/>
                  <a:pt x="138546" y="83492"/>
                </a:cubicBezTo>
                <a:cubicBezTo>
                  <a:pt x="274783" y="189710"/>
                  <a:pt x="503383" y="492202"/>
                  <a:pt x="817419" y="651529"/>
                </a:cubicBezTo>
                <a:cubicBezTo>
                  <a:pt x="1131455" y="810856"/>
                  <a:pt x="2022764" y="1039456"/>
                  <a:pt x="2022764" y="1039456"/>
                </a:cubicBezTo>
                <a:cubicBezTo>
                  <a:pt x="2230582" y="1106419"/>
                  <a:pt x="2147455" y="1079864"/>
                  <a:pt x="2064328" y="1053310"/>
                </a:cubicBezTo>
              </a:path>
            </a:pathLst>
          </a:custGeom>
          <a:noFill/>
          <a:ln w="57150">
            <a:solidFill>
              <a:srgbClr val="00206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10"/>
          <p:cNvSpPr/>
          <p:nvPr/>
        </p:nvSpPr>
        <p:spPr>
          <a:xfrm flipV="1">
            <a:off x="7546605" y="2213111"/>
            <a:ext cx="609601" cy="1084532"/>
          </a:xfrm>
          <a:custGeom>
            <a:avLst/>
            <a:gdLst>
              <a:gd name="connsiteX0" fmla="*/ 0 w 2153194"/>
              <a:gd name="connsiteY0" fmla="*/ 14220 h 1081610"/>
              <a:gd name="connsiteX1" fmla="*/ 138546 w 2153194"/>
              <a:gd name="connsiteY1" fmla="*/ 83492 h 1081610"/>
              <a:gd name="connsiteX2" fmla="*/ 817419 w 2153194"/>
              <a:gd name="connsiteY2" fmla="*/ 651529 h 1081610"/>
              <a:gd name="connsiteX3" fmla="*/ 2022764 w 2153194"/>
              <a:gd name="connsiteY3" fmla="*/ 1039456 h 1081610"/>
              <a:gd name="connsiteX4" fmla="*/ 2064328 w 2153194"/>
              <a:gd name="connsiteY4" fmla="*/ 1053310 h 10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53194" h="1081610">
                <a:moveTo>
                  <a:pt x="0" y="14220"/>
                </a:moveTo>
                <a:cubicBezTo>
                  <a:pt x="1155" y="-4253"/>
                  <a:pt x="2310" y="-22726"/>
                  <a:pt x="138546" y="83492"/>
                </a:cubicBezTo>
                <a:cubicBezTo>
                  <a:pt x="274783" y="189710"/>
                  <a:pt x="503383" y="492202"/>
                  <a:pt x="817419" y="651529"/>
                </a:cubicBezTo>
                <a:cubicBezTo>
                  <a:pt x="1131455" y="810856"/>
                  <a:pt x="2022764" y="1039456"/>
                  <a:pt x="2022764" y="1039456"/>
                </a:cubicBezTo>
                <a:cubicBezTo>
                  <a:pt x="2230582" y="1106419"/>
                  <a:pt x="2147455" y="1079864"/>
                  <a:pt x="2064328" y="1053310"/>
                </a:cubicBezTo>
              </a:path>
            </a:pathLst>
          </a:custGeom>
          <a:noFill/>
          <a:ln w="57150">
            <a:solidFill>
              <a:srgbClr val="00206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p:cNvSpPr txBox="1"/>
          <p:nvPr/>
        </p:nvSpPr>
        <p:spPr>
          <a:xfrm>
            <a:off x="2933934" y="6090915"/>
            <a:ext cx="6417774" cy="492443"/>
          </a:xfrm>
          <a:prstGeom prst="rect">
            <a:avLst/>
          </a:prstGeom>
          <a:solidFill>
            <a:srgbClr val="FFFF99"/>
          </a:solidFill>
        </p:spPr>
        <p:txBody>
          <a:bodyPr wrap="square" rtlCol="0">
            <a:spAutoFit/>
          </a:bodyPr>
          <a:lstStyle/>
          <a:p>
            <a:pPr algn="ctr"/>
            <a:r>
              <a:rPr lang="en-US" sz="2600" b="1" dirty="0" err="1">
                <a:solidFill>
                  <a:srgbClr val="7030A0"/>
                </a:solidFill>
                <a:latin typeface="Arial" panose="020B0604020202020204" pitchFamily="34" charset="0"/>
                <a:cs typeface="Arial" panose="020B0604020202020204" pitchFamily="34" charset="0"/>
              </a:rPr>
              <a:t>Bông</a:t>
            </a:r>
            <a:r>
              <a:rPr lang="en-US" sz="2600" b="1" dirty="0">
                <a:solidFill>
                  <a:srgbClr val="7030A0"/>
                </a:solidFill>
                <a:latin typeface="Arial" panose="020B0604020202020204" pitchFamily="34" charset="0"/>
                <a:cs typeface="Arial" panose="020B0604020202020204" pitchFamily="34" charset="0"/>
              </a:rPr>
              <a:t> </a:t>
            </a:r>
            <a:r>
              <a:rPr lang="en-US" sz="2600" b="1" dirty="0" err="1">
                <a:solidFill>
                  <a:srgbClr val="7030A0"/>
                </a:solidFill>
                <a:latin typeface="Arial" panose="020B0604020202020204" pitchFamily="34" charset="0"/>
                <a:cs typeface="Arial" panose="020B0604020202020204" pitchFamily="34" charset="0"/>
              </a:rPr>
              <a:t>hoa</a:t>
            </a:r>
            <a:r>
              <a:rPr lang="en-US" sz="2600" b="1" dirty="0">
                <a:solidFill>
                  <a:srgbClr val="7030A0"/>
                </a:solidFill>
                <a:latin typeface="Arial" panose="020B0604020202020204" pitchFamily="34" charset="0"/>
                <a:cs typeface="Arial" panose="020B0604020202020204" pitchFamily="34" charset="0"/>
              </a:rPr>
              <a:t> </a:t>
            </a:r>
            <a:r>
              <a:rPr lang="en-US" sz="2600" b="1" dirty="0" err="1">
                <a:solidFill>
                  <a:srgbClr val="7030A0"/>
                </a:solidFill>
                <a:latin typeface="Arial" panose="020B0604020202020204" pitchFamily="34" charset="0"/>
                <a:cs typeface="Arial" panose="020B0604020202020204" pitchFamily="34" charset="0"/>
              </a:rPr>
              <a:t>số</a:t>
            </a:r>
            <a:r>
              <a:rPr lang="en-US" sz="2600" b="1" dirty="0">
                <a:solidFill>
                  <a:srgbClr val="7030A0"/>
                </a:solidFill>
                <a:latin typeface="Arial" panose="020B0604020202020204" pitchFamily="34" charset="0"/>
                <a:cs typeface="Arial" panose="020B0604020202020204" pitchFamily="34" charset="0"/>
              </a:rPr>
              <a:t> 6 </a:t>
            </a:r>
            <a:r>
              <a:rPr lang="en-US" sz="2600" b="1" dirty="0" err="1">
                <a:solidFill>
                  <a:srgbClr val="7030A0"/>
                </a:solidFill>
                <a:latin typeface="Arial" panose="020B0604020202020204" pitchFamily="34" charset="0"/>
                <a:cs typeface="Arial" panose="020B0604020202020204" pitchFamily="34" charset="0"/>
              </a:rPr>
              <a:t>có</a:t>
            </a:r>
            <a:r>
              <a:rPr lang="en-US" sz="2600" b="1" dirty="0">
                <a:solidFill>
                  <a:srgbClr val="7030A0"/>
                </a:solidFill>
                <a:latin typeface="Arial" panose="020B0604020202020204" pitchFamily="34" charset="0"/>
                <a:cs typeface="Arial" panose="020B0604020202020204" pitchFamily="34" charset="0"/>
              </a:rPr>
              <a:t> </a:t>
            </a:r>
            <a:r>
              <a:rPr lang="en-US" sz="2600" b="1" dirty="0" err="1">
                <a:solidFill>
                  <a:srgbClr val="7030A0"/>
                </a:solidFill>
                <a:latin typeface="Arial" panose="020B0604020202020204" pitchFamily="34" charset="0"/>
                <a:cs typeface="Arial" panose="020B0604020202020204" pitchFamily="34" charset="0"/>
              </a:rPr>
              <a:t>nhiều</a:t>
            </a:r>
            <a:r>
              <a:rPr lang="en-US" sz="2600" b="1" dirty="0">
                <a:solidFill>
                  <a:srgbClr val="7030A0"/>
                </a:solidFill>
                <a:latin typeface="Arial" panose="020B0604020202020204" pitchFamily="34" charset="0"/>
                <a:cs typeface="Arial" panose="020B0604020202020204" pitchFamily="34" charset="0"/>
              </a:rPr>
              <a:t> </a:t>
            </a:r>
            <a:r>
              <a:rPr lang="en-US" sz="2600" b="1" dirty="0" err="1">
                <a:solidFill>
                  <a:srgbClr val="7030A0"/>
                </a:solidFill>
                <a:latin typeface="Arial" panose="020B0604020202020204" pitchFamily="34" charset="0"/>
                <a:cs typeface="Arial" panose="020B0604020202020204" pitchFamily="34" charset="0"/>
              </a:rPr>
              <a:t>ong</a:t>
            </a:r>
            <a:r>
              <a:rPr lang="en-US" sz="2600" b="1" dirty="0">
                <a:solidFill>
                  <a:srgbClr val="7030A0"/>
                </a:solidFill>
                <a:latin typeface="Arial" panose="020B0604020202020204" pitchFamily="34" charset="0"/>
                <a:cs typeface="Arial" panose="020B0604020202020204" pitchFamily="34" charset="0"/>
              </a:rPr>
              <a:t> </a:t>
            </a:r>
            <a:r>
              <a:rPr lang="en-US" sz="2600" b="1" dirty="0" err="1">
                <a:solidFill>
                  <a:srgbClr val="7030A0"/>
                </a:solidFill>
                <a:latin typeface="Arial" panose="020B0604020202020204" pitchFamily="34" charset="0"/>
                <a:cs typeface="Arial" panose="020B0604020202020204" pitchFamily="34" charset="0"/>
              </a:rPr>
              <a:t>đậu</a:t>
            </a:r>
            <a:r>
              <a:rPr lang="en-US" sz="2600" b="1" dirty="0">
                <a:solidFill>
                  <a:srgbClr val="7030A0"/>
                </a:solidFill>
                <a:latin typeface="Arial" panose="020B0604020202020204" pitchFamily="34" charset="0"/>
                <a:cs typeface="Arial" panose="020B0604020202020204" pitchFamily="34" charset="0"/>
              </a:rPr>
              <a:t> </a:t>
            </a:r>
            <a:r>
              <a:rPr lang="en-US" sz="2600" b="1" dirty="0" err="1">
                <a:solidFill>
                  <a:srgbClr val="7030A0"/>
                </a:solidFill>
                <a:latin typeface="Arial" panose="020B0604020202020204" pitchFamily="34" charset="0"/>
                <a:cs typeface="Arial" panose="020B0604020202020204" pitchFamily="34" charset="0"/>
              </a:rPr>
              <a:t>nhất</a:t>
            </a:r>
            <a:r>
              <a:rPr lang="en-US" sz="2600" b="1" dirty="0">
                <a:solidFill>
                  <a:srgbClr val="7030A0"/>
                </a:solidFill>
                <a:latin typeface="Arial" panose="020B0604020202020204" pitchFamily="34" charset="0"/>
                <a:cs typeface="Arial" panose="020B0604020202020204" pitchFamily="34" charset="0"/>
              </a:rPr>
              <a:t>.</a:t>
            </a:r>
          </a:p>
        </p:txBody>
      </p:sp>
      <p:cxnSp>
        <p:nvCxnSpPr>
          <p:cNvPr id="13" name="Straight Connector 12">
            <a:extLst>
              <a:ext uri="{FF2B5EF4-FFF2-40B4-BE49-F238E27FC236}">
                <a16:creationId xmlns:a16="http://schemas.microsoft.com/office/drawing/2014/main" id="{CF45725A-AB2B-4AB0-8153-1FEBB17F0059}"/>
              </a:ext>
            </a:extLst>
          </p:cNvPr>
          <p:cNvCxnSpPr/>
          <p:nvPr/>
        </p:nvCxnSpPr>
        <p:spPr>
          <a:xfrm>
            <a:off x="1849821" y="734153"/>
            <a:ext cx="3457903"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2C4DC204-8E38-4FEF-BCDB-E9BB4242CE0E}"/>
              </a:ext>
            </a:extLst>
          </p:cNvPr>
          <p:cNvCxnSpPr>
            <a:cxnSpLocks/>
          </p:cNvCxnSpPr>
          <p:nvPr/>
        </p:nvCxnSpPr>
        <p:spPr>
          <a:xfrm>
            <a:off x="8297917" y="734153"/>
            <a:ext cx="3021724"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
        <p:nvSpPr>
          <p:cNvPr id="16" name="Oval 15">
            <a:extLst>
              <a:ext uri="{FF2B5EF4-FFF2-40B4-BE49-F238E27FC236}">
                <a16:creationId xmlns:a16="http://schemas.microsoft.com/office/drawing/2014/main" id="{1B32096A-66EB-4995-8E99-6D5D1F35DC8C}"/>
              </a:ext>
            </a:extLst>
          </p:cNvPr>
          <p:cNvSpPr/>
          <p:nvPr/>
        </p:nvSpPr>
        <p:spPr>
          <a:xfrm>
            <a:off x="2545770" y="797213"/>
            <a:ext cx="1973678" cy="1622500"/>
          </a:xfrm>
          <a:prstGeom prst="ellipse">
            <a:avLst/>
          </a:prstGeom>
          <a:noFill/>
          <a:ln w="3810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AFF40EE3-344E-4965-BF4A-87EEC46CAD4C}"/>
              </a:ext>
            </a:extLst>
          </p:cNvPr>
          <p:cNvSpPr/>
          <p:nvPr/>
        </p:nvSpPr>
        <p:spPr>
          <a:xfrm>
            <a:off x="1170980" y="2198780"/>
            <a:ext cx="1973678" cy="1622500"/>
          </a:xfrm>
          <a:prstGeom prst="ellipse">
            <a:avLst/>
          </a:prstGeom>
          <a:noFill/>
          <a:ln w="3810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E8EACC6E-CF71-4575-BF2F-EFC7B06DC678}"/>
              </a:ext>
            </a:extLst>
          </p:cNvPr>
          <p:cNvSpPr/>
          <p:nvPr/>
        </p:nvSpPr>
        <p:spPr>
          <a:xfrm>
            <a:off x="8615494" y="2183285"/>
            <a:ext cx="1973678" cy="1622499"/>
          </a:xfrm>
          <a:prstGeom prst="ellipse">
            <a:avLst/>
          </a:prstGeom>
          <a:noFill/>
          <a:ln w="3810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781099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up)">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1000"/>
                                        <p:tgtEl>
                                          <p:spTgt spid="3"/>
                                        </p:tgtEl>
                                      </p:cBhvr>
                                    </p:animEffect>
                                    <p:anim calcmode="lin" valueType="num">
                                      <p:cBhvr>
                                        <p:cTn id="13" dur="1000" fill="hold"/>
                                        <p:tgtEl>
                                          <p:spTgt spid="3"/>
                                        </p:tgtEl>
                                        <p:attrNameLst>
                                          <p:attrName>ppt_x</p:attrName>
                                        </p:attrNameLst>
                                      </p:cBhvr>
                                      <p:tavLst>
                                        <p:tav tm="0">
                                          <p:val>
                                            <p:strVal val="#ppt_x"/>
                                          </p:val>
                                        </p:tav>
                                        <p:tav tm="100000">
                                          <p:val>
                                            <p:strVal val="#ppt_x"/>
                                          </p:val>
                                        </p:tav>
                                      </p:tavLst>
                                    </p:anim>
                                    <p:anim calcmode="lin" valueType="num">
                                      <p:cBhvr>
                                        <p:cTn id="14"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6" presetClass="entr" presetSubtype="16" fill="hold" nodeType="click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circle(in)">
                                      <p:cBhvr>
                                        <p:cTn id="19" dur="2000"/>
                                        <p:tgtEl>
                                          <p:spTgt spid="4"/>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8" fill="hold" nodeType="clickEffect">
                                  <p:stCondLst>
                                    <p:cond delay="0"/>
                                  </p:stCondLst>
                                  <p:childTnLst>
                                    <p:set>
                                      <p:cBhvr>
                                        <p:cTn id="23" dur="1" fill="hold">
                                          <p:stCondLst>
                                            <p:cond delay="0"/>
                                          </p:stCondLst>
                                        </p:cTn>
                                        <p:tgtEl>
                                          <p:spTgt spid="13"/>
                                        </p:tgtEl>
                                        <p:attrNameLst>
                                          <p:attrName>style.visibility</p:attrName>
                                        </p:attrNameLst>
                                      </p:cBhvr>
                                      <p:to>
                                        <p:strVal val="visible"/>
                                      </p:to>
                                    </p:set>
                                    <p:animEffect transition="in" filter="wipe(left)">
                                      <p:cBhvr>
                                        <p:cTn id="24" dur="500"/>
                                        <p:tgtEl>
                                          <p:spTgt spid="13"/>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1" fill="hold" grpId="0" nodeType="clickEffect">
                                  <p:stCondLst>
                                    <p:cond delay="0"/>
                                  </p:stCondLst>
                                  <p:childTnLst>
                                    <p:set>
                                      <p:cBhvr>
                                        <p:cTn id="28" dur="1" fill="hold">
                                          <p:stCondLst>
                                            <p:cond delay="0"/>
                                          </p:stCondLst>
                                        </p:cTn>
                                        <p:tgtEl>
                                          <p:spTgt spid="8"/>
                                        </p:tgtEl>
                                        <p:attrNameLst>
                                          <p:attrName>style.visibility</p:attrName>
                                        </p:attrNameLst>
                                      </p:cBhvr>
                                      <p:to>
                                        <p:strVal val="visible"/>
                                      </p:to>
                                    </p:set>
                                    <p:animEffect transition="in" filter="wipe(up)">
                                      <p:cBhvr>
                                        <p:cTn id="29" dur="500"/>
                                        <p:tgtEl>
                                          <p:spTgt spid="8"/>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1" fill="hold" grpId="0" nodeType="clickEffect">
                                  <p:stCondLst>
                                    <p:cond delay="0"/>
                                  </p:stCondLst>
                                  <p:childTnLst>
                                    <p:set>
                                      <p:cBhvr>
                                        <p:cTn id="33" dur="1" fill="hold">
                                          <p:stCondLst>
                                            <p:cond delay="0"/>
                                          </p:stCondLst>
                                        </p:cTn>
                                        <p:tgtEl>
                                          <p:spTgt spid="6"/>
                                        </p:tgtEl>
                                        <p:attrNameLst>
                                          <p:attrName>style.visibility</p:attrName>
                                        </p:attrNameLst>
                                      </p:cBhvr>
                                      <p:to>
                                        <p:strVal val="visible"/>
                                      </p:to>
                                    </p:set>
                                    <p:animEffect transition="in" filter="wipe(up)">
                                      <p:cBhvr>
                                        <p:cTn id="34" dur="500"/>
                                        <p:tgtEl>
                                          <p:spTgt spid="6"/>
                                        </p:tgtEl>
                                      </p:cBhvr>
                                    </p:animEffect>
                                  </p:childTnLst>
                                </p:cTn>
                              </p:par>
                            </p:childTnLst>
                          </p:cTn>
                        </p:par>
                      </p:childTnLst>
                    </p:cTn>
                  </p:par>
                  <p:par>
                    <p:cTn id="35" fill="hold">
                      <p:stCondLst>
                        <p:cond delay="indefinite"/>
                      </p:stCondLst>
                      <p:childTnLst>
                        <p:par>
                          <p:cTn id="36" fill="hold">
                            <p:stCondLst>
                              <p:cond delay="0"/>
                            </p:stCondLst>
                            <p:childTnLst>
                              <p:par>
                                <p:cTn id="37" presetID="22" presetClass="entr" presetSubtype="1" fill="hold" grpId="0" nodeType="clickEffect">
                                  <p:stCondLst>
                                    <p:cond delay="0"/>
                                  </p:stCondLst>
                                  <p:childTnLst>
                                    <p:set>
                                      <p:cBhvr>
                                        <p:cTn id="38" dur="1" fill="hold">
                                          <p:stCondLst>
                                            <p:cond delay="0"/>
                                          </p:stCondLst>
                                        </p:cTn>
                                        <p:tgtEl>
                                          <p:spTgt spid="7"/>
                                        </p:tgtEl>
                                        <p:attrNameLst>
                                          <p:attrName>style.visibility</p:attrName>
                                        </p:attrNameLst>
                                      </p:cBhvr>
                                      <p:to>
                                        <p:strVal val="visible"/>
                                      </p:to>
                                    </p:set>
                                    <p:animEffect transition="in" filter="wipe(up)">
                                      <p:cBhvr>
                                        <p:cTn id="39" dur="500"/>
                                        <p:tgtEl>
                                          <p:spTgt spid="7"/>
                                        </p:tgtEl>
                                      </p:cBhvr>
                                    </p:animEffect>
                                  </p:childTnLst>
                                </p:cTn>
                              </p:par>
                            </p:childTnLst>
                          </p:cTn>
                        </p:par>
                      </p:childTnLst>
                    </p:cTn>
                  </p:par>
                  <p:par>
                    <p:cTn id="40" fill="hold">
                      <p:stCondLst>
                        <p:cond delay="indefinite"/>
                      </p:stCondLst>
                      <p:childTnLst>
                        <p:par>
                          <p:cTn id="41" fill="hold">
                            <p:stCondLst>
                              <p:cond delay="0"/>
                            </p:stCondLst>
                            <p:childTnLst>
                              <p:par>
                                <p:cTn id="42" presetID="22" presetClass="entr" presetSubtype="1" fill="hold" grpId="0" nodeType="clickEffect">
                                  <p:stCondLst>
                                    <p:cond delay="0"/>
                                  </p:stCondLst>
                                  <p:childTnLst>
                                    <p:set>
                                      <p:cBhvr>
                                        <p:cTn id="43" dur="1" fill="hold">
                                          <p:stCondLst>
                                            <p:cond delay="0"/>
                                          </p:stCondLst>
                                        </p:cTn>
                                        <p:tgtEl>
                                          <p:spTgt spid="9"/>
                                        </p:tgtEl>
                                        <p:attrNameLst>
                                          <p:attrName>style.visibility</p:attrName>
                                        </p:attrNameLst>
                                      </p:cBhvr>
                                      <p:to>
                                        <p:strVal val="visible"/>
                                      </p:to>
                                    </p:set>
                                    <p:animEffect transition="in" filter="wipe(up)">
                                      <p:cBhvr>
                                        <p:cTn id="44" dur="500"/>
                                        <p:tgtEl>
                                          <p:spTgt spid="9"/>
                                        </p:tgtEl>
                                      </p:cBhvr>
                                    </p:animEffect>
                                  </p:childTnLst>
                                </p:cTn>
                              </p:par>
                            </p:childTnLst>
                          </p:cTn>
                        </p:par>
                      </p:childTnLst>
                    </p:cTn>
                  </p:par>
                  <p:par>
                    <p:cTn id="45" fill="hold">
                      <p:stCondLst>
                        <p:cond delay="indefinite"/>
                      </p:stCondLst>
                      <p:childTnLst>
                        <p:par>
                          <p:cTn id="46" fill="hold">
                            <p:stCondLst>
                              <p:cond delay="0"/>
                            </p:stCondLst>
                            <p:childTnLst>
                              <p:par>
                                <p:cTn id="47" presetID="22" presetClass="entr" presetSubtype="1" fill="hold" grpId="0" nodeType="clickEffect">
                                  <p:stCondLst>
                                    <p:cond delay="0"/>
                                  </p:stCondLst>
                                  <p:childTnLst>
                                    <p:set>
                                      <p:cBhvr>
                                        <p:cTn id="48" dur="1" fill="hold">
                                          <p:stCondLst>
                                            <p:cond delay="0"/>
                                          </p:stCondLst>
                                        </p:cTn>
                                        <p:tgtEl>
                                          <p:spTgt spid="10"/>
                                        </p:tgtEl>
                                        <p:attrNameLst>
                                          <p:attrName>style.visibility</p:attrName>
                                        </p:attrNameLst>
                                      </p:cBhvr>
                                      <p:to>
                                        <p:strVal val="visible"/>
                                      </p:to>
                                    </p:set>
                                    <p:animEffect transition="in" filter="wipe(up)">
                                      <p:cBhvr>
                                        <p:cTn id="49" dur="500"/>
                                        <p:tgtEl>
                                          <p:spTgt spid="10"/>
                                        </p:tgtEl>
                                      </p:cBhvr>
                                    </p:animEffect>
                                  </p:childTnLst>
                                </p:cTn>
                              </p:par>
                            </p:childTnLst>
                          </p:cTn>
                        </p:par>
                      </p:childTnLst>
                    </p:cTn>
                  </p:par>
                  <p:par>
                    <p:cTn id="50" fill="hold">
                      <p:stCondLst>
                        <p:cond delay="indefinite"/>
                      </p:stCondLst>
                      <p:childTnLst>
                        <p:par>
                          <p:cTn id="51" fill="hold">
                            <p:stCondLst>
                              <p:cond delay="0"/>
                            </p:stCondLst>
                            <p:childTnLst>
                              <p:par>
                                <p:cTn id="52" presetID="22" presetClass="entr" presetSubtype="1" fill="hold" grpId="0" nodeType="clickEffect">
                                  <p:stCondLst>
                                    <p:cond delay="0"/>
                                  </p:stCondLst>
                                  <p:childTnLst>
                                    <p:set>
                                      <p:cBhvr>
                                        <p:cTn id="53" dur="1" fill="hold">
                                          <p:stCondLst>
                                            <p:cond delay="0"/>
                                          </p:stCondLst>
                                        </p:cTn>
                                        <p:tgtEl>
                                          <p:spTgt spid="11"/>
                                        </p:tgtEl>
                                        <p:attrNameLst>
                                          <p:attrName>style.visibility</p:attrName>
                                        </p:attrNameLst>
                                      </p:cBhvr>
                                      <p:to>
                                        <p:strVal val="visible"/>
                                      </p:to>
                                    </p:set>
                                    <p:animEffect transition="in" filter="wipe(up)">
                                      <p:cBhvr>
                                        <p:cTn id="54" dur="500"/>
                                        <p:tgtEl>
                                          <p:spTgt spid="11"/>
                                        </p:tgtEl>
                                      </p:cBhvr>
                                    </p:animEffect>
                                  </p:childTnLst>
                                </p:cTn>
                              </p:par>
                            </p:childTnLst>
                          </p:cTn>
                        </p:par>
                      </p:childTnLst>
                    </p:cTn>
                  </p:par>
                  <p:par>
                    <p:cTn id="55" fill="hold">
                      <p:stCondLst>
                        <p:cond delay="indefinite"/>
                      </p:stCondLst>
                      <p:childTnLst>
                        <p:par>
                          <p:cTn id="56" fill="hold">
                            <p:stCondLst>
                              <p:cond delay="0"/>
                            </p:stCondLst>
                            <p:childTnLst>
                              <p:par>
                                <p:cTn id="57" presetID="22" presetClass="entr" presetSubtype="8" fill="hold" nodeType="clickEffect">
                                  <p:stCondLst>
                                    <p:cond delay="0"/>
                                  </p:stCondLst>
                                  <p:childTnLst>
                                    <p:set>
                                      <p:cBhvr>
                                        <p:cTn id="58" dur="1" fill="hold">
                                          <p:stCondLst>
                                            <p:cond delay="0"/>
                                          </p:stCondLst>
                                        </p:cTn>
                                        <p:tgtEl>
                                          <p:spTgt spid="14"/>
                                        </p:tgtEl>
                                        <p:attrNameLst>
                                          <p:attrName>style.visibility</p:attrName>
                                        </p:attrNameLst>
                                      </p:cBhvr>
                                      <p:to>
                                        <p:strVal val="visible"/>
                                      </p:to>
                                    </p:set>
                                    <p:animEffect transition="in" filter="wipe(left)">
                                      <p:cBhvr>
                                        <p:cTn id="59" dur="500"/>
                                        <p:tgtEl>
                                          <p:spTgt spid="14"/>
                                        </p:tgtEl>
                                      </p:cBhvr>
                                    </p:animEffect>
                                  </p:childTnLst>
                                </p:cTn>
                              </p:par>
                            </p:childTnLst>
                          </p:cTn>
                        </p:par>
                      </p:childTnLst>
                    </p:cTn>
                  </p:par>
                  <p:par>
                    <p:cTn id="60" fill="hold">
                      <p:stCondLst>
                        <p:cond delay="indefinite"/>
                      </p:stCondLst>
                      <p:childTnLst>
                        <p:par>
                          <p:cTn id="61" fill="hold">
                            <p:stCondLst>
                              <p:cond delay="0"/>
                            </p:stCondLst>
                            <p:childTnLst>
                              <p:par>
                                <p:cTn id="62" presetID="42" presetClass="entr" presetSubtype="0" fill="hold" grpId="0" nodeType="clickEffect">
                                  <p:stCondLst>
                                    <p:cond delay="0"/>
                                  </p:stCondLst>
                                  <p:childTnLst>
                                    <p:set>
                                      <p:cBhvr>
                                        <p:cTn id="63" dur="1" fill="hold">
                                          <p:stCondLst>
                                            <p:cond delay="0"/>
                                          </p:stCondLst>
                                        </p:cTn>
                                        <p:tgtEl>
                                          <p:spTgt spid="12"/>
                                        </p:tgtEl>
                                        <p:attrNameLst>
                                          <p:attrName>style.visibility</p:attrName>
                                        </p:attrNameLst>
                                      </p:cBhvr>
                                      <p:to>
                                        <p:strVal val="visible"/>
                                      </p:to>
                                    </p:set>
                                    <p:animEffect transition="in" filter="fade">
                                      <p:cBhvr>
                                        <p:cTn id="64" dur="1000"/>
                                        <p:tgtEl>
                                          <p:spTgt spid="12"/>
                                        </p:tgtEl>
                                      </p:cBhvr>
                                    </p:animEffect>
                                    <p:anim calcmode="lin" valueType="num">
                                      <p:cBhvr>
                                        <p:cTn id="65" dur="1000" fill="hold"/>
                                        <p:tgtEl>
                                          <p:spTgt spid="12"/>
                                        </p:tgtEl>
                                        <p:attrNameLst>
                                          <p:attrName>ppt_x</p:attrName>
                                        </p:attrNameLst>
                                      </p:cBhvr>
                                      <p:tavLst>
                                        <p:tav tm="0">
                                          <p:val>
                                            <p:strVal val="#ppt_x"/>
                                          </p:val>
                                        </p:tav>
                                        <p:tav tm="100000">
                                          <p:val>
                                            <p:strVal val="#ppt_x"/>
                                          </p:val>
                                        </p:tav>
                                      </p:tavLst>
                                    </p:anim>
                                    <p:anim calcmode="lin" valueType="num">
                                      <p:cBhvr>
                                        <p:cTn id="66" dur="1000" fill="hold"/>
                                        <p:tgtEl>
                                          <p:spTgt spid="12"/>
                                        </p:tgtEl>
                                        <p:attrNameLst>
                                          <p:attrName>ppt_y</p:attrName>
                                        </p:attrNameLst>
                                      </p:cBhvr>
                                      <p:tavLst>
                                        <p:tav tm="0">
                                          <p:val>
                                            <p:strVal val="#ppt_y+.1"/>
                                          </p:val>
                                        </p:tav>
                                        <p:tav tm="100000">
                                          <p:val>
                                            <p:strVal val="#ppt_y"/>
                                          </p:val>
                                        </p:tav>
                                      </p:tavLst>
                                    </p:anim>
                                  </p:childTnLst>
                                </p:cTn>
                              </p:par>
                              <p:par>
                                <p:cTn id="67" presetID="16" presetClass="entr" presetSubtype="21" fill="hold" grpId="0" nodeType="withEffect">
                                  <p:stCondLst>
                                    <p:cond delay="0"/>
                                  </p:stCondLst>
                                  <p:childTnLst>
                                    <p:set>
                                      <p:cBhvr>
                                        <p:cTn id="68" dur="1" fill="hold">
                                          <p:stCondLst>
                                            <p:cond delay="0"/>
                                          </p:stCondLst>
                                        </p:cTn>
                                        <p:tgtEl>
                                          <p:spTgt spid="18"/>
                                        </p:tgtEl>
                                        <p:attrNameLst>
                                          <p:attrName>style.visibility</p:attrName>
                                        </p:attrNameLst>
                                      </p:cBhvr>
                                      <p:to>
                                        <p:strVal val="visible"/>
                                      </p:to>
                                    </p:set>
                                    <p:animEffect transition="in" filter="barn(inVertical)">
                                      <p:cBhvr>
                                        <p:cTn id="69" dur="500"/>
                                        <p:tgtEl>
                                          <p:spTgt spid="18"/>
                                        </p:tgtEl>
                                      </p:cBhvr>
                                    </p:animEffect>
                                  </p:childTnLst>
                                </p:cTn>
                              </p:par>
                              <p:par>
                                <p:cTn id="70" presetID="16" presetClass="entr" presetSubtype="21" fill="hold" grpId="0" nodeType="withEffect">
                                  <p:stCondLst>
                                    <p:cond delay="0"/>
                                  </p:stCondLst>
                                  <p:childTnLst>
                                    <p:set>
                                      <p:cBhvr>
                                        <p:cTn id="71" dur="1" fill="hold">
                                          <p:stCondLst>
                                            <p:cond delay="0"/>
                                          </p:stCondLst>
                                        </p:cTn>
                                        <p:tgtEl>
                                          <p:spTgt spid="16"/>
                                        </p:tgtEl>
                                        <p:attrNameLst>
                                          <p:attrName>style.visibility</p:attrName>
                                        </p:attrNameLst>
                                      </p:cBhvr>
                                      <p:to>
                                        <p:strVal val="visible"/>
                                      </p:to>
                                    </p:set>
                                    <p:animEffect transition="in" filter="barn(inVertical)">
                                      <p:cBhvr>
                                        <p:cTn id="72" dur="500"/>
                                        <p:tgtEl>
                                          <p:spTgt spid="16"/>
                                        </p:tgtEl>
                                      </p:cBhvr>
                                    </p:animEffect>
                                  </p:childTnLst>
                                </p:cTn>
                              </p:par>
                              <p:par>
                                <p:cTn id="73" presetID="16" presetClass="entr" presetSubtype="21" fill="hold" grpId="0" nodeType="withEffect">
                                  <p:stCondLst>
                                    <p:cond delay="0"/>
                                  </p:stCondLst>
                                  <p:childTnLst>
                                    <p:set>
                                      <p:cBhvr>
                                        <p:cTn id="74" dur="1" fill="hold">
                                          <p:stCondLst>
                                            <p:cond delay="0"/>
                                          </p:stCondLst>
                                        </p:cTn>
                                        <p:tgtEl>
                                          <p:spTgt spid="17"/>
                                        </p:tgtEl>
                                        <p:attrNameLst>
                                          <p:attrName>style.visibility</p:attrName>
                                        </p:attrNameLst>
                                      </p:cBhvr>
                                      <p:to>
                                        <p:strVal val="visible"/>
                                      </p:to>
                                    </p:set>
                                    <p:animEffect transition="in" filter="barn(inVertical)">
                                      <p:cBhvr>
                                        <p:cTn id="75"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P spid="6" grpId="0" animBg="1"/>
      <p:bldP spid="7" grpId="0" animBg="1"/>
      <p:bldP spid="8" grpId="0" animBg="1"/>
      <p:bldP spid="9" grpId="0" animBg="1"/>
      <p:bldP spid="10" grpId="0" animBg="1"/>
      <p:bldP spid="11" grpId="0" animBg="1"/>
      <p:bldP spid="12" grpId="0" animBg="1"/>
      <p:bldP spid="16" grpId="0" animBg="1"/>
      <p:bldP spid="17" grpId="0" animBg="1"/>
      <p:bldP spid="18"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3">
            <a:extLst>
              <a:ext uri="{BEBA8EAE-BF5A-486C-A8C5-ECC9F3942E4B}">
                <a14:imgProps xmlns:a14="http://schemas.microsoft.com/office/drawing/2010/main">
                  <a14:imgLayer r:embed="rId4">
                    <a14:imgEffect>
                      <a14:backgroundRemoval t="20556" b="72778" l="31979" r="70313"/>
                    </a14:imgEffect>
                  </a14:imgLayer>
                </a14:imgProps>
              </a:ext>
            </a:extLst>
          </a:blip>
          <a:srcRect l="32092" t="20259" r="26531" b="23760"/>
          <a:stretch/>
        </p:blipFill>
        <p:spPr>
          <a:xfrm>
            <a:off x="6354946" y="1425046"/>
            <a:ext cx="7566940" cy="5758775"/>
          </a:xfrm>
          <a:prstGeom prst="rect">
            <a:avLst/>
          </a:prstGeom>
        </p:spPr>
      </p:pic>
      <p:sp>
        <p:nvSpPr>
          <p:cNvPr id="5" name="MH_Other_2">
            <a:extLst>
              <a:ext uri="{FF2B5EF4-FFF2-40B4-BE49-F238E27FC236}">
                <a16:creationId xmlns:a16="http://schemas.microsoft.com/office/drawing/2014/main" id="{6C38B6A4-EF08-49E1-B809-9812D148BB20}"/>
              </a:ext>
            </a:extLst>
          </p:cNvPr>
          <p:cNvSpPr/>
          <p:nvPr>
            <p:custDataLst>
              <p:tags r:id="rId1"/>
            </p:custDataLst>
          </p:nvPr>
        </p:nvSpPr>
        <p:spPr>
          <a:xfrm>
            <a:off x="290868" y="182385"/>
            <a:ext cx="614754" cy="614828"/>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noAutofit/>
          </a:bodyPr>
          <a:lstStyle/>
          <a:p>
            <a:pPr algn="ctr">
              <a:defRPr/>
            </a:pPr>
            <a:r>
              <a:rPr lang="en-US" altLang="zh-CN" sz="3200" b="1" dirty="0">
                <a:solidFill>
                  <a:srgbClr val="FFFFFF"/>
                </a:solidFill>
                <a:latin typeface="Arial" panose="020B0604020202020204" pitchFamily="34" charset="0"/>
                <a:ea typeface="微软雅黑" panose="020B0503020204020204" pitchFamily="34" charset="-122"/>
                <a:cs typeface="Arial" panose="020B0604020202020204" pitchFamily="34" charset="0"/>
              </a:rPr>
              <a:t>5</a:t>
            </a:r>
            <a:endParaRPr lang="zh-CN" altLang="en-US" sz="3200" b="1" dirty="0">
              <a:solidFill>
                <a:srgbClr val="FFFFFF"/>
              </a:solidFill>
              <a:latin typeface="Arial" panose="020B0604020202020204" pitchFamily="34" charset="0"/>
              <a:ea typeface="微软雅黑" panose="020B0503020204020204" pitchFamily="34" charset="-122"/>
              <a:cs typeface="Arial" panose="020B0604020202020204" pitchFamily="34" charset="0"/>
            </a:endParaRPr>
          </a:p>
        </p:txBody>
      </p:sp>
      <p:sp>
        <p:nvSpPr>
          <p:cNvPr id="7" name="TextBox 6"/>
          <p:cNvSpPr txBox="1"/>
          <p:nvPr/>
        </p:nvSpPr>
        <p:spPr>
          <a:xfrm>
            <a:off x="1022389" y="182385"/>
            <a:ext cx="10665114" cy="1077218"/>
          </a:xfrm>
          <a:prstGeom prst="rect">
            <a:avLst/>
          </a:prstGeom>
          <a:noFill/>
        </p:spPr>
        <p:txBody>
          <a:bodyPr wrap="square" rtlCol="0">
            <a:spAutoFit/>
          </a:bodyPr>
          <a:lstStyle/>
          <a:p>
            <a:pPr algn="just"/>
            <a:r>
              <a:rPr lang="en-US" sz="3200" dirty="0">
                <a:solidFill>
                  <a:srgbClr val="002060"/>
                </a:solidFill>
                <a:latin typeface="Arial" panose="020B0604020202020204" pitchFamily="34" charset="0"/>
                <a:cs typeface="Arial" panose="020B0604020202020204" pitchFamily="34" charset="0"/>
              </a:rPr>
              <a:t>Mai </a:t>
            </a:r>
            <a:r>
              <a:rPr lang="en-US" sz="3200" dirty="0" err="1">
                <a:solidFill>
                  <a:srgbClr val="002060"/>
                </a:solidFill>
                <a:latin typeface="Arial" panose="020B0604020202020204" pitchFamily="34" charset="0"/>
                <a:cs typeface="Arial" panose="020B0604020202020204" pitchFamily="34" charset="0"/>
              </a:rPr>
              <a:t>có</a:t>
            </a:r>
            <a:r>
              <a:rPr lang="en-US" sz="3200" dirty="0">
                <a:solidFill>
                  <a:srgbClr val="002060"/>
                </a:solidFill>
                <a:latin typeface="Arial" panose="020B0604020202020204" pitchFamily="34" charset="0"/>
                <a:cs typeface="Arial" panose="020B0604020202020204" pitchFamily="34" charset="0"/>
              </a:rPr>
              <a:t> 13 </a:t>
            </a:r>
            <a:r>
              <a:rPr lang="en-US" sz="3200" dirty="0" err="1">
                <a:solidFill>
                  <a:srgbClr val="002060"/>
                </a:solidFill>
                <a:latin typeface="Arial" panose="020B0604020202020204" pitchFamily="34" charset="0"/>
                <a:cs typeface="Arial" panose="020B0604020202020204" pitchFamily="34" charset="0"/>
              </a:rPr>
              <a:t>tờ</a:t>
            </a:r>
            <a:r>
              <a:rPr lang="en-US" sz="3200" dirty="0">
                <a:solidFill>
                  <a:srgbClr val="002060"/>
                </a:solidFill>
                <a:latin typeface="Arial" panose="020B0604020202020204" pitchFamily="34" charset="0"/>
                <a:cs typeface="Arial" panose="020B0604020202020204" pitchFamily="34" charset="0"/>
              </a:rPr>
              <a:t> </a:t>
            </a:r>
            <a:r>
              <a:rPr lang="en-US" sz="3200" dirty="0" err="1">
                <a:solidFill>
                  <a:srgbClr val="002060"/>
                </a:solidFill>
                <a:latin typeface="Arial" panose="020B0604020202020204" pitchFamily="34" charset="0"/>
                <a:cs typeface="Arial" panose="020B0604020202020204" pitchFamily="34" charset="0"/>
              </a:rPr>
              <a:t>giấy</a:t>
            </a:r>
            <a:r>
              <a:rPr lang="en-US" sz="3200" dirty="0">
                <a:solidFill>
                  <a:srgbClr val="002060"/>
                </a:solidFill>
                <a:latin typeface="Arial" panose="020B0604020202020204" pitchFamily="34" charset="0"/>
                <a:cs typeface="Arial" panose="020B0604020202020204" pitchFamily="34" charset="0"/>
              </a:rPr>
              <a:t> </a:t>
            </a:r>
            <a:r>
              <a:rPr lang="en-US" sz="3200" dirty="0" err="1">
                <a:solidFill>
                  <a:srgbClr val="002060"/>
                </a:solidFill>
                <a:latin typeface="Arial" panose="020B0604020202020204" pitchFamily="34" charset="0"/>
                <a:cs typeface="Arial" panose="020B0604020202020204" pitchFamily="34" charset="0"/>
              </a:rPr>
              <a:t>màu</a:t>
            </a:r>
            <a:r>
              <a:rPr lang="en-US" sz="3200" dirty="0">
                <a:solidFill>
                  <a:srgbClr val="002060"/>
                </a:solidFill>
                <a:latin typeface="Arial" panose="020B0604020202020204" pitchFamily="34" charset="0"/>
                <a:cs typeface="Arial" panose="020B0604020202020204" pitchFamily="34" charset="0"/>
              </a:rPr>
              <a:t>. Mai </a:t>
            </a:r>
            <a:r>
              <a:rPr lang="en-US" sz="3200" dirty="0" err="1">
                <a:solidFill>
                  <a:srgbClr val="002060"/>
                </a:solidFill>
                <a:latin typeface="Arial" panose="020B0604020202020204" pitchFamily="34" charset="0"/>
                <a:cs typeface="Arial" panose="020B0604020202020204" pitchFamily="34" charset="0"/>
              </a:rPr>
              <a:t>đã</a:t>
            </a:r>
            <a:r>
              <a:rPr lang="en-US" sz="3200" dirty="0">
                <a:solidFill>
                  <a:srgbClr val="002060"/>
                </a:solidFill>
                <a:latin typeface="Arial" panose="020B0604020202020204" pitchFamily="34" charset="0"/>
                <a:cs typeface="Arial" panose="020B0604020202020204" pitchFamily="34" charset="0"/>
              </a:rPr>
              <a:t> </a:t>
            </a:r>
            <a:r>
              <a:rPr lang="en-US" sz="3200" dirty="0" err="1">
                <a:solidFill>
                  <a:srgbClr val="002060"/>
                </a:solidFill>
                <a:latin typeface="Arial" panose="020B0604020202020204" pitchFamily="34" charset="0"/>
                <a:cs typeface="Arial" panose="020B0604020202020204" pitchFamily="34" charset="0"/>
              </a:rPr>
              <a:t>dùng</a:t>
            </a:r>
            <a:r>
              <a:rPr lang="en-US" sz="3200" dirty="0">
                <a:solidFill>
                  <a:srgbClr val="002060"/>
                </a:solidFill>
                <a:latin typeface="Arial" panose="020B0604020202020204" pitchFamily="34" charset="0"/>
                <a:cs typeface="Arial" panose="020B0604020202020204" pitchFamily="34" charset="0"/>
              </a:rPr>
              <a:t> 5 </a:t>
            </a:r>
            <a:r>
              <a:rPr lang="en-US" sz="3200" dirty="0" err="1">
                <a:solidFill>
                  <a:srgbClr val="002060"/>
                </a:solidFill>
                <a:latin typeface="Arial" panose="020B0604020202020204" pitchFamily="34" charset="0"/>
                <a:cs typeface="Arial" panose="020B0604020202020204" pitchFamily="34" charset="0"/>
              </a:rPr>
              <a:t>tờ</a:t>
            </a:r>
            <a:r>
              <a:rPr lang="en-US" sz="3200" dirty="0">
                <a:solidFill>
                  <a:srgbClr val="002060"/>
                </a:solidFill>
                <a:latin typeface="Arial" panose="020B0604020202020204" pitchFamily="34" charset="0"/>
                <a:cs typeface="Arial" panose="020B0604020202020204" pitchFamily="34" charset="0"/>
              </a:rPr>
              <a:t> </a:t>
            </a:r>
            <a:r>
              <a:rPr lang="en-US" sz="3200" dirty="0" err="1">
                <a:solidFill>
                  <a:srgbClr val="002060"/>
                </a:solidFill>
                <a:latin typeface="Arial" panose="020B0604020202020204" pitchFamily="34" charset="0"/>
                <a:cs typeface="Arial" panose="020B0604020202020204" pitchFamily="34" charset="0"/>
              </a:rPr>
              <a:t>giấy</a:t>
            </a:r>
            <a:r>
              <a:rPr lang="en-US" sz="3200" dirty="0">
                <a:solidFill>
                  <a:srgbClr val="002060"/>
                </a:solidFill>
                <a:latin typeface="Arial" panose="020B0604020202020204" pitchFamily="34" charset="0"/>
                <a:cs typeface="Arial" panose="020B0604020202020204" pitchFamily="34" charset="0"/>
              </a:rPr>
              <a:t> </a:t>
            </a:r>
            <a:r>
              <a:rPr lang="en-US" sz="3200" dirty="0" err="1">
                <a:solidFill>
                  <a:srgbClr val="002060"/>
                </a:solidFill>
                <a:latin typeface="Arial" panose="020B0604020202020204" pitchFamily="34" charset="0"/>
                <a:cs typeface="Arial" panose="020B0604020202020204" pitchFamily="34" charset="0"/>
              </a:rPr>
              <a:t>màu</a:t>
            </a:r>
            <a:r>
              <a:rPr lang="en-US" sz="3200" dirty="0">
                <a:solidFill>
                  <a:srgbClr val="002060"/>
                </a:solidFill>
                <a:latin typeface="Arial" panose="020B0604020202020204" pitchFamily="34" charset="0"/>
                <a:cs typeface="Arial" panose="020B0604020202020204" pitchFamily="34" charset="0"/>
              </a:rPr>
              <a:t> </a:t>
            </a:r>
            <a:r>
              <a:rPr lang="en-US" sz="3200" dirty="0" err="1">
                <a:solidFill>
                  <a:srgbClr val="002060"/>
                </a:solidFill>
                <a:latin typeface="Arial" panose="020B0604020202020204" pitchFamily="34" charset="0"/>
                <a:cs typeface="Arial" panose="020B0604020202020204" pitchFamily="34" charset="0"/>
              </a:rPr>
              <a:t>để</a:t>
            </a:r>
            <a:r>
              <a:rPr lang="en-US" sz="3200" dirty="0">
                <a:solidFill>
                  <a:srgbClr val="002060"/>
                </a:solidFill>
                <a:latin typeface="Arial" panose="020B0604020202020204" pitchFamily="34" charset="0"/>
                <a:cs typeface="Arial" panose="020B0604020202020204" pitchFamily="34" charset="0"/>
              </a:rPr>
              <a:t> </a:t>
            </a:r>
            <a:r>
              <a:rPr lang="en-US" sz="3200" dirty="0" err="1">
                <a:solidFill>
                  <a:srgbClr val="002060"/>
                </a:solidFill>
                <a:latin typeface="Arial" panose="020B0604020202020204" pitchFamily="34" charset="0"/>
                <a:cs typeface="Arial" panose="020B0604020202020204" pitchFamily="34" charset="0"/>
              </a:rPr>
              <a:t>cắt</a:t>
            </a:r>
            <a:r>
              <a:rPr lang="en-US" sz="3200" dirty="0">
                <a:solidFill>
                  <a:srgbClr val="002060"/>
                </a:solidFill>
                <a:latin typeface="Arial" panose="020B0604020202020204" pitchFamily="34" charset="0"/>
                <a:cs typeface="Arial" panose="020B0604020202020204" pitchFamily="34" charset="0"/>
              </a:rPr>
              <a:t> </a:t>
            </a:r>
            <a:r>
              <a:rPr lang="en-US" sz="3200" dirty="0" err="1">
                <a:solidFill>
                  <a:srgbClr val="002060"/>
                </a:solidFill>
                <a:latin typeface="Arial" panose="020B0604020202020204" pitchFamily="34" charset="0"/>
                <a:cs typeface="Arial" panose="020B0604020202020204" pitchFamily="34" charset="0"/>
              </a:rPr>
              <a:t>dán</a:t>
            </a:r>
            <a:r>
              <a:rPr lang="en-US" sz="3200" dirty="0">
                <a:solidFill>
                  <a:srgbClr val="002060"/>
                </a:solidFill>
                <a:latin typeface="Arial" panose="020B0604020202020204" pitchFamily="34" charset="0"/>
                <a:cs typeface="Arial" panose="020B0604020202020204" pitchFamily="34" charset="0"/>
              </a:rPr>
              <a:t> </a:t>
            </a:r>
            <a:r>
              <a:rPr lang="en-US" sz="3200" dirty="0" err="1">
                <a:solidFill>
                  <a:srgbClr val="002060"/>
                </a:solidFill>
                <a:latin typeface="Arial" panose="020B0604020202020204" pitchFamily="34" charset="0"/>
                <a:cs typeface="Arial" panose="020B0604020202020204" pitchFamily="34" charset="0"/>
              </a:rPr>
              <a:t>bức</a:t>
            </a:r>
            <a:r>
              <a:rPr lang="en-US" sz="3200" dirty="0">
                <a:solidFill>
                  <a:srgbClr val="002060"/>
                </a:solidFill>
                <a:latin typeface="Arial" panose="020B0604020202020204" pitchFamily="34" charset="0"/>
                <a:cs typeface="Arial" panose="020B0604020202020204" pitchFamily="34" charset="0"/>
              </a:rPr>
              <a:t> </a:t>
            </a:r>
            <a:r>
              <a:rPr lang="en-US" sz="3200" dirty="0" err="1">
                <a:solidFill>
                  <a:srgbClr val="002060"/>
                </a:solidFill>
                <a:latin typeface="Arial" panose="020B0604020202020204" pitchFamily="34" charset="0"/>
                <a:cs typeface="Arial" panose="020B0604020202020204" pitchFamily="34" charset="0"/>
              </a:rPr>
              <a:t>tranh</a:t>
            </a:r>
            <a:r>
              <a:rPr lang="en-US" sz="3200" dirty="0">
                <a:solidFill>
                  <a:srgbClr val="002060"/>
                </a:solidFill>
                <a:latin typeface="Arial" panose="020B0604020202020204" pitchFamily="34" charset="0"/>
                <a:cs typeface="Arial" panose="020B0604020202020204" pitchFamily="34" charset="0"/>
              </a:rPr>
              <a:t>. </a:t>
            </a:r>
            <a:r>
              <a:rPr lang="en-US" sz="3200" dirty="0" err="1">
                <a:solidFill>
                  <a:srgbClr val="002060"/>
                </a:solidFill>
                <a:latin typeface="Arial" panose="020B0604020202020204" pitchFamily="34" charset="0"/>
                <a:cs typeface="Arial" panose="020B0604020202020204" pitchFamily="34" charset="0"/>
              </a:rPr>
              <a:t>Hỏi</a:t>
            </a:r>
            <a:r>
              <a:rPr lang="en-US" sz="3200" dirty="0">
                <a:solidFill>
                  <a:srgbClr val="002060"/>
                </a:solidFill>
                <a:latin typeface="Arial" panose="020B0604020202020204" pitchFamily="34" charset="0"/>
                <a:cs typeface="Arial" panose="020B0604020202020204" pitchFamily="34" charset="0"/>
              </a:rPr>
              <a:t> Mai </a:t>
            </a:r>
            <a:r>
              <a:rPr lang="en-US" sz="3200" dirty="0" err="1">
                <a:solidFill>
                  <a:srgbClr val="002060"/>
                </a:solidFill>
                <a:latin typeface="Arial" panose="020B0604020202020204" pitchFamily="34" charset="0"/>
                <a:cs typeface="Arial" panose="020B0604020202020204" pitchFamily="34" charset="0"/>
              </a:rPr>
              <a:t>còn</a:t>
            </a:r>
            <a:r>
              <a:rPr lang="en-US" sz="3200" dirty="0">
                <a:solidFill>
                  <a:srgbClr val="002060"/>
                </a:solidFill>
                <a:latin typeface="Arial" panose="020B0604020202020204" pitchFamily="34" charset="0"/>
                <a:cs typeface="Arial" panose="020B0604020202020204" pitchFamily="34" charset="0"/>
              </a:rPr>
              <a:t> </a:t>
            </a:r>
            <a:r>
              <a:rPr lang="en-US" sz="3200" dirty="0" err="1">
                <a:solidFill>
                  <a:srgbClr val="002060"/>
                </a:solidFill>
                <a:latin typeface="Arial" panose="020B0604020202020204" pitchFamily="34" charset="0"/>
                <a:cs typeface="Arial" panose="020B0604020202020204" pitchFamily="34" charset="0"/>
              </a:rPr>
              <a:t>lại</a:t>
            </a:r>
            <a:r>
              <a:rPr lang="en-US" sz="3200" dirty="0">
                <a:solidFill>
                  <a:srgbClr val="002060"/>
                </a:solidFill>
                <a:latin typeface="Arial" panose="020B0604020202020204" pitchFamily="34" charset="0"/>
                <a:cs typeface="Arial" panose="020B0604020202020204" pitchFamily="34" charset="0"/>
              </a:rPr>
              <a:t> </a:t>
            </a:r>
            <a:r>
              <a:rPr lang="en-US" sz="3200" dirty="0" err="1">
                <a:solidFill>
                  <a:srgbClr val="002060"/>
                </a:solidFill>
                <a:latin typeface="Arial" panose="020B0604020202020204" pitchFamily="34" charset="0"/>
                <a:cs typeface="Arial" panose="020B0604020202020204" pitchFamily="34" charset="0"/>
              </a:rPr>
              <a:t>bao</a:t>
            </a:r>
            <a:r>
              <a:rPr lang="en-US" sz="3200" dirty="0">
                <a:solidFill>
                  <a:srgbClr val="002060"/>
                </a:solidFill>
                <a:latin typeface="Arial" panose="020B0604020202020204" pitchFamily="34" charset="0"/>
                <a:cs typeface="Arial" panose="020B0604020202020204" pitchFamily="34" charset="0"/>
              </a:rPr>
              <a:t> </a:t>
            </a:r>
            <a:r>
              <a:rPr lang="en-US" sz="3200" dirty="0" err="1">
                <a:solidFill>
                  <a:srgbClr val="002060"/>
                </a:solidFill>
                <a:latin typeface="Arial" panose="020B0604020202020204" pitchFamily="34" charset="0"/>
                <a:cs typeface="Arial" panose="020B0604020202020204" pitchFamily="34" charset="0"/>
              </a:rPr>
              <a:t>nhiêu</a:t>
            </a:r>
            <a:r>
              <a:rPr lang="en-US" sz="3200" dirty="0">
                <a:solidFill>
                  <a:srgbClr val="002060"/>
                </a:solidFill>
                <a:latin typeface="Arial" panose="020B0604020202020204" pitchFamily="34" charset="0"/>
                <a:cs typeface="Arial" panose="020B0604020202020204" pitchFamily="34" charset="0"/>
              </a:rPr>
              <a:t> </a:t>
            </a:r>
            <a:r>
              <a:rPr lang="en-US" sz="3200" dirty="0" err="1">
                <a:solidFill>
                  <a:srgbClr val="002060"/>
                </a:solidFill>
                <a:latin typeface="Arial" panose="020B0604020202020204" pitchFamily="34" charset="0"/>
                <a:cs typeface="Arial" panose="020B0604020202020204" pitchFamily="34" charset="0"/>
              </a:rPr>
              <a:t>tờ</a:t>
            </a:r>
            <a:r>
              <a:rPr lang="en-US" sz="3200" dirty="0">
                <a:solidFill>
                  <a:srgbClr val="002060"/>
                </a:solidFill>
                <a:latin typeface="Arial" panose="020B0604020202020204" pitchFamily="34" charset="0"/>
                <a:cs typeface="Arial" panose="020B0604020202020204" pitchFamily="34" charset="0"/>
              </a:rPr>
              <a:t> </a:t>
            </a:r>
            <a:r>
              <a:rPr lang="en-US" sz="3200" dirty="0" err="1">
                <a:solidFill>
                  <a:srgbClr val="002060"/>
                </a:solidFill>
                <a:latin typeface="Arial" panose="020B0604020202020204" pitchFamily="34" charset="0"/>
                <a:cs typeface="Arial" panose="020B0604020202020204" pitchFamily="34" charset="0"/>
              </a:rPr>
              <a:t>giấy</a:t>
            </a:r>
            <a:r>
              <a:rPr lang="en-US" sz="3200" dirty="0">
                <a:solidFill>
                  <a:srgbClr val="002060"/>
                </a:solidFill>
                <a:latin typeface="Arial" panose="020B0604020202020204" pitchFamily="34" charset="0"/>
                <a:cs typeface="Arial" panose="020B0604020202020204" pitchFamily="34" charset="0"/>
              </a:rPr>
              <a:t> </a:t>
            </a:r>
            <a:r>
              <a:rPr lang="en-US" sz="3200" dirty="0" err="1">
                <a:solidFill>
                  <a:srgbClr val="002060"/>
                </a:solidFill>
                <a:latin typeface="Arial" panose="020B0604020202020204" pitchFamily="34" charset="0"/>
                <a:cs typeface="Arial" panose="020B0604020202020204" pitchFamily="34" charset="0"/>
              </a:rPr>
              <a:t>màu</a:t>
            </a:r>
            <a:r>
              <a:rPr lang="en-US" sz="3200" dirty="0">
                <a:solidFill>
                  <a:srgbClr val="002060"/>
                </a:solidFill>
                <a:latin typeface="Arial" panose="020B0604020202020204" pitchFamily="34" charset="0"/>
                <a:cs typeface="Arial" panose="020B0604020202020204" pitchFamily="34" charset="0"/>
              </a:rPr>
              <a:t> ?</a:t>
            </a:r>
          </a:p>
        </p:txBody>
      </p:sp>
      <p:sp>
        <p:nvSpPr>
          <p:cNvPr id="8" name="Rounded Rectangle 7"/>
          <p:cNvSpPr/>
          <p:nvPr/>
        </p:nvSpPr>
        <p:spPr>
          <a:xfrm>
            <a:off x="497840" y="2459435"/>
            <a:ext cx="6124595" cy="2865120"/>
          </a:xfrm>
          <a:prstGeom prst="roundRect">
            <a:avLst/>
          </a:prstGeom>
          <a:solidFill>
            <a:srgbClr val="CCFFFF"/>
          </a:solidFill>
          <a:ln>
            <a:noFill/>
          </a:ln>
        </p:spPr>
        <p:style>
          <a:lnRef idx="1">
            <a:schemeClr val="accent4"/>
          </a:lnRef>
          <a:fillRef idx="2">
            <a:schemeClr val="accent4"/>
          </a:fillRef>
          <a:effectRef idx="1">
            <a:schemeClr val="accent4"/>
          </a:effectRef>
          <a:fontRef idx="minor">
            <a:schemeClr val="dk1"/>
          </a:fontRef>
        </p:style>
        <p:txBody>
          <a:bodyPr rtlCol="0" anchor="ctr"/>
          <a:lstStyle/>
          <a:p>
            <a:pPr algn="ctr"/>
            <a:endParaRPr lang="en-US"/>
          </a:p>
        </p:txBody>
      </p:sp>
      <p:sp>
        <p:nvSpPr>
          <p:cNvPr id="9" name="TextBox 8"/>
          <p:cNvSpPr txBox="1"/>
          <p:nvPr/>
        </p:nvSpPr>
        <p:spPr>
          <a:xfrm>
            <a:off x="849060" y="2621379"/>
            <a:ext cx="5328220" cy="646331"/>
          </a:xfrm>
          <a:prstGeom prst="rect">
            <a:avLst/>
          </a:prstGeom>
          <a:noFill/>
        </p:spPr>
        <p:txBody>
          <a:bodyPr wrap="square" rtlCol="0">
            <a:spAutoFit/>
          </a:bodyPr>
          <a:lstStyle/>
          <a:p>
            <a:pPr algn="ctr"/>
            <a:r>
              <a:rPr lang="en-US" sz="3600" b="1">
                <a:latin typeface="Arial" panose="020B0604020202020204" pitchFamily="34" charset="0"/>
                <a:cs typeface="Arial" panose="020B0604020202020204" pitchFamily="34" charset="0"/>
              </a:rPr>
              <a:t>Tóm tắt</a:t>
            </a:r>
            <a:endParaRPr lang="en-US" sz="3600" b="1" dirty="0">
              <a:latin typeface="Arial" panose="020B0604020202020204" pitchFamily="34" charset="0"/>
              <a:cs typeface="Arial" panose="020B0604020202020204" pitchFamily="34" charset="0"/>
            </a:endParaRPr>
          </a:p>
        </p:txBody>
      </p:sp>
      <p:sp>
        <p:nvSpPr>
          <p:cNvPr id="10" name="TextBox 9"/>
          <p:cNvSpPr txBox="1"/>
          <p:nvPr/>
        </p:nvSpPr>
        <p:spPr>
          <a:xfrm>
            <a:off x="588580" y="3175657"/>
            <a:ext cx="4769710" cy="646331"/>
          </a:xfrm>
          <a:prstGeom prst="rect">
            <a:avLst/>
          </a:prstGeom>
          <a:noFill/>
        </p:spPr>
        <p:txBody>
          <a:bodyPr wrap="square" rtlCol="0">
            <a:spAutoFit/>
          </a:bodyPr>
          <a:lstStyle/>
          <a:p>
            <a:pPr algn="ctr"/>
            <a:r>
              <a:rPr lang="en-US" sz="3600" b="1">
                <a:solidFill>
                  <a:srgbClr val="FF0000"/>
                </a:solidFill>
                <a:latin typeface="Arial" panose="020B0604020202020204" pitchFamily="34" charset="0"/>
                <a:cs typeface="Arial" panose="020B0604020202020204" pitchFamily="34" charset="0"/>
              </a:rPr>
              <a:t>Có: 13 tờ giấy màu </a:t>
            </a:r>
            <a:endParaRPr lang="en-US" sz="3600" b="1" dirty="0">
              <a:solidFill>
                <a:srgbClr val="FF0000"/>
              </a:solidFill>
              <a:latin typeface="Arial" panose="020B0604020202020204" pitchFamily="34" charset="0"/>
              <a:cs typeface="Arial" panose="020B0604020202020204" pitchFamily="34" charset="0"/>
            </a:endParaRPr>
          </a:p>
        </p:txBody>
      </p:sp>
      <p:sp>
        <p:nvSpPr>
          <p:cNvPr id="11" name="TextBox 10"/>
          <p:cNvSpPr txBox="1"/>
          <p:nvPr/>
        </p:nvSpPr>
        <p:spPr>
          <a:xfrm>
            <a:off x="460179" y="3815360"/>
            <a:ext cx="5328220" cy="646331"/>
          </a:xfrm>
          <a:prstGeom prst="rect">
            <a:avLst/>
          </a:prstGeom>
          <a:noFill/>
        </p:spPr>
        <p:txBody>
          <a:bodyPr wrap="square" rtlCol="0">
            <a:spAutoFit/>
          </a:bodyPr>
          <a:lstStyle/>
          <a:p>
            <a:pPr algn="ctr"/>
            <a:r>
              <a:rPr lang="en-US" sz="3600" b="1">
                <a:solidFill>
                  <a:srgbClr val="FF0000"/>
                </a:solidFill>
                <a:latin typeface="Arial" panose="020B0604020202020204" pitchFamily="34" charset="0"/>
                <a:cs typeface="Arial" panose="020B0604020202020204" pitchFamily="34" charset="0"/>
              </a:rPr>
              <a:t>Dùng: 5 tờ giấy màu</a:t>
            </a:r>
            <a:endParaRPr lang="en-US" sz="3600" b="1" dirty="0">
              <a:solidFill>
                <a:srgbClr val="FF0000"/>
              </a:solidFill>
              <a:latin typeface="Arial" panose="020B0604020202020204" pitchFamily="34" charset="0"/>
              <a:cs typeface="Arial" panose="020B0604020202020204" pitchFamily="34" charset="0"/>
            </a:endParaRPr>
          </a:p>
        </p:txBody>
      </p:sp>
      <p:sp>
        <p:nvSpPr>
          <p:cNvPr id="12" name="TextBox 11"/>
          <p:cNvSpPr txBox="1"/>
          <p:nvPr/>
        </p:nvSpPr>
        <p:spPr>
          <a:xfrm>
            <a:off x="839361" y="4428550"/>
            <a:ext cx="5328220" cy="646331"/>
          </a:xfrm>
          <a:prstGeom prst="rect">
            <a:avLst/>
          </a:prstGeom>
          <a:noFill/>
        </p:spPr>
        <p:txBody>
          <a:bodyPr wrap="square" rtlCol="0">
            <a:spAutoFit/>
          </a:bodyPr>
          <a:lstStyle/>
          <a:p>
            <a:pPr algn="ctr"/>
            <a:r>
              <a:rPr lang="en-US" sz="3600" b="1">
                <a:solidFill>
                  <a:srgbClr val="0070C0"/>
                </a:solidFill>
                <a:latin typeface="Arial" panose="020B0604020202020204" pitchFamily="34" charset="0"/>
                <a:cs typeface="Arial" panose="020B0604020202020204" pitchFamily="34" charset="0"/>
              </a:rPr>
              <a:t>Còn lại:… tờ giấy màu?</a:t>
            </a:r>
            <a:endParaRPr lang="en-US" sz="3600" b="1" dirty="0">
              <a:solidFill>
                <a:srgbClr val="0070C0"/>
              </a:solidFill>
              <a:latin typeface="Arial" panose="020B0604020202020204" pitchFamily="34" charset="0"/>
              <a:cs typeface="Arial" panose="020B0604020202020204" pitchFamily="34" charset="0"/>
            </a:endParaRPr>
          </a:p>
        </p:txBody>
      </p:sp>
      <p:cxnSp>
        <p:nvCxnSpPr>
          <p:cNvPr id="13" name="Straight Connector 12"/>
          <p:cNvCxnSpPr/>
          <p:nvPr/>
        </p:nvCxnSpPr>
        <p:spPr>
          <a:xfrm>
            <a:off x="2564863" y="696105"/>
            <a:ext cx="1789471" cy="0"/>
          </a:xfrm>
          <a:prstGeom prst="line">
            <a:avLst/>
          </a:prstGeom>
          <a:ln w="57150">
            <a:solidFill>
              <a:srgbClr val="FF0000"/>
            </a:solidFill>
          </a:ln>
        </p:spPr>
        <p:style>
          <a:lnRef idx="1">
            <a:schemeClr val="dk1"/>
          </a:lnRef>
          <a:fillRef idx="0">
            <a:schemeClr val="dk1"/>
          </a:fillRef>
          <a:effectRef idx="0">
            <a:schemeClr val="dk1"/>
          </a:effectRef>
          <a:fontRef idx="minor">
            <a:schemeClr val="tx1"/>
          </a:fontRef>
        </p:style>
      </p:cxnSp>
      <p:cxnSp>
        <p:nvCxnSpPr>
          <p:cNvPr id="14" name="Straight Connector 13"/>
          <p:cNvCxnSpPr/>
          <p:nvPr/>
        </p:nvCxnSpPr>
        <p:spPr>
          <a:xfrm>
            <a:off x="6840440" y="696105"/>
            <a:ext cx="2522877" cy="0"/>
          </a:xfrm>
          <a:prstGeom prst="line">
            <a:avLst/>
          </a:prstGeom>
          <a:ln w="57150">
            <a:solidFill>
              <a:srgbClr val="FF0000"/>
            </a:solidFill>
          </a:ln>
        </p:spPr>
        <p:style>
          <a:lnRef idx="1">
            <a:schemeClr val="dk1"/>
          </a:lnRef>
          <a:fillRef idx="0">
            <a:schemeClr val="dk1"/>
          </a:fillRef>
          <a:effectRef idx="0">
            <a:schemeClr val="dk1"/>
          </a:effectRef>
          <a:fontRef idx="minor">
            <a:schemeClr val="tx1"/>
          </a:fontRef>
        </p:style>
      </p:cxnSp>
      <p:cxnSp>
        <p:nvCxnSpPr>
          <p:cNvPr id="18" name="Straight Connector 17"/>
          <p:cNvCxnSpPr>
            <a:cxnSpLocks/>
          </p:cNvCxnSpPr>
          <p:nvPr/>
        </p:nvCxnSpPr>
        <p:spPr>
          <a:xfrm>
            <a:off x="5457229" y="1181381"/>
            <a:ext cx="5200261" cy="0"/>
          </a:xfrm>
          <a:prstGeom prst="line">
            <a:avLst/>
          </a:prstGeom>
          <a:ln w="57150">
            <a:solidFill>
              <a:srgbClr val="0070C0"/>
            </a:solidFill>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15806468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up)">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1000"/>
                                        <p:tgtEl>
                                          <p:spTgt spid="7"/>
                                        </p:tgtEl>
                                      </p:cBhvr>
                                    </p:animEffect>
                                    <p:anim calcmode="lin" valueType="num">
                                      <p:cBhvr>
                                        <p:cTn id="13" dur="1000" fill="hold"/>
                                        <p:tgtEl>
                                          <p:spTgt spid="7"/>
                                        </p:tgtEl>
                                        <p:attrNameLst>
                                          <p:attrName>ppt_x</p:attrName>
                                        </p:attrNameLst>
                                      </p:cBhvr>
                                      <p:tavLst>
                                        <p:tav tm="0">
                                          <p:val>
                                            <p:strVal val="#ppt_x"/>
                                          </p:val>
                                        </p:tav>
                                        <p:tav tm="100000">
                                          <p:val>
                                            <p:strVal val="#ppt_x"/>
                                          </p:val>
                                        </p:tav>
                                      </p:tavLst>
                                    </p:anim>
                                    <p:anim calcmode="lin" valueType="num">
                                      <p:cBhvr>
                                        <p:cTn id="14" dur="1000" fill="hold"/>
                                        <p:tgtEl>
                                          <p:spTgt spid="7"/>
                                        </p:tgtEl>
                                        <p:attrNameLst>
                                          <p:attrName>ppt_y</p:attrName>
                                        </p:attrNameLst>
                                      </p:cBhvr>
                                      <p:tavLst>
                                        <p:tav tm="0">
                                          <p:val>
                                            <p:strVal val="#ppt_y+.1"/>
                                          </p:val>
                                        </p:tav>
                                        <p:tav tm="100000">
                                          <p:val>
                                            <p:strVal val="#ppt_y"/>
                                          </p:val>
                                        </p:tav>
                                      </p:tavLst>
                                    </p:anim>
                                  </p:childTnLst>
                                </p:cTn>
                              </p:par>
                              <p:par>
                                <p:cTn id="15" presetID="6" presetClass="entr" presetSubtype="16" fill="hold" nodeType="with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circle(in)">
                                      <p:cBhvr>
                                        <p:cTn id="17" dur="2000"/>
                                        <p:tgtEl>
                                          <p:spTgt spid="4"/>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wipe(left)">
                                      <p:cBhvr>
                                        <p:cTn id="22" dur="500"/>
                                        <p:tgtEl>
                                          <p:spTgt spid="9"/>
                                        </p:tgtEl>
                                      </p:cBhvr>
                                    </p:animEffect>
                                  </p:childTnLst>
                                </p:cTn>
                              </p:par>
                              <p:par>
                                <p:cTn id="23" presetID="6" presetClass="entr" presetSubtype="16" fill="hold" grpId="0" nodeType="withEffect">
                                  <p:stCondLst>
                                    <p:cond delay="0"/>
                                  </p:stCondLst>
                                  <p:childTnLst>
                                    <p:set>
                                      <p:cBhvr>
                                        <p:cTn id="24" dur="1" fill="hold">
                                          <p:stCondLst>
                                            <p:cond delay="0"/>
                                          </p:stCondLst>
                                        </p:cTn>
                                        <p:tgtEl>
                                          <p:spTgt spid="8"/>
                                        </p:tgtEl>
                                        <p:attrNameLst>
                                          <p:attrName>style.visibility</p:attrName>
                                        </p:attrNameLst>
                                      </p:cBhvr>
                                      <p:to>
                                        <p:strVal val="visible"/>
                                      </p:to>
                                    </p:set>
                                    <p:animEffect transition="in" filter="circle(in)">
                                      <p:cBhvr>
                                        <p:cTn id="25" dur="500"/>
                                        <p:tgtEl>
                                          <p:spTgt spid="8"/>
                                        </p:tgtEl>
                                      </p:cBhvr>
                                    </p:animEffect>
                                  </p:childTnLst>
                                </p:cTn>
                              </p:par>
                              <p:par>
                                <p:cTn id="26" presetID="16" presetClass="entr" presetSubtype="21" fill="hold" nodeType="withEffect">
                                  <p:stCondLst>
                                    <p:cond delay="0"/>
                                  </p:stCondLst>
                                  <p:childTnLst>
                                    <p:set>
                                      <p:cBhvr>
                                        <p:cTn id="27" dur="1" fill="hold">
                                          <p:stCondLst>
                                            <p:cond delay="0"/>
                                          </p:stCondLst>
                                        </p:cTn>
                                        <p:tgtEl>
                                          <p:spTgt spid="13"/>
                                        </p:tgtEl>
                                        <p:attrNameLst>
                                          <p:attrName>style.visibility</p:attrName>
                                        </p:attrNameLst>
                                      </p:cBhvr>
                                      <p:to>
                                        <p:strVal val="visible"/>
                                      </p:to>
                                    </p:set>
                                    <p:animEffect transition="in" filter="barn(inVertical)">
                                      <p:cBhvr>
                                        <p:cTn id="28" dur="500"/>
                                        <p:tgtEl>
                                          <p:spTgt spid="13"/>
                                        </p:tgtEl>
                                      </p:cBhvr>
                                    </p:animEffect>
                                  </p:childTnLst>
                                </p:cTn>
                              </p:par>
                              <p:par>
                                <p:cTn id="29" presetID="22" presetClass="entr" presetSubtype="8" fill="hold" grpId="0" nodeType="withEffect">
                                  <p:stCondLst>
                                    <p:cond delay="0"/>
                                  </p:stCondLst>
                                  <p:childTnLst>
                                    <p:set>
                                      <p:cBhvr>
                                        <p:cTn id="30" dur="1" fill="hold">
                                          <p:stCondLst>
                                            <p:cond delay="0"/>
                                          </p:stCondLst>
                                        </p:cTn>
                                        <p:tgtEl>
                                          <p:spTgt spid="10"/>
                                        </p:tgtEl>
                                        <p:attrNameLst>
                                          <p:attrName>style.visibility</p:attrName>
                                        </p:attrNameLst>
                                      </p:cBhvr>
                                      <p:to>
                                        <p:strVal val="visible"/>
                                      </p:to>
                                    </p:set>
                                    <p:animEffect transition="in" filter="wipe(left)">
                                      <p:cBhvr>
                                        <p:cTn id="31" dur="500"/>
                                        <p:tgtEl>
                                          <p:spTgt spid="10"/>
                                        </p:tgtEl>
                                      </p:cBhvr>
                                    </p:animEffect>
                                  </p:childTnLst>
                                </p:cTn>
                              </p:par>
                            </p:childTnLst>
                          </p:cTn>
                        </p:par>
                      </p:childTnLst>
                    </p:cTn>
                  </p:par>
                  <p:par>
                    <p:cTn id="32" fill="hold">
                      <p:stCondLst>
                        <p:cond delay="indefinite"/>
                      </p:stCondLst>
                      <p:childTnLst>
                        <p:par>
                          <p:cTn id="33" fill="hold">
                            <p:stCondLst>
                              <p:cond delay="0"/>
                            </p:stCondLst>
                            <p:childTnLst>
                              <p:par>
                                <p:cTn id="34" presetID="16" presetClass="entr" presetSubtype="21" fill="hold" nodeType="click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barn(inVertical)">
                                      <p:cBhvr>
                                        <p:cTn id="36" dur="500"/>
                                        <p:tgtEl>
                                          <p:spTgt spid="14"/>
                                        </p:tgtEl>
                                      </p:cBhvr>
                                    </p:animEffect>
                                  </p:childTnLst>
                                </p:cTn>
                              </p:par>
                              <p:par>
                                <p:cTn id="37" presetID="22" presetClass="entr" presetSubtype="8" fill="hold" grpId="0" nodeType="withEffect">
                                  <p:stCondLst>
                                    <p:cond delay="0"/>
                                  </p:stCondLst>
                                  <p:childTnLst>
                                    <p:set>
                                      <p:cBhvr>
                                        <p:cTn id="38" dur="1" fill="hold">
                                          <p:stCondLst>
                                            <p:cond delay="0"/>
                                          </p:stCondLst>
                                        </p:cTn>
                                        <p:tgtEl>
                                          <p:spTgt spid="11"/>
                                        </p:tgtEl>
                                        <p:attrNameLst>
                                          <p:attrName>style.visibility</p:attrName>
                                        </p:attrNameLst>
                                      </p:cBhvr>
                                      <p:to>
                                        <p:strVal val="visible"/>
                                      </p:to>
                                    </p:set>
                                    <p:animEffect transition="in" filter="wipe(left)">
                                      <p:cBhvr>
                                        <p:cTn id="39" dur="500"/>
                                        <p:tgtEl>
                                          <p:spTgt spid="11"/>
                                        </p:tgtEl>
                                      </p:cBhvr>
                                    </p:animEffect>
                                  </p:childTnLst>
                                </p:cTn>
                              </p:par>
                            </p:childTnLst>
                          </p:cTn>
                        </p:par>
                      </p:childTnLst>
                    </p:cTn>
                  </p:par>
                  <p:par>
                    <p:cTn id="40" fill="hold">
                      <p:stCondLst>
                        <p:cond delay="indefinite"/>
                      </p:stCondLst>
                      <p:childTnLst>
                        <p:par>
                          <p:cTn id="41" fill="hold">
                            <p:stCondLst>
                              <p:cond delay="0"/>
                            </p:stCondLst>
                            <p:childTnLst>
                              <p:par>
                                <p:cTn id="42" presetID="16" presetClass="entr" presetSubtype="21" fill="hold" nodeType="clickEffect">
                                  <p:stCondLst>
                                    <p:cond delay="0"/>
                                  </p:stCondLst>
                                  <p:childTnLst>
                                    <p:set>
                                      <p:cBhvr>
                                        <p:cTn id="43" dur="1" fill="hold">
                                          <p:stCondLst>
                                            <p:cond delay="0"/>
                                          </p:stCondLst>
                                        </p:cTn>
                                        <p:tgtEl>
                                          <p:spTgt spid="18"/>
                                        </p:tgtEl>
                                        <p:attrNameLst>
                                          <p:attrName>style.visibility</p:attrName>
                                        </p:attrNameLst>
                                      </p:cBhvr>
                                      <p:to>
                                        <p:strVal val="visible"/>
                                      </p:to>
                                    </p:set>
                                    <p:animEffect transition="in" filter="barn(inVertical)">
                                      <p:cBhvr>
                                        <p:cTn id="44" dur="500"/>
                                        <p:tgtEl>
                                          <p:spTgt spid="18"/>
                                        </p:tgtEl>
                                      </p:cBhvr>
                                    </p:animEffect>
                                  </p:childTnLst>
                                </p:cTn>
                              </p:par>
                              <p:par>
                                <p:cTn id="45" presetID="22" presetClass="entr" presetSubtype="8" fill="hold" grpId="0" nodeType="withEffect">
                                  <p:stCondLst>
                                    <p:cond delay="0"/>
                                  </p:stCondLst>
                                  <p:childTnLst>
                                    <p:set>
                                      <p:cBhvr>
                                        <p:cTn id="46" dur="1" fill="hold">
                                          <p:stCondLst>
                                            <p:cond delay="0"/>
                                          </p:stCondLst>
                                        </p:cTn>
                                        <p:tgtEl>
                                          <p:spTgt spid="12"/>
                                        </p:tgtEl>
                                        <p:attrNameLst>
                                          <p:attrName>style.visibility</p:attrName>
                                        </p:attrNameLst>
                                      </p:cBhvr>
                                      <p:to>
                                        <p:strVal val="visible"/>
                                      </p:to>
                                    </p:set>
                                    <p:animEffect transition="in" filter="wipe(left)">
                                      <p:cBhvr>
                                        <p:cTn id="4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p:bldP spid="8" grpId="0" animBg="1"/>
      <p:bldP spid="9" grpId="0"/>
      <p:bldP spid="10" grpId="0"/>
      <p:bldP spid="11" grpId="0"/>
      <p:bldP spid="12"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3" name="Group 62"/>
          <p:cNvGrpSpPr/>
          <p:nvPr/>
        </p:nvGrpSpPr>
        <p:grpSpPr>
          <a:xfrm>
            <a:off x="7076123" y="3965573"/>
            <a:ext cx="947695" cy="459760"/>
            <a:chOff x="8522628" y="5312787"/>
            <a:chExt cx="1091389" cy="529471"/>
          </a:xfrm>
        </p:grpSpPr>
        <p:sp>
          <p:nvSpPr>
            <p:cNvPr id="76" name="TextBox 75"/>
            <p:cNvSpPr txBox="1"/>
            <p:nvPr/>
          </p:nvSpPr>
          <p:spPr>
            <a:xfrm>
              <a:off x="8740071" y="5312787"/>
              <a:ext cx="604031" cy="362640"/>
            </a:xfrm>
            <a:prstGeom prst="rect">
              <a:avLst/>
            </a:prstGeom>
            <a:noFill/>
          </p:spPr>
          <p:txBody>
            <a:bodyPr wrap="none" rtlCol="0">
              <a:spAutoFit/>
            </a:bodyPr>
            <a:lstStyle/>
            <a:p>
              <a:pPr marL="0" marR="0" lvl="0" indent="0" algn="just" defTabSz="914377" rtl="0" eaLnBrk="1" fontAlgn="auto" latinLnBrk="0" hangingPunct="1">
                <a:lnSpc>
                  <a:spcPct val="120000"/>
                </a:lnSpc>
                <a:spcBef>
                  <a:spcPts val="0"/>
                </a:spcBef>
                <a:spcAft>
                  <a:spcPts val="0"/>
                </a:spcAft>
                <a:buClrTx/>
                <a:buSzTx/>
                <a:buFontTx/>
                <a:buNone/>
                <a:tabLst/>
                <a:defRPr/>
              </a:pPr>
              <a:r>
                <a:rPr kumimoji="0" lang="en-US" sz="1327" b="0" i="0" u="none" strike="noStrike" kern="1200" cap="none" spc="0" normalizeH="0" baseline="0" noProof="0" dirty="0">
                  <a:ln>
                    <a:noFill/>
                  </a:ln>
                  <a:solidFill>
                    <a:srgbClr val="FFFFFF"/>
                  </a:solidFill>
                  <a:effectLst/>
                  <a:uLnTx/>
                  <a:uFillTx/>
                  <a:latin typeface="Arial" panose="020B0604020202020204" pitchFamily="34" charset="0"/>
                  <a:ea typeface="微软雅黑" panose="020B0503020204020204" pitchFamily="34" charset="-122"/>
                  <a:cs typeface="+mn-cs"/>
                  <a:sym typeface="Arial" panose="020B0604020202020204" pitchFamily="34" charset="0"/>
                </a:rPr>
                <a:t>85%</a:t>
              </a:r>
              <a:endParaRPr kumimoji="0" lang="en-GB" sz="1327" b="0" i="0" u="none" strike="noStrike" kern="1200" cap="none" spc="0" normalizeH="0" baseline="0" noProof="0" dirty="0">
                <a:ln>
                  <a:noFill/>
                </a:ln>
                <a:solidFill>
                  <a:srgbClr val="FFFFFF"/>
                </a:solidFill>
                <a:effectLst/>
                <a:uLnTx/>
                <a:uFillTx/>
                <a:latin typeface="Arial" panose="020B0604020202020204" pitchFamily="34" charset="0"/>
                <a:ea typeface="微软雅黑" panose="020B0503020204020204" pitchFamily="34" charset="-122"/>
                <a:cs typeface="+mn-cs"/>
                <a:sym typeface="Arial" panose="020B0604020202020204" pitchFamily="34" charset="0"/>
              </a:endParaRPr>
            </a:p>
          </p:txBody>
        </p:sp>
        <p:sp>
          <p:nvSpPr>
            <p:cNvPr id="77" name="TextBox 76"/>
            <p:cNvSpPr txBox="1"/>
            <p:nvPr/>
          </p:nvSpPr>
          <p:spPr>
            <a:xfrm>
              <a:off x="8522628" y="5570149"/>
              <a:ext cx="1091389" cy="272109"/>
            </a:xfrm>
            <a:prstGeom prst="rect">
              <a:avLst/>
            </a:prstGeom>
            <a:noFill/>
          </p:spPr>
          <p:txBody>
            <a:bodyPr wrap="none" rtlCol="0">
              <a:spAutoFit/>
            </a:bodyPr>
            <a:lstStyle/>
            <a:p>
              <a:pPr marL="0" marR="0" lvl="0" indent="0" algn="just" defTabSz="914377" rtl="0" eaLnBrk="1" fontAlgn="auto" latinLnBrk="0" hangingPunct="1">
                <a:lnSpc>
                  <a:spcPct val="120000"/>
                </a:lnSpc>
                <a:spcBef>
                  <a:spcPts val="0"/>
                </a:spcBef>
                <a:spcAft>
                  <a:spcPts val="0"/>
                </a:spcAft>
                <a:buClrTx/>
                <a:buSzTx/>
                <a:buFontTx/>
                <a:buNone/>
                <a:tabLst/>
                <a:defRPr/>
              </a:pPr>
              <a:r>
                <a:rPr kumimoji="0" lang="zh-CN" altLang="en-US" sz="853" b="0" i="0" u="none" strike="noStrike" kern="1200" cap="none" spc="0" normalizeH="0" baseline="0" noProof="0">
                  <a:ln>
                    <a:noFill/>
                  </a:ln>
                  <a:solidFill>
                    <a:srgbClr val="FFFFFF"/>
                  </a:solidFill>
                  <a:effectLst/>
                  <a:uLnTx/>
                  <a:uFillTx/>
                  <a:latin typeface="Arial" panose="020B0604020202020204" pitchFamily="34" charset="0"/>
                  <a:ea typeface="微软雅黑" panose="020B0503020204020204" pitchFamily="34" charset="-122"/>
                  <a:cs typeface="+mn-ea"/>
                  <a:sym typeface="Arial" panose="020B0604020202020204" pitchFamily="34" charset="0"/>
                </a:rPr>
                <a:t>请替换文字内容</a:t>
              </a:r>
              <a:endParaRPr kumimoji="0" lang="en-GB" sz="853" b="0" i="0" u="none" strike="noStrike" kern="1200" cap="none" spc="0" normalizeH="0" baseline="0" noProof="0" dirty="0">
                <a:ln>
                  <a:noFill/>
                </a:ln>
                <a:solidFill>
                  <a:srgbClr val="FFFFFF"/>
                </a:solidFill>
                <a:effectLst/>
                <a:uLnTx/>
                <a:uFillTx/>
                <a:latin typeface="Arial" panose="020B0604020202020204" pitchFamily="34" charset="0"/>
                <a:ea typeface="微软雅黑" panose="020B0503020204020204" pitchFamily="34" charset="-122"/>
                <a:cs typeface="+mn-cs"/>
                <a:sym typeface="Arial" panose="020B0604020202020204" pitchFamily="34" charset="0"/>
              </a:endParaRPr>
            </a:p>
          </p:txBody>
        </p:sp>
      </p:grpSp>
      <p:grpSp>
        <p:nvGrpSpPr>
          <p:cNvPr id="9" name="Group 8"/>
          <p:cNvGrpSpPr/>
          <p:nvPr/>
        </p:nvGrpSpPr>
        <p:grpSpPr>
          <a:xfrm>
            <a:off x="468088" y="344850"/>
            <a:ext cx="11258193" cy="6229303"/>
            <a:chOff x="631064" y="0"/>
            <a:chExt cx="10921286" cy="6858000"/>
          </a:xfrm>
        </p:grpSpPr>
        <p:pic>
          <p:nvPicPr>
            <p:cNvPr id="10" name="Picture 2" descr="E:\DT\Phần mềm\LuyenChuTieuHoc-2.8 (1)\LuyenChuTieuHoc-2.8\LuyenChuTieuHoc\Ảnh dòng kẻ sẵn cho môn toán\Dòng kẻ đen - 11 dòng - 15 ô.png"/>
            <p:cNvPicPr>
              <a:picLocks noChangeAspect="1" noChangeArrowheads="1"/>
            </p:cNvPicPr>
            <p:nvPr/>
          </p:nvPicPr>
          <p:blipFill rotWithShape="1">
            <a:blip r:embed="rId3">
              <a:extLst>
                <a:ext uri="{28A0092B-C50C-407E-A947-70E740481C1C}">
                  <a14:useLocalDpi xmlns:a14="http://schemas.microsoft.com/office/drawing/2010/main" val="0"/>
                </a:ext>
              </a:extLst>
            </a:blip>
            <a:srcRect b="14526"/>
            <a:stretch/>
          </p:blipFill>
          <p:spPr bwMode="auto">
            <a:xfrm>
              <a:off x="631064" y="0"/>
              <a:ext cx="10921286" cy="6858000"/>
            </a:xfrm>
            <a:prstGeom prst="rect">
              <a:avLst/>
            </a:prstGeom>
            <a:noFill/>
            <a:extLst>
              <a:ext uri="{909E8E84-426E-40dd-AFC4-6F175D3DCCD1}">
                <a14:hiddenFill xmlns="" xmlns:a14="http://schemas.microsoft.com/office/drawing/2010/main">
                  <a:solidFill>
                    <a:srgbClr val="FFFFFF"/>
                  </a:solidFill>
                </a14:hiddenFill>
              </a:ext>
            </a:extLst>
          </p:spPr>
        </p:pic>
        <p:cxnSp>
          <p:nvCxnSpPr>
            <p:cNvPr id="11" name="Straight Connector 10"/>
            <p:cNvCxnSpPr/>
            <p:nvPr/>
          </p:nvCxnSpPr>
          <p:spPr>
            <a:xfrm>
              <a:off x="631064" y="1"/>
              <a:ext cx="0" cy="6857999"/>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grpSp>
      <p:sp>
        <p:nvSpPr>
          <p:cNvPr id="2" name="TextBox 1">
            <a:extLst>
              <a:ext uri="{FF2B5EF4-FFF2-40B4-BE49-F238E27FC236}">
                <a16:creationId xmlns:a16="http://schemas.microsoft.com/office/drawing/2014/main" id="{1F590B9F-2ADE-456F-AACF-944AD2D8B890}"/>
              </a:ext>
            </a:extLst>
          </p:cNvPr>
          <p:cNvSpPr txBox="1"/>
          <p:nvPr/>
        </p:nvSpPr>
        <p:spPr>
          <a:xfrm>
            <a:off x="1162878" y="655983"/>
            <a:ext cx="7454348" cy="584775"/>
          </a:xfrm>
          <a:prstGeom prst="rect">
            <a:avLst/>
          </a:prstGeom>
          <a:noFill/>
        </p:spPr>
        <p:txBody>
          <a:bodyPr wrap="square" rtlCol="0">
            <a:spAutoFit/>
          </a:bodyPr>
          <a:lstStyle/>
          <a:p>
            <a:r>
              <a:rPr lang="en-US" sz="3200" b="1">
                <a:solidFill>
                  <a:srgbClr val="7030A0"/>
                </a:solidFill>
                <a:latin typeface="HP001 4 hàng" panose="020B0603050302020204" pitchFamily="34" charset="0"/>
              </a:rPr>
              <a:t>Thứ tư ngày 13 tháng 10 năm 2021</a:t>
            </a:r>
          </a:p>
        </p:txBody>
      </p:sp>
      <p:sp>
        <p:nvSpPr>
          <p:cNvPr id="12" name="TextBox 11">
            <a:extLst>
              <a:ext uri="{FF2B5EF4-FFF2-40B4-BE49-F238E27FC236}">
                <a16:creationId xmlns:a16="http://schemas.microsoft.com/office/drawing/2014/main" id="{8FB0B9DA-8D29-46AA-BA14-CA489D651CE3}"/>
              </a:ext>
            </a:extLst>
          </p:cNvPr>
          <p:cNvSpPr txBox="1"/>
          <p:nvPr/>
        </p:nvSpPr>
        <p:spPr>
          <a:xfrm>
            <a:off x="3442252" y="1325217"/>
            <a:ext cx="1447800" cy="584775"/>
          </a:xfrm>
          <a:prstGeom prst="rect">
            <a:avLst/>
          </a:prstGeom>
          <a:noFill/>
        </p:spPr>
        <p:txBody>
          <a:bodyPr wrap="square" rtlCol="0">
            <a:spAutoFit/>
          </a:bodyPr>
          <a:lstStyle/>
          <a:p>
            <a:r>
              <a:rPr lang="en-US" sz="3200" b="1">
                <a:solidFill>
                  <a:srgbClr val="7030A0"/>
                </a:solidFill>
                <a:latin typeface="HP001 4 hàng" panose="020B0603050302020204" pitchFamily="34" charset="0"/>
              </a:rPr>
              <a:t>Toán</a:t>
            </a:r>
          </a:p>
        </p:txBody>
      </p:sp>
      <p:sp>
        <p:nvSpPr>
          <p:cNvPr id="13" name="TextBox 12">
            <a:extLst>
              <a:ext uri="{FF2B5EF4-FFF2-40B4-BE49-F238E27FC236}">
                <a16:creationId xmlns:a16="http://schemas.microsoft.com/office/drawing/2014/main" id="{A6314CB9-3624-4F48-B51B-C4837701A4F9}"/>
              </a:ext>
            </a:extLst>
          </p:cNvPr>
          <p:cNvSpPr txBox="1"/>
          <p:nvPr/>
        </p:nvSpPr>
        <p:spPr>
          <a:xfrm>
            <a:off x="609599" y="1991138"/>
            <a:ext cx="9836426" cy="584775"/>
          </a:xfrm>
          <a:prstGeom prst="rect">
            <a:avLst/>
          </a:prstGeom>
          <a:noFill/>
        </p:spPr>
        <p:txBody>
          <a:bodyPr wrap="square" rtlCol="0">
            <a:spAutoFit/>
          </a:bodyPr>
          <a:lstStyle/>
          <a:p>
            <a:r>
              <a:rPr lang="en-US" sz="3200" b="1">
                <a:solidFill>
                  <a:srgbClr val="7030A0"/>
                </a:solidFill>
                <a:latin typeface="HP001 4 hàng" panose="020B0603050302020204" pitchFamily="34" charset="0"/>
              </a:rPr>
              <a:t>Bài 11: Phép trừ (qua 10) trong phạm vi 20 (tiết 2). </a:t>
            </a:r>
          </a:p>
        </p:txBody>
      </p:sp>
      <p:sp>
        <p:nvSpPr>
          <p:cNvPr id="14" name="TextBox 13">
            <a:extLst>
              <a:ext uri="{FF2B5EF4-FFF2-40B4-BE49-F238E27FC236}">
                <a16:creationId xmlns:a16="http://schemas.microsoft.com/office/drawing/2014/main" id="{A628D0DB-EC7E-4BCF-BD48-19FA9B50CCD9}"/>
              </a:ext>
            </a:extLst>
          </p:cNvPr>
          <p:cNvSpPr txBox="1"/>
          <p:nvPr/>
        </p:nvSpPr>
        <p:spPr>
          <a:xfrm>
            <a:off x="430694" y="2657061"/>
            <a:ext cx="2839278" cy="584775"/>
          </a:xfrm>
          <a:prstGeom prst="rect">
            <a:avLst/>
          </a:prstGeom>
          <a:noFill/>
        </p:spPr>
        <p:txBody>
          <a:bodyPr wrap="square" rtlCol="0">
            <a:spAutoFit/>
          </a:bodyPr>
          <a:lstStyle/>
          <a:p>
            <a:r>
              <a:rPr lang="en-US" sz="3200" b="1">
                <a:solidFill>
                  <a:srgbClr val="7030A0"/>
                </a:solidFill>
                <a:latin typeface="HP001 4 hàng" panose="020B0603050302020204" pitchFamily="34" charset="0"/>
              </a:rPr>
              <a:t>Bài 5: (S43)</a:t>
            </a:r>
          </a:p>
        </p:txBody>
      </p:sp>
      <p:sp>
        <p:nvSpPr>
          <p:cNvPr id="15" name="TextBox 14">
            <a:extLst>
              <a:ext uri="{FF2B5EF4-FFF2-40B4-BE49-F238E27FC236}">
                <a16:creationId xmlns:a16="http://schemas.microsoft.com/office/drawing/2014/main" id="{2A83D0C2-FDA0-4343-A3DB-C3024369BB17}"/>
              </a:ext>
            </a:extLst>
          </p:cNvPr>
          <p:cNvSpPr txBox="1"/>
          <p:nvPr/>
        </p:nvSpPr>
        <p:spPr>
          <a:xfrm>
            <a:off x="3571455" y="3303101"/>
            <a:ext cx="1954694" cy="584775"/>
          </a:xfrm>
          <a:prstGeom prst="rect">
            <a:avLst/>
          </a:prstGeom>
          <a:noFill/>
        </p:spPr>
        <p:txBody>
          <a:bodyPr wrap="square" rtlCol="0">
            <a:spAutoFit/>
          </a:bodyPr>
          <a:lstStyle/>
          <a:p>
            <a:r>
              <a:rPr lang="en-US" sz="3200" b="1">
                <a:solidFill>
                  <a:srgbClr val="7030A0"/>
                </a:solidFill>
                <a:latin typeface="HP001 4 hàng" panose="020B0603050302020204" pitchFamily="34" charset="0"/>
              </a:rPr>
              <a:t>Bài giải</a:t>
            </a:r>
          </a:p>
        </p:txBody>
      </p:sp>
      <p:sp>
        <p:nvSpPr>
          <p:cNvPr id="16" name="TextBox 15">
            <a:extLst>
              <a:ext uri="{FF2B5EF4-FFF2-40B4-BE49-F238E27FC236}">
                <a16:creationId xmlns:a16="http://schemas.microsoft.com/office/drawing/2014/main" id="{FA861AE4-A453-4BED-8409-3A1E056B6F94}"/>
              </a:ext>
            </a:extLst>
          </p:cNvPr>
          <p:cNvSpPr txBox="1"/>
          <p:nvPr/>
        </p:nvSpPr>
        <p:spPr>
          <a:xfrm>
            <a:off x="1315278" y="3969021"/>
            <a:ext cx="7454348" cy="584775"/>
          </a:xfrm>
          <a:prstGeom prst="rect">
            <a:avLst/>
          </a:prstGeom>
          <a:noFill/>
        </p:spPr>
        <p:txBody>
          <a:bodyPr wrap="square" rtlCol="0">
            <a:spAutoFit/>
          </a:bodyPr>
          <a:lstStyle/>
          <a:p>
            <a:r>
              <a:rPr lang="en-US" sz="3200" b="1">
                <a:solidFill>
                  <a:srgbClr val="7030A0"/>
                </a:solidFill>
                <a:latin typeface="HP001 4 hàng" panose="020B0603050302020204" pitchFamily="34" charset="0"/>
              </a:rPr>
              <a:t>Số tờ giấy màu của Mai còn lại là: </a:t>
            </a:r>
          </a:p>
        </p:txBody>
      </p:sp>
      <p:grpSp>
        <p:nvGrpSpPr>
          <p:cNvPr id="17" name="Group 16">
            <a:extLst>
              <a:ext uri="{FF2B5EF4-FFF2-40B4-BE49-F238E27FC236}">
                <a16:creationId xmlns:a16="http://schemas.microsoft.com/office/drawing/2014/main" id="{361EE632-2252-430E-B1B9-AFACDD33F87A}"/>
              </a:ext>
            </a:extLst>
          </p:cNvPr>
          <p:cNvGrpSpPr/>
          <p:nvPr/>
        </p:nvGrpSpPr>
        <p:grpSpPr>
          <a:xfrm>
            <a:off x="4396015" y="4573674"/>
            <a:ext cx="3445966" cy="635816"/>
            <a:chOff x="3640645" y="3675114"/>
            <a:chExt cx="2215967" cy="635816"/>
          </a:xfrm>
        </p:grpSpPr>
        <p:sp>
          <p:nvSpPr>
            <p:cNvPr id="18" name="TextBox 17">
              <a:extLst>
                <a:ext uri="{FF2B5EF4-FFF2-40B4-BE49-F238E27FC236}">
                  <a16:creationId xmlns:a16="http://schemas.microsoft.com/office/drawing/2014/main" id="{EDF5FF56-F671-455B-8377-B833A49A5E2A}"/>
                </a:ext>
              </a:extLst>
            </p:cNvPr>
            <p:cNvSpPr txBox="1"/>
            <p:nvPr/>
          </p:nvSpPr>
          <p:spPr>
            <a:xfrm>
              <a:off x="3640645" y="3675114"/>
              <a:ext cx="338707"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a:ln>
                    <a:noFill/>
                  </a:ln>
                  <a:solidFill>
                    <a:srgbClr val="7030A0"/>
                  </a:solidFill>
                  <a:effectLst/>
                  <a:uLnTx/>
                  <a:uFillTx/>
                  <a:latin typeface="Calibri"/>
                  <a:ea typeface="+mn-ea"/>
                  <a:cs typeface="Times New Roman" panose="02020603050405020304" pitchFamily="18" charset="0"/>
                </a:rPr>
                <a:t>=</a:t>
              </a:r>
            </a:p>
          </p:txBody>
        </p:sp>
        <p:sp>
          <p:nvSpPr>
            <p:cNvPr id="19" name="TextBox 18">
              <a:extLst>
                <a:ext uri="{FF2B5EF4-FFF2-40B4-BE49-F238E27FC236}">
                  <a16:creationId xmlns:a16="http://schemas.microsoft.com/office/drawing/2014/main" id="{DE220171-AF65-441C-B034-EEDD530A255B}"/>
                </a:ext>
              </a:extLst>
            </p:cNvPr>
            <p:cNvSpPr txBox="1"/>
            <p:nvPr/>
          </p:nvSpPr>
          <p:spPr>
            <a:xfrm>
              <a:off x="4104010" y="3726155"/>
              <a:ext cx="1752602"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a:ln>
                    <a:noFill/>
                  </a:ln>
                  <a:solidFill>
                    <a:srgbClr val="7030A0"/>
                  </a:solidFill>
                  <a:effectLst/>
                  <a:uLnTx/>
                  <a:uFillTx/>
                  <a:latin typeface="HP001 4 hàng" panose="020B0603050302020204" pitchFamily="34" charset="0"/>
                  <a:ea typeface="+mn-ea"/>
                  <a:cs typeface="+mn-cs"/>
                </a:rPr>
                <a:t>8 ( tờ )</a:t>
              </a:r>
            </a:p>
          </p:txBody>
        </p:sp>
      </p:grpSp>
      <p:grpSp>
        <p:nvGrpSpPr>
          <p:cNvPr id="20" name="Group 19">
            <a:extLst>
              <a:ext uri="{FF2B5EF4-FFF2-40B4-BE49-F238E27FC236}">
                <a16:creationId xmlns:a16="http://schemas.microsoft.com/office/drawing/2014/main" id="{5FE450A4-AFF4-4975-855D-ACA02A4AD617}"/>
              </a:ext>
            </a:extLst>
          </p:cNvPr>
          <p:cNvGrpSpPr/>
          <p:nvPr/>
        </p:nvGrpSpPr>
        <p:grpSpPr>
          <a:xfrm>
            <a:off x="2143131" y="4494161"/>
            <a:ext cx="1971664" cy="715330"/>
            <a:chOff x="1457336" y="2138588"/>
            <a:chExt cx="1971664" cy="715330"/>
          </a:xfrm>
        </p:grpSpPr>
        <p:sp>
          <p:nvSpPr>
            <p:cNvPr id="21" name="TextBox 20">
              <a:extLst>
                <a:ext uri="{FF2B5EF4-FFF2-40B4-BE49-F238E27FC236}">
                  <a16:creationId xmlns:a16="http://schemas.microsoft.com/office/drawing/2014/main" id="{60CBED23-2ED8-4D3F-A790-D8B5BD31275C}"/>
                </a:ext>
              </a:extLst>
            </p:cNvPr>
            <p:cNvSpPr txBox="1"/>
            <p:nvPr/>
          </p:nvSpPr>
          <p:spPr>
            <a:xfrm>
              <a:off x="1457336" y="2269143"/>
              <a:ext cx="1971664"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3200" b="1">
                  <a:solidFill>
                    <a:srgbClr val="7030A0"/>
                  </a:solidFill>
                  <a:latin typeface="HP001 4 hàng" panose="020B0603050302020204" pitchFamily="34" charset="0"/>
                </a:rPr>
                <a:t>13</a:t>
              </a:r>
              <a:r>
                <a:rPr kumimoji="0" lang="en-US" sz="3200" b="1" i="0" u="none" strike="noStrike" kern="1200" cap="none" spc="0" normalizeH="0" baseline="0" noProof="0">
                  <a:ln>
                    <a:noFill/>
                  </a:ln>
                  <a:solidFill>
                    <a:srgbClr val="7030A0"/>
                  </a:solidFill>
                  <a:effectLst/>
                  <a:uLnTx/>
                  <a:uFillTx/>
                  <a:latin typeface="HP001 4 hàng" panose="020B0603050302020204" pitchFamily="34" charset="0"/>
                  <a:ea typeface="+mn-ea"/>
                  <a:cs typeface="+mn-cs"/>
                </a:rPr>
                <a:t>       5</a:t>
              </a:r>
            </a:p>
          </p:txBody>
        </p:sp>
        <p:sp>
          <p:nvSpPr>
            <p:cNvPr id="22" name="TextBox 21">
              <a:extLst>
                <a:ext uri="{FF2B5EF4-FFF2-40B4-BE49-F238E27FC236}">
                  <a16:creationId xmlns:a16="http://schemas.microsoft.com/office/drawing/2014/main" id="{C400EBF9-89F9-4820-B254-510EBDFED65B}"/>
                </a:ext>
              </a:extLst>
            </p:cNvPr>
            <p:cNvSpPr txBox="1"/>
            <p:nvPr/>
          </p:nvSpPr>
          <p:spPr>
            <a:xfrm>
              <a:off x="2273814" y="2138588"/>
              <a:ext cx="338707"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a:ln>
                    <a:noFill/>
                  </a:ln>
                  <a:solidFill>
                    <a:srgbClr val="7030A0"/>
                  </a:solidFill>
                  <a:effectLst/>
                  <a:uLnTx/>
                  <a:uFillTx/>
                  <a:latin typeface="Calibri"/>
                  <a:ea typeface="+mn-ea"/>
                  <a:cs typeface="Times New Roman" panose="02020603050405020304" pitchFamily="18" charset="0"/>
                </a:rPr>
                <a:t>-</a:t>
              </a:r>
            </a:p>
          </p:txBody>
        </p:sp>
      </p:grpSp>
      <p:sp>
        <p:nvSpPr>
          <p:cNvPr id="29" name="TextBox 28">
            <a:extLst>
              <a:ext uri="{FF2B5EF4-FFF2-40B4-BE49-F238E27FC236}">
                <a16:creationId xmlns:a16="http://schemas.microsoft.com/office/drawing/2014/main" id="{1EC5F9E5-5F29-4859-A6D0-8DE60CA6F7BC}"/>
              </a:ext>
            </a:extLst>
          </p:cNvPr>
          <p:cNvSpPr txBox="1"/>
          <p:nvPr/>
        </p:nvSpPr>
        <p:spPr>
          <a:xfrm>
            <a:off x="4320205" y="5294240"/>
            <a:ext cx="4475922" cy="584775"/>
          </a:xfrm>
          <a:prstGeom prst="rect">
            <a:avLst/>
          </a:prstGeom>
          <a:noFill/>
        </p:spPr>
        <p:txBody>
          <a:bodyPr wrap="square" rtlCol="0">
            <a:spAutoFit/>
          </a:bodyPr>
          <a:lstStyle/>
          <a:p>
            <a:r>
              <a:rPr lang="en-US" sz="3200" b="1">
                <a:solidFill>
                  <a:srgbClr val="7030A0"/>
                </a:solidFill>
                <a:latin typeface="HP001 4 hàng" panose="020B0603050302020204" pitchFamily="34" charset="0"/>
              </a:rPr>
              <a:t>Đáp số: 8 tờ giấy màu.</a:t>
            </a:r>
          </a:p>
        </p:txBody>
      </p:sp>
    </p:spTree>
    <p:extLst>
      <p:ext uri="{BB962C8B-B14F-4D97-AF65-F5344CB8AC3E}">
        <p14:creationId xmlns:p14="http://schemas.microsoft.com/office/powerpoint/2010/main" val="2212898512"/>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wipe(left)">
                                      <p:cBhvr>
                                        <p:cTn id="7" dur="500"/>
                                        <p:tgtEl>
                                          <p:spTgt spid="1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20"/>
                                        </p:tgtEl>
                                        <p:attrNameLst>
                                          <p:attrName>style.visibility</p:attrName>
                                        </p:attrNameLst>
                                      </p:cBhvr>
                                      <p:to>
                                        <p:strVal val="visible"/>
                                      </p:to>
                                    </p:set>
                                    <p:animEffect transition="in" filter="wipe(left)">
                                      <p:cBhvr>
                                        <p:cTn id="12" dur="500"/>
                                        <p:tgtEl>
                                          <p:spTgt spid="20"/>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17"/>
                                        </p:tgtEl>
                                        <p:attrNameLst>
                                          <p:attrName>style.visibility</p:attrName>
                                        </p:attrNameLst>
                                      </p:cBhvr>
                                      <p:to>
                                        <p:strVal val="visible"/>
                                      </p:to>
                                    </p:set>
                                    <p:animEffect transition="in" filter="wipe(left)">
                                      <p:cBhvr>
                                        <p:cTn id="17" dur="500"/>
                                        <p:tgtEl>
                                          <p:spTgt spid="17"/>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29"/>
                                        </p:tgtEl>
                                        <p:attrNameLst>
                                          <p:attrName>style.visibility</p:attrName>
                                        </p:attrNameLst>
                                      </p:cBhvr>
                                      <p:to>
                                        <p:strVal val="visible"/>
                                      </p:to>
                                    </p:set>
                                    <p:animEffect transition="in" filter="wipe(left)">
                                      <p:cBhvr>
                                        <p:cTn id="22"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29"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图片 7"/>
          <p:cNvPicPr>
            <a:picLocks noChangeAspect="1"/>
          </p:cNvPicPr>
          <p:nvPr/>
        </p:nvPicPr>
        <p:blipFill rotWithShape="1">
          <a:blip r:embed="rId3" cstate="screen">
            <a:extLst>
              <a:ext uri="{28A0092B-C50C-407E-A947-70E740481C1C}">
                <a14:useLocalDpi xmlns:a14="http://schemas.microsoft.com/office/drawing/2010/main"/>
              </a:ext>
            </a:extLst>
          </a:blip>
          <a:srcRect r="1773"/>
          <a:stretch/>
        </p:blipFill>
        <p:spPr>
          <a:xfrm>
            <a:off x="1589" y="3852662"/>
            <a:ext cx="12203511" cy="3004447"/>
          </a:xfrm>
          <a:prstGeom prst="rect">
            <a:avLst/>
          </a:prstGeom>
        </p:spPr>
      </p:pic>
      <p:pic>
        <p:nvPicPr>
          <p:cNvPr id="14" name="图片 13"/>
          <p:cNvPicPr>
            <a:picLocks noChangeAspect="1"/>
          </p:cNvPicPr>
          <p:nvPr/>
        </p:nvPicPr>
        <p:blipFill rotWithShape="1">
          <a:blip r:embed="rId4" cstate="screen">
            <a:extLst>
              <a:ext uri="{28A0092B-C50C-407E-A947-70E740481C1C}">
                <a14:useLocalDpi xmlns:a14="http://schemas.microsoft.com/office/drawing/2010/main"/>
              </a:ext>
            </a:extLst>
          </a:blip>
          <a:srcRect l="1020" b="5828"/>
          <a:stretch/>
        </p:blipFill>
        <p:spPr>
          <a:xfrm>
            <a:off x="1587" y="4707952"/>
            <a:ext cx="12188826" cy="2149157"/>
          </a:xfrm>
          <a:prstGeom prst="rect">
            <a:avLst/>
          </a:prstGeom>
        </p:spPr>
      </p:pic>
      <p:pic>
        <p:nvPicPr>
          <p:cNvPr id="15" name="图片 14"/>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28241" y="2844921"/>
            <a:ext cx="810409" cy="956924"/>
          </a:xfrm>
          <a:prstGeom prst="rect">
            <a:avLst/>
          </a:prstGeom>
        </p:spPr>
      </p:pic>
      <p:pic>
        <p:nvPicPr>
          <p:cNvPr id="16" name="图片 15"/>
          <p:cNvPicPr>
            <a:picLocks noChangeAspect="1"/>
          </p:cNvPicPr>
          <p:nvPr/>
        </p:nvPicPr>
        <p:blipFill>
          <a:blip r:embed="rId6">
            <a:extLst>
              <a:ext uri="{28A0092B-C50C-407E-A947-70E740481C1C}">
                <a14:useLocalDpi xmlns:a14="http://schemas.microsoft.com/office/drawing/2010/main"/>
              </a:ext>
            </a:extLst>
          </a:blip>
          <a:stretch>
            <a:fillRect/>
          </a:stretch>
        </p:blipFill>
        <p:spPr>
          <a:xfrm>
            <a:off x="1118804" y="295458"/>
            <a:ext cx="1525010" cy="2729768"/>
          </a:xfrm>
          <a:prstGeom prst="rect">
            <a:avLst/>
          </a:prstGeom>
        </p:spPr>
      </p:pic>
      <p:pic>
        <p:nvPicPr>
          <p:cNvPr id="17" name="图片 16"/>
          <p:cNvPicPr>
            <a:picLocks noChangeAspect="1"/>
          </p:cNvPicPr>
          <p:nvPr/>
        </p:nvPicPr>
        <p:blipFill rotWithShape="1">
          <a:blip r:embed="rId7" cstate="screen">
            <a:extLst>
              <a:ext uri="{28A0092B-C50C-407E-A947-70E740481C1C}">
                <a14:useLocalDpi xmlns:a14="http://schemas.microsoft.com/office/drawing/2010/main"/>
              </a:ext>
            </a:extLst>
          </a:blip>
          <a:srcRect/>
          <a:stretch/>
        </p:blipFill>
        <p:spPr>
          <a:xfrm>
            <a:off x="265924" y="4077531"/>
            <a:ext cx="11936455" cy="2786205"/>
          </a:xfrm>
          <a:prstGeom prst="rect">
            <a:avLst/>
          </a:prstGeom>
        </p:spPr>
      </p:pic>
      <p:sp>
        <p:nvSpPr>
          <p:cNvPr id="18" name="TextBox 17"/>
          <p:cNvSpPr txBox="1"/>
          <p:nvPr/>
        </p:nvSpPr>
        <p:spPr>
          <a:xfrm>
            <a:off x="1759226" y="2136555"/>
            <a:ext cx="9809922" cy="1661289"/>
          </a:xfrm>
          <a:prstGeom prst="rect">
            <a:avLst/>
          </a:prstGeom>
          <a:noFill/>
        </p:spPr>
        <p:txBody>
          <a:bodyPr wrap="square" rtlCol="0">
            <a:spAutoFit/>
          </a:bodyPr>
          <a:lstStyle/>
          <a:p>
            <a:pPr algn="ctr">
              <a:lnSpc>
                <a:spcPct val="150000"/>
              </a:lnSpc>
            </a:pPr>
            <a:r>
              <a:rPr lang="en-US" sz="3600" dirty="0" err="1">
                <a:solidFill>
                  <a:srgbClr val="FF0000"/>
                </a:solidFill>
                <a:latin typeface="Ravie" panose="04040805050809020602" pitchFamily="82" charset="0"/>
              </a:rPr>
              <a:t>Tạm</a:t>
            </a:r>
            <a:r>
              <a:rPr lang="en-US" sz="3600" dirty="0">
                <a:solidFill>
                  <a:srgbClr val="FF0000"/>
                </a:solidFill>
                <a:latin typeface="Ravie" panose="04040805050809020602" pitchFamily="82" charset="0"/>
              </a:rPr>
              <a:t> </a:t>
            </a:r>
            <a:r>
              <a:rPr lang="en-US" sz="3600" dirty="0" err="1">
                <a:solidFill>
                  <a:srgbClr val="FF0000"/>
                </a:solidFill>
                <a:latin typeface="Ravie" panose="04040805050809020602" pitchFamily="82" charset="0"/>
              </a:rPr>
              <a:t>biệt</a:t>
            </a:r>
            <a:r>
              <a:rPr lang="en-US" sz="3600" dirty="0">
                <a:solidFill>
                  <a:srgbClr val="FF0000"/>
                </a:solidFill>
                <a:latin typeface="Ravie" panose="04040805050809020602" pitchFamily="82" charset="0"/>
              </a:rPr>
              <a:t> </a:t>
            </a:r>
            <a:r>
              <a:rPr lang="en-US" sz="3600" dirty="0" err="1">
                <a:solidFill>
                  <a:srgbClr val="FF0000"/>
                </a:solidFill>
                <a:latin typeface="Ravie" panose="04040805050809020602" pitchFamily="82" charset="0"/>
              </a:rPr>
              <a:t>và</a:t>
            </a:r>
            <a:r>
              <a:rPr lang="en-US" sz="3600" dirty="0">
                <a:solidFill>
                  <a:srgbClr val="FF0000"/>
                </a:solidFill>
                <a:latin typeface="Ravie" panose="04040805050809020602" pitchFamily="82" charset="0"/>
              </a:rPr>
              <a:t> </a:t>
            </a:r>
            <a:r>
              <a:rPr lang="en-US" sz="3600" dirty="0" err="1">
                <a:solidFill>
                  <a:srgbClr val="FF0000"/>
                </a:solidFill>
                <a:latin typeface="Ravie" panose="04040805050809020602" pitchFamily="82" charset="0"/>
              </a:rPr>
              <a:t>hẹn</a:t>
            </a:r>
            <a:r>
              <a:rPr lang="en-US" sz="3600" dirty="0">
                <a:solidFill>
                  <a:srgbClr val="FF0000"/>
                </a:solidFill>
                <a:latin typeface="Ravie" panose="04040805050809020602" pitchFamily="82" charset="0"/>
              </a:rPr>
              <a:t> </a:t>
            </a:r>
            <a:r>
              <a:rPr lang="en-US" sz="3600" dirty="0" err="1">
                <a:solidFill>
                  <a:srgbClr val="FF0000"/>
                </a:solidFill>
                <a:latin typeface="Ravie" panose="04040805050809020602" pitchFamily="82" charset="0"/>
              </a:rPr>
              <a:t>gặp</a:t>
            </a:r>
            <a:r>
              <a:rPr lang="en-US" sz="3600" dirty="0">
                <a:solidFill>
                  <a:srgbClr val="FF0000"/>
                </a:solidFill>
                <a:latin typeface="Ravie" panose="04040805050809020602" pitchFamily="82" charset="0"/>
              </a:rPr>
              <a:t> </a:t>
            </a:r>
            <a:r>
              <a:rPr lang="en-US" sz="3600" dirty="0" err="1">
                <a:solidFill>
                  <a:srgbClr val="FF0000"/>
                </a:solidFill>
                <a:latin typeface="Ravie" panose="04040805050809020602" pitchFamily="82" charset="0"/>
              </a:rPr>
              <a:t>lại</a:t>
            </a:r>
            <a:r>
              <a:rPr lang="en-US" sz="3600" dirty="0">
                <a:solidFill>
                  <a:srgbClr val="FF0000"/>
                </a:solidFill>
                <a:latin typeface="Ravie" panose="04040805050809020602" pitchFamily="82" charset="0"/>
              </a:rPr>
              <a:t> </a:t>
            </a:r>
          </a:p>
          <a:p>
            <a:pPr algn="ctr">
              <a:lnSpc>
                <a:spcPct val="150000"/>
              </a:lnSpc>
            </a:pPr>
            <a:r>
              <a:rPr lang="en-US" sz="3600" dirty="0" err="1">
                <a:solidFill>
                  <a:srgbClr val="FF0000"/>
                </a:solidFill>
                <a:latin typeface="Ravie" panose="04040805050809020602" pitchFamily="82" charset="0"/>
              </a:rPr>
              <a:t>các</a:t>
            </a:r>
            <a:r>
              <a:rPr lang="en-US" sz="3600" dirty="0">
                <a:solidFill>
                  <a:srgbClr val="FF0000"/>
                </a:solidFill>
                <a:latin typeface="Ravie" panose="04040805050809020602" pitchFamily="82" charset="0"/>
              </a:rPr>
              <a:t> con </a:t>
            </a:r>
            <a:r>
              <a:rPr lang="en-US" sz="3600" dirty="0" err="1">
                <a:solidFill>
                  <a:srgbClr val="FF0000"/>
                </a:solidFill>
                <a:latin typeface="Ravie" panose="04040805050809020602" pitchFamily="82" charset="0"/>
              </a:rPr>
              <a:t>vào</a:t>
            </a:r>
            <a:r>
              <a:rPr lang="en-US" sz="3600" dirty="0">
                <a:solidFill>
                  <a:srgbClr val="FF0000"/>
                </a:solidFill>
                <a:latin typeface="Ravie" panose="04040805050809020602" pitchFamily="82" charset="0"/>
              </a:rPr>
              <a:t> </a:t>
            </a:r>
            <a:r>
              <a:rPr lang="en-US" sz="3600" dirty="0" err="1">
                <a:solidFill>
                  <a:srgbClr val="FF0000"/>
                </a:solidFill>
                <a:latin typeface="Ravie" panose="04040805050809020602" pitchFamily="82" charset="0"/>
              </a:rPr>
              <a:t>những</a:t>
            </a:r>
            <a:r>
              <a:rPr lang="en-US" sz="3600" dirty="0">
                <a:solidFill>
                  <a:srgbClr val="FF0000"/>
                </a:solidFill>
                <a:latin typeface="Ravie" panose="04040805050809020602" pitchFamily="82" charset="0"/>
              </a:rPr>
              <a:t> </a:t>
            </a:r>
            <a:r>
              <a:rPr lang="en-US" sz="3600" dirty="0" err="1">
                <a:solidFill>
                  <a:srgbClr val="FF0000"/>
                </a:solidFill>
                <a:latin typeface="Ravie" panose="04040805050809020602" pitchFamily="82" charset="0"/>
              </a:rPr>
              <a:t>tiết</a:t>
            </a:r>
            <a:r>
              <a:rPr lang="en-US" sz="3600" dirty="0">
                <a:solidFill>
                  <a:srgbClr val="FF0000"/>
                </a:solidFill>
                <a:latin typeface="Ravie" panose="04040805050809020602" pitchFamily="82" charset="0"/>
              </a:rPr>
              <a:t> </a:t>
            </a:r>
            <a:r>
              <a:rPr lang="en-US" sz="3600" dirty="0" err="1">
                <a:solidFill>
                  <a:srgbClr val="FF0000"/>
                </a:solidFill>
                <a:latin typeface="Ravie" panose="04040805050809020602" pitchFamily="82" charset="0"/>
              </a:rPr>
              <a:t>học</a:t>
            </a:r>
            <a:r>
              <a:rPr lang="en-US" sz="3600" dirty="0">
                <a:solidFill>
                  <a:srgbClr val="FF0000"/>
                </a:solidFill>
                <a:latin typeface="Ravie" panose="04040805050809020602" pitchFamily="82" charset="0"/>
              </a:rPr>
              <a:t> </a:t>
            </a:r>
            <a:r>
              <a:rPr lang="en-US" sz="3600" dirty="0" err="1">
                <a:solidFill>
                  <a:srgbClr val="FF0000"/>
                </a:solidFill>
                <a:latin typeface="Ravie" panose="04040805050809020602" pitchFamily="82" charset="0"/>
              </a:rPr>
              <a:t>sau</a:t>
            </a:r>
            <a:r>
              <a:rPr lang="en-US" sz="3600" dirty="0">
                <a:solidFill>
                  <a:srgbClr val="FF0000"/>
                </a:solidFill>
                <a:latin typeface="Ravie" panose="04040805050809020602" pitchFamily="82" charset="0"/>
              </a:rPr>
              <a:t>!</a:t>
            </a:r>
          </a:p>
        </p:txBody>
      </p:sp>
    </p:spTree>
    <p:extLst>
      <p:ext uri="{BB962C8B-B14F-4D97-AF65-F5344CB8AC3E}">
        <p14:creationId xmlns:p14="http://schemas.microsoft.com/office/powerpoint/2010/main" val="1608975566"/>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1000"/>
                                        <p:tgtEl>
                                          <p:spTgt spid="14"/>
                                        </p:tgtEl>
                                      </p:cBhvr>
                                    </p:animEffect>
                                    <p:anim calcmode="lin" valueType="num">
                                      <p:cBhvr>
                                        <p:cTn id="8" dur="1000" fill="hold"/>
                                        <p:tgtEl>
                                          <p:spTgt spid="14"/>
                                        </p:tgtEl>
                                        <p:attrNameLst>
                                          <p:attrName>ppt_x</p:attrName>
                                        </p:attrNameLst>
                                      </p:cBhvr>
                                      <p:tavLst>
                                        <p:tav tm="0">
                                          <p:val>
                                            <p:strVal val="#ppt_x"/>
                                          </p:val>
                                        </p:tav>
                                        <p:tav tm="100000">
                                          <p:val>
                                            <p:strVal val="#ppt_x"/>
                                          </p:val>
                                        </p:tav>
                                      </p:tavLst>
                                    </p:anim>
                                    <p:anim calcmode="lin" valueType="num">
                                      <p:cBhvr>
                                        <p:cTn id="9" dur="1000" fill="hold"/>
                                        <p:tgtEl>
                                          <p:spTgt spid="14"/>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1000"/>
                                        <p:tgtEl>
                                          <p:spTgt spid="8"/>
                                        </p:tgtEl>
                                      </p:cBhvr>
                                    </p:animEffect>
                                    <p:anim calcmode="lin" valueType="num">
                                      <p:cBhvr>
                                        <p:cTn id="13" dur="1000" fill="hold"/>
                                        <p:tgtEl>
                                          <p:spTgt spid="8"/>
                                        </p:tgtEl>
                                        <p:attrNameLst>
                                          <p:attrName>ppt_x</p:attrName>
                                        </p:attrNameLst>
                                      </p:cBhvr>
                                      <p:tavLst>
                                        <p:tav tm="0">
                                          <p:val>
                                            <p:strVal val="#ppt_x"/>
                                          </p:val>
                                        </p:tav>
                                        <p:tav tm="100000">
                                          <p:val>
                                            <p:strVal val="#ppt_x"/>
                                          </p:val>
                                        </p:tav>
                                      </p:tavLst>
                                    </p:anim>
                                    <p:anim calcmode="lin" valueType="num">
                                      <p:cBhvr>
                                        <p:cTn id="14" dur="1000" fill="hold"/>
                                        <p:tgtEl>
                                          <p:spTgt spid="8"/>
                                        </p:tgtEl>
                                        <p:attrNameLst>
                                          <p:attrName>ppt_y</p:attrName>
                                        </p:attrNameLst>
                                      </p:cBhvr>
                                      <p:tavLst>
                                        <p:tav tm="0">
                                          <p:val>
                                            <p:strVal val="#ppt_y+.1"/>
                                          </p:val>
                                        </p:tav>
                                        <p:tav tm="100000">
                                          <p:val>
                                            <p:strVal val="#ppt_y"/>
                                          </p:val>
                                        </p:tav>
                                      </p:tavLst>
                                    </p:anim>
                                  </p:childTnLst>
                                </p:cTn>
                              </p:par>
                            </p:childTnLst>
                          </p:cTn>
                        </p:par>
                        <p:par>
                          <p:cTn id="15" fill="hold">
                            <p:stCondLst>
                              <p:cond delay="1000"/>
                            </p:stCondLst>
                            <p:childTnLst>
                              <p:par>
                                <p:cTn id="16" presetID="42" presetClass="entr" presetSubtype="0" fill="hold" nodeType="afterEffect">
                                  <p:stCondLst>
                                    <p:cond delay="0"/>
                                  </p:stCondLst>
                                  <p:childTnLst>
                                    <p:set>
                                      <p:cBhvr>
                                        <p:cTn id="17" dur="1" fill="hold">
                                          <p:stCondLst>
                                            <p:cond delay="0"/>
                                          </p:stCondLst>
                                        </p:cTn>
                                        <p:tgtEl>
                                          <p:spTgt spid="17"/>
                                        </p:tgtEl>
                                        <p:attrNameLst>
                                          <p:attrName>style.visibility</p:attrName>
                                        </p:attrNameLst>
                                      </p:cBhvr>
                                      <p:to>
                                        <p:strVal val="visible"/>
                                      </p:to>
                                    </p:set>
                                    <p:animEffect transition="in" filter="fade">
                                      <p:cBhvr>
                                        <p:cTn id="18" dur="1000"/>
                                        <p:tgtEl>
                                          <p:spTgt spid="17"/>
                                        </p:tgtEl>
                                      </p:cBhvr>
                                    </p:animEffect>
                                    <p:anim calcmode="lin" valueType="num">
                                      <p:cBhvr>
                                        <p:cTn id="19" dur="1000" fill="hold"/>
                                        <p:tgtEl>
                                          <p:spTgt spid="17"/>
                                        </p:tgtEl>
                                        <p:attrNameLst>
                                          <p:attrName>ppt_x</p:attrName>
                                        </p:attrNameLst>
                                      </p:cBhvr>
                                      <p:tavLst>
                                        <p:tav tm="0">
                                          <p:val>
                                            <p:strVal val="#ppt_x"/>
                                          </p:val>
                                        </p:tav>
                                        <p:tav tm="100000">
                                          <p:val>
                                            <p:strVal val="#ppt_x"/>
                                          </p:val>
                                        </p:tav>
                                      </p:tavLst>
                                    </p:anim>
                                    <p:anim calcmode="lin" valueType="num">
                                      <p:cBhvr>
                                        <p:cTn id="20" dur="1000" fill="hold"/>
                                        <p:tgtEl>
                                          <p:spTgt spid="17"/>
                                        </p:tgtEl>
                                        <p:attrNameLst>
                                          <p:attrName>ppt_y</p:attrName>
                                        </p:attrNameLst>
                                      </p:cBhvr>
                                      <p:tavLst>
                                        <p:tav tm="0">
                                          <p:val>
                                            <p:strVal val="#ppt_y+.1"/>
                                          </p:val>
                                        </p:tav>
                                        <p:tav tm="100000">
                                          <p:val>
                                            <p:strVal val="#ppt_y"/>
                                          </p:val>
                                        </p:tav>
                                      </p:tavLst>
                                    </p:anim>
                                  </p:childTnLst>
                                </p:cTn>
                              </p:par>
                            </p:childTnLst>
                          </p:cTn>
                        </p:par>
                        <p:par>
                          <p:cTn id="21" fill="hold">
                            <p:stCondLst>
                              <p:cond delay="2000"/>
                            </p:stCondLst>
                            <p:childTnLst>
                              <p:par>
                                <p:cTn id="22" presetID="22" presetClass="entr" presetSubtype="4" fill="hold" nodeType="afterEffect">
                                  <p:stCondLst>
                                    <p:cond delay="0"/>
                                  </p:stCondLst>
                                  <p:childTnLst>
                                    <p:set>
                                      <p:cBhvr>
                                        <p:cTn id="23" dur="1" fill="hold">
                                          <p:stCondLst>
                                            <p:cond delay="0"/>
                                          </p:stCondLst>
                                        </p:cTn>
                                        <p:tgtEl>
                                          <p:spTgt spid="16"/>
                                        </p:tgtEl>
                                        <p:attrNameLst>
                                          <p:attrName>style.visibility</p:attrName>
                                        </p:attrNameLst>
                                      </p:cBhvr>
                                      <p:to>
                                        <p:strVal val="visible"/>
                                      </p:to>
                                    </p:set>
                                    <p:animEffect transition="in" filter="wipe(down)">
                                      <p:cBhvr>
                                        <p:cTn id="24" dur="750"/>
                                        <p:tgtEl>
                                          <p:spTgt spid="16"/>
                                        </p:tgtEl>
                                      </p:cBhvr>
                                    </p:animEffect>
                                  </p:childTnLst>
                                </p:cTn>
                              </p:par>
                            </p:childTnLst>
                          </p:cTn>
                        </p:par>
                        <p:par>
                          <p:cTn id="25" fill="hold">
                            <p:stCondLst>
                              <p:cond delay="2750"/>
                            </p:stCondLst>
                            <p:childTnLst>
                              <p:par>
                                <p:cTn id="26" presetID="42" presetClass="entr" presetSubtype="0" fill="hold" nodeType="afterEffect">
                                  <p:stCondLst>
                                    <p:cond delay="0"/>
                                  </p:stCondLst>
                                  <p:childTnLst>
                                    <p:set>
                                      <p:cBhvr>
                                        <p:cTn id="27" dur="1" fill="hold">
                                          <p:stCondLst>
                                            <p:cond delay="0"/>
                                          </p:stCondLst>
                                        </p:cTn>
                                        <p:tgtEl>
                                          <p:spTgt spid="15"/>
                                        </p:tgtEl>
                                        <p:attrNameLst>
                                          <p:attrName>style.visibility</p:attrName>
                                        </p:attrNameLst>
                                      </p:cBhvr>
                                      <p:to>
                                        <p:strVal val="visible"/>
                                      </p:to>
                                    </p:set>
                                    <p:animEffect transition="in" filter="fade">
                                      <p:cBhvr>
                                        <p:cTn id="28" dur="750"/>
                                        <p:tgtEl>
                                          <p:spTgt spid="15"/>
                                        </p:tgtEl>
                                      </p:cBhvr>
                                    </p:animEffect>
                                    <p:anim calcmode="lin" valueType="num">
                                      <p:cBhvr>
                                        <p:cTn id="29" dur="750" fill="hold"/>
                                        <p:tgtEl>
                                          <p:spTgt spid="15"/>
                                        </p:tgtEl>
                                        <p:attrNameLst>
                                          <p:attrName>ppt_x</p:attrName>
                                        </p:attrNameLst>
                                      </p:cBhvr>
                                      <p:tavLst>
                                        <p:tav tm="0">
                                          <p:val>
                                            <p:strVal val="#ppt_x"/>
                                          </p:val>
                                        </p:tav>
                                        <p:tav tm="100000">
                                          <p:val>
                                            <p:strVal val="#ppt_x"/>
                                          </p:val>
                                        </p:tav>
                                      </p:tavLst>
                                    </p:anim>
                                    <p:anim calcmode="lin" valueType="num">
                                      <p:cBhvr>
                                        <p:cTn id="30" dur="750" fill="hold"/>
                                        <p:tgtEl>
                                          <p:spTgt spid="15"/>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6" presetClass="entr" presetSubtype="16" fill="hold" grpId="0" nodeType="clickEffect">
                                  <p:stCondLst>
                                    <p:cond delay="0"/>
                                  </p:stCondLst>
                                  <p:childTnLst>
                                    <p:set>
                                      <p:cBhvr>
                                        <p:cTn id="34" dur="1" fill="hold">
                                          <p:stCondLst>
                                            <p:cond delay="0"/>
                                          </p:stCondLst>
                                        </p:cTn>
                                        <p:tgtEl>
                                          <p:spTgt spid="18"/>
                                        </p:tgtEl>
                                        <p:attrNameLst>
                                          <p:attrName>style.visibility</p:attrName>
                                        </p:attrNameLst>
                                      </p:cBhvr>
                                      <p:to>
                                        <p:strVal val="visible"/>
                                      </p:to>
                                    </p:set>
                                    <p:animEffect transition="in" filter="circle(in)">
                                      <p:cBhvr>
                                        <p:cTn id="35" dur="20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7" name="图片 8196" descr="20"/>
          <p:cNvPicPr>
            <a:picLocks noChangeAspect="1"/>
          </p:cNvPicPr>
          <p:nvPr/>
        </p:nvPicPr>
        <p:blipFill>
          <a:blip r:embed="rId4"/>
          <a:stretch>
            <a:fillRect/>
          </a:stretch>
        </p:blipFill>
        <p:spPr>
          <a:xfrm>
            <a:off x="0" y="160867"/>
            <a:ext cx="11432117" cy="6697133"/>
          </a:xfrm>
          <a:prstGeom prst="rect">
            <a:avLst/>
          </a:prstGeom>
          <a:noFill/>
          <a:ln w="9525">
            <a:noFill/>
          </a:ln>
        </p:spPr>
      </p:pic>
      <p:sp>
        <p:nvSpPr>
          <p:cNvPr id="8198" name="文本框 8197"/>
          <p:cNvSpPr txBox="1"/>
          <p:nvPr/>
        </p:nvSpPr>
        <p:spPr>
          <a:xfrm>
            <a:off x="5283200" y="2673624"/>
            <a:ext cx="5181600" cy="1174992"/>
          </a:xfrm>
          <a:prstGeom prst="rect">
            <a:avLst/>
          </a:prstGeom>
          <a:noFill/>
          <a:ln w="9525">
            <a:noFill/>
          </a:ln>
        </p:spPr>
        <p:txBody>
          <a:bodyPr lIns="66349" tIns="33174" rIns="66349" bIns="33174">
            <a:spAutoFit/>
          </a:bodyPr>
          <a:lstStyle/>
          <a:p>
            <a:pPr marL="0" marR="0" lvl="0" indent="0" algn="ctr" defTabSz="815975" rtl="0" eaLnBrk="1" fontAlgn="auto" latinLnBrk="0" hangingPunct="1">
              <a:lnSpc>
                <a:spcPct val="100000"/>
              </a:lnSpc>
              <a:spcBef>
                <a:spcPct val="50000"/>
              </a:spcBef>
              <a:spcAft>
                <a:spcPts val="0"/>
              </a:spcAft>
              <a:buClrTx/>
              <a:buSzTx/>
              <a:buFontTx/>
              <a:buNone/>
              <a:tabLst/>
              <a:defRPr/>
            </a:pPr>
            <a:r>
              <a:rPr kumimoji="0" lang="en-US" altLang="zh-CN" sz="3600" b="1" i="0" u="none" strike="noStrike" kern="1200" cap="none" spc="0" normalizeH="0" baseline="0" noProof="0" dirty="0">
                <a:ln>
                  <a:noFill/>
                </a:ln>
                <a:solidFill>
                  <a:srgbClr val="0070C0"/>
                </a:solidFill>
                <a:effectLst/>
                <a:uLnTx/>
                <a:uFillTx/>
                <a:latin typeface="Arial-Rounded" panose="020B0500000000000000" charset="0"/>
                <a:ea typeface="SimSun" panose="02010600030101010101" pitchFamily="2" charset="-122"/>
                <a:cs typeface="Arial-Rounded" panose="020B0500000000000000" charset="0"/>
              </a:rPr>
              <a:t>Trả lời câu </a:t>
            </a:r>
            <a:r>
              <a:rPr kumimoji="0" lang="en-US" altLang="zh-CN" sz="3600" b="1" i="0" u="none" strike="noStrike" kern="1200" cap="none" spc="0" normalizeH="0" baseline="0" noProof="0">
                <a:ln>
                  <a:noFill/>
                </a:ln>
                <a:solidFill>
                  <a:srgbClr val="0070C0"/>
                </a:solidFill>
                <a:effectLst/>
                <a:uLnTx/>
                <a:uFillTx/>
                <a:latin typeface="Arial-Rounded" panose="020B0500000000000000" charset="0"/>
                <a:ea typeface="SimSun" panose="02010600030101010101" pitchFamily="2" charset="-122"/>
                <a:cs typeface="Arial-Rounded" panose="020B0500000000000000" charset="0"/>
              </a:rPr>
              <a:t>hỏi trò </a:t>
            </a:r>
            <a:r>
              <a:rPr kumimoji="0" lang="en-US" altLang="zh-CN" sz="3600" b="1" i="0" u="none" strike="noStrike" kern="1200" cap="none" spc="0" normalizeH="0" baseline="0" noProof="0" dirty="0">
                <a:ln>
                  <a:noFill/>
                </a:ln>
                <a:solidFill>
                  <a:srgbClr val="0070C0"/>
                </a:solidFill>
                <a:effectLst/>
                <a:uLnTx/>
                <a:uFillTx/>
                <a:latin typeface="Arial-Rounded" panose="020B0500000000000000" charset="0"/>
                <a:ea typeface="SimSun" panose="02010600030101010101" pitchFamily="2" charset="-122"/>
                <a:cs typeface="Arial-Rounded" panose="020B0500000000000000" charset="0"/>
              </a:rPr>
              <a:t>chơi “Hộp quà bí ẩn”</a:t>
            </a:r>
          </a:p>
        </p:txBody>
      </p:sp>
      <p:sp>
        <p:nvSpPr>
          <p:cNvPr id="8200" name="文本框 8199"/>
          <p:cNvSpPr txBox="1"/>
          <p:nvPr/>
        </p:nvSpPr>
        <p:spPr>
          <a:xfrm>
            <a:off x="406400" y="2209800"/>
            <a:ext cx="3459922" cy="620994"/>
          </a:xfrm>
          <a:prstGeom prst="rect">
            <a:avLst/>
          </a:prstGeom>
          <a:noFill/>
          <a:ln w="9525">
            <a:noFill/>
          </a:ln>
        </p:spPr>
        <p:txBody>
          <a:bodyPr wrap="square" lIns="66349" tIns="33174" rIns="66349" bIns="33174">
            <a:spAutoFit/>
          </a:bodyPr>
          <a:lstStyle/>
          <a:p>
            <a:pPr marL="0" marR="0" lvl="0" indent="0" algn="ctr" defTabSz="815975" rtl="0" eaLnBrk="1" fontAlgn="auto" latinLnBrk="0" hangingPunct="1">
              <a:lnSpc>
                <a:spcPct val="100000"/>
              </a:lnSpc>
              <a:spcBef>
                <a:spcPct val="50000"/>
              </a:spcBef>
              <a:spcAft>
                <a:spcPts val="0"/>
              </a:spcAft>
              <a:buClrTx/>
              <a:buSzTx/>
              <a:buFontTx/>
              <a:buNone/>
              <a:tabLst/>
              <a:defRPr/>
            </a:pPr>
            <a:r>
              <a:rPr kumimoji="0" lang="en-US" altLang="zh-CN" sz="3600" b="1" i="0" u="none" strike="noStrike" kern="1200" cap="none" spc="0" normalizeH="0" baseline="0" noProof="0">
                <a:ln>
                  <a:noFill/>
                </a:ln>
                <a:solidFill>
                  <a:srgbClr val="CCFFFF"/>
                </a:solidFill>
                <a:effectLst/>
                <a:uLnTx/>
                <a:uFillTx/>
                <a:latin typeface="Antique" panose="00000400000000000000" pitchFamily="2" charset="0"/>
                <a:ea typeface="SimSun" panose="02010600030101010101" pitchFamily="2" charset="-122"/>
                <a:cs typeface="Arial-Rounded" panose="020B0500000000000000" charset="0"/>
              </a:rPr>
              <a:t>KHỞI</a:t>
            </a:r>
            <a:r>
              <a:rPr kumimoji="0" lang="en-US" altLang="zh-CN" sz="3600" b="1" i="0" u="none" strike="noStrike" kern="1200" cap="none" spc="0" normalizeH="0" noProof="0">
                <a:ln>
                  <a:noFill/>
                </a:ln>
                <a:solidFill>
                  <a:srgbClr val="CCFFFF"/>
                </a:solidFill>
                <a:effectLst/>
                <a:uLnTx/>
                <a:uFillTx/>
                <a:latin typeface="Antique" panose="00000400000000000000" pitchFamily="2" charset="0"/>
                <a:ea typeface="SimSun" panose="02010600030101010101" pitchFamily="2" charset="-122"/>
                <a:cs typeface="Arial-Rounded" panose="020B0500000000000000" charset="0"/>
              </a:rPr>
              <a:t> ĐỘNG</a:t>
            </a:r>
            <a:endParaRPr kumimoji="0" lang="en-US" altLang="zh-CN" sz="3600" b="1" i="0" u="none" strike="noStrike" kern="1200" cap="none" spc="0" normalizeH="0" baseline="0" noProof="0" dirty="0">
              <a:ln>
                <a:noFill/>
              </a:ln>
              <a:solidFill>
                <a:srgbClr val="CCFFFF"/>
              </a:solidFill>
              <a:effectLst/>
              <a:uLnTx/>
              <a:uFillTx/>
              <a:latin typeface="Antique" panose="00000400000000000000" pitchFamily="2" charset="0"/>
              <a:ea typeface="SimSun" panose="02010600030101010101" pitchFamily="2" charset="-122"/>
              <a:cs typeface="Arial-Rounded" panose="020B0500000000000000"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5" presetClass="entr" presetSubtype="0" fill="hold" nodeType="withEffect">
                                  <p:stCondLst>
                                    <p:cond delay="0"/>
                                  </p:stCondLst>
                                  <p:childTnLst>
                                    <p:set>
                                      <p:cBhvr>
                                        <p:cTn id="6" dur="1" fill="hold">
                                          <p:stCondLst>
                                            <p:cond delay="0"/>
                                          </p:stCondLst>
                                        </p:cTn>
                                        <p:tgtEl>
                                          <p:spTgt spid="8197"/>
                                        </p:tgtEl>
                                        <p:attrNameLst>
                                          <p:attrName>style.visibility</p:attrName>
                                        </p:attrNameLst>
                                      </p:cBhvr>
                                      <p:to>
                                        <p:strVal val="visible"/>
                                      </p:to>
                                    </p:set>
                                    <p:anim calcmode="lin" valueType="num">
                                      <p:cBhvr>
                                        <p:cTn id="7" dur="2000" fill="hold"/>
                                        <p:tgtEl>
                                          <p:spTgt spid="8197"/>
                                        </p:tgtEl>
                                        <p:attrNameLst>
                                          <p:attrName>ppt_w</p:attrName>
                                        </p:attrNameLst>
                                      </p:cBhvr>
                                      <p:tavLst>
                                        <p:tav tm="0">
                                          <p:val>
                                            <p:fltVal val="0"/>
                                          </p:val>
                                        </p:tav>
                                        <p:tav tm="100000">
                                          <p:val>
                                            <p:strVal val="#ppt_w"/>
                                          </p:val>
                                        </p:tav>
                                      </p:tavLst>
                                    </p:anim>
                                    <p:anim calcmode="lin" valueType="num">
                                      <p:cBhvr>
                                        <p:cTn id="8" dur="2000" fill="hold"/>
                                        <p:tgtEl>
                                          <p:spTgt spid="8197"/>
                                        </p:tgtEl>
                                        <p:attrNameLst>
                                          <p:attrName>ppt_h</p:attrName>
                                        </p:attrNameLst>
                                      </p:cBhvr>
                                      <p:tavLst>
                                        <p:tav tm="0">
                                          <p:val>
                                            <p:fltVal val="0"/>
                                          </p:val>
                                        </p:tav>
                                        <p:tav tm="100000">
                                          <p:val>
                                            <p:strVal val="#ppt_h"/>
                                          </p:val>
                                        </p:tav>
                                      </p:tavLst>
                                    </p:anim>
                                    <p:anim calcmode="lin" valueType="num">
                                      <p:cBhvr>
                                        <p:cTn id="9" dur="2000" fill="hold"/>
                                        <p:tgtEl>
                                          <p:spTgt spid="8197"/>
                                        </p:tgtEl>
                                        <p:attrNameLst>
                                          <p:attrName>ppt_x</p:attrName>
                                        </p:attrNameLst>
                                      </p:cBhvr>
                                      <p:tavLst>
                                        <p:tav tm="0" fmla="#ppt_x+(cos(-2*pi*(1-$))*-#ppt_x-sin(-2*pi*(1-$))*(1-#ppt_y))*(1-$)">
                                          <p:val>
                                            <p:fltVal val="0"/>
                                          </p:val>
                                        </p:tav>
                                        <p:tav tm="100000">
                                          <p:val>
                                            <p:fltVal val="1"/>
                                          </p:val>
                                        </p:tav>
                                      </p:tavLst>
                                    </p:anim>
                                    <p:anim calcmode="lin" valueType="num">
                                      <p:cBhvr>
                                        <p:cTn id="10" dur="2000" fill="hold"/>
                                        <p:tgtEl>
                                          <p:spTgt spid="8197"/>
                                        </p:tgtEl>
                                        <p:attrNameLst>
                                          <p:attrName>ppt_y</p:attrName>
                                        </p:attrNameLst>
                                      </p:cBhvr>
                                      <p:tavLst>
                                        <p:tav tm="0" fmla="#ppt_y+(sin(-2*pi*(1-$))*-#ppt_x+cos(-2*pi*(1-$))*(1-#ppt_y))*(1-$)">
                                          <p:val>
                                            <p:fltVal val="0"/>
                                          </p:val>
                                        </p:tav>
                                        <p:tav tm="100000">
                                          <p:val>
                                            <p:fltVal val="1"/>
                                          </p:val>
                                        </p:tav>
                                      </p:tavLst>
                                    </p:anim>
                                  </p:childTnLst>
                                  <p:subTnLst>
                                    <p:audio>
                                      <p:cMediaNode>
                                        <p:cTn display="0" masterRel="sameClick">
                                          <p:stCondLst>
                                            <p:cond evt="begin" delay="0">
                                              <p:tn val="5"/>
                                            </p:cond>
                                          </p:stCondLst>
                                          <p:endCondLst>
                                            <p:cond evt="onStopAudio" delay="0">
                                              <p:tgtEl>
                                                <p:sldTgt/>
                                              </p:tgtEl>
                                            </p:cond>
                                          </p:endCondLst>
                                        </p:cTn>
                                        <p:tgtEl>
                                          <p:sndTgt r:embed="rId3" name="cashreg.wav"/>
                                        </p:tgtEl>
                                      </p:cMediaNode>
                                    </p:audio>
                                  </p:subTnLst>
                                </p:cTn>
                              </p:par>
                            </p:childTnLst>
                          </p:cTn>
                        </p:par>
                      </p:childTnLst>
                    </p:cTn>
                  </p:par>
                  <p:par>
                    <p:cTn id="11" fill="hold">
                      <p:stCondLst>
                        <p:cond delay="indefinite"/>
                      </p:stCondLst>
                      <p:childTnLst>
                        <p:par>
                          <p:cTn id="12" fill="hold">
                            <p:stCondLst>
                              <p:cond delay="0"/>
                            </p:stCondLst>
                            <p:childTnLst>
                              <p:par>
                                <p:cTn id="13" presetID="22" presetClass="entr" presetSubtype="4" fill="hold" grpId="1" nodeType="clickEffect">
                                  <p:stCondLst>
                                    <p:cond delay="0"/>
                                  </p:stCondLst>
                                  <p:iterate type="lt">
                                    <p:tmPct val="0"/>
                                  </p:iterate>
                                  <p:childTnLst>
                                    <p:set>
                                      <p:cBhvr>
                                        <p:cTn id="14" dur="1" fill="hold">
                                          <p:stCondLst>
                                            <p:cond delay="0"/>
                                          </p:stCondLst>
                                        </p:cTn>
                                        <p:tgtEl>
                                          <p:spTgt spid="8200"/>
                                        </p:tgtEl>
                                        <p:attrNameLst>
                                          <p:attrName>style.visibility</p:attrName>
                                        </p:attrNameLst>
                                      </p:cBhvr>
                                      <p:to>
                                        <p:strVal val="visible"/>
                                      </p:to>
                                    </p:set>
                                    <p:animEffect transition="in" filter="wipe(down)">
                                      <p:cBhvr>
                                        <p:cTn id="15" dur="500"/>
                                        <p:tgtEl>
                                          <p:spTgt spid="8200"/>
                                        </p:tgtEl>
                                      </p:cBhvr>
                                    </p:animEffect>
                                  </p:childTnLst>
                                </p:cTn>
                              </p:par>
                              <p:par>
                                <p:cTn id="16" presetID="16" presetClass="emph" presetSubtype="0" repeatCount="10000" fill="hold" grpId="0" nodeType="withEffect">
                                  <p:stCondLst>
                                    <p:cond delay="0"/>
                                  </p:stCondLst>
                                  <p:iterate type="lt">
                                    <p:tmPct val="4000"/>
                                  </p:iterate>
                                  <p:childTnLst>
                                    <p:set>
                                      <p:cBhvr override="childStyle">
                                        <p:cTn id="17" dur="500" fill="hold"/>
                                        <p:tgtEl>
                                          <p:spTgt spid="8200"/>
                                        </p:tgtEl>
                                        <p:attrNameLst>
                                          <p:attrName>style.color</p:attrName>
                                        </p:attrNameLst>
                                      </p:cBhvr>
                                      <p:to>
                                        <p:clrVal>
                                          <a:srgbClr val="EBFC12"/>
                                        </p:clrVal>
                                      </p:to>
                                    </p:set>
                                    <p:set>
                                      <p:cBhvr>
                                        <p:cTn id="18" dur="500" fill="hold"/>
                                        <p:tgtEl>
                                          <p:spTgt spid="8200"/>
                                        </p:tgtEl>
                                        <p:attrNameLst>
                                          <p:attrName>fillcolor</p:attrName>
                                        </p:attrNameLst>
                                      </p:cBhvr>
                                      <p:to>
                                        <p:clrVal>
                                          <a:srgbClr val="EBFC12"/>
                                        </p:clrVal>
                                      </p:to>
                                    </p:set>
                                    <p:set>
                                      <p:cBhvr>
                                        <p:cTn id="19" dur="500" fill="hold"/>
                                        <p:tgtEl>
                                          <p:spTgt spid="8200"/>
                                        </p:tgtEl>
                                        <p:attrNameLst>
                                          <p:attrName>fill.type</p:attrName>
                                        </p:attrNameLst>
                                      </p:cBhvr>
                                      <p:to>
                                        <p:strVal val="solid"/>
                                      </p:to>
                                    </p:set>
                                  </p:childTnLst>
                                </p:cTn>
                              </p:par>
                              <p:par>
                                <p:cTn id="20" presetID="27" presetClass="entr" presetSubtype="0" fill="hold" grpId="0" nodeType="withEffect">
                                  <p:stCondLst>
                                    <p:cond delay="0"/>
                                  </p:stCondLst>
                                  <p:iterate type="lt">
                                    <p:tmPct val="50000"/>
                                  </p:iterate>
                                  <p:childTnLst>
                                    <p:set>
                                      <p:cBhvr>
                                        <p:cTn id="21" dur="1" fill="hold">
                                          <p:stCondLst>
                                            <p:cond delay="0"/>
                                          </p:stCondLst>
                                        </p:cTn>
                                        <p:tgtEl>
                                          <p:spTgt spid="8198">
                                            <p:txEl>
                                              <p:pRg st="0" end="0"/>
                                            </p:txEl>
                                          </p:spTgt>
                                        </p:tgtEl>
                                        <p:attrNameLst>
                                          <p:attrName>style.visibility</p:attrName>
                                        </p:attrNameLst>
                                      </p:cBhvr>
                                      <p:to>
                                        <p:strVal val="visible"/>
                                      </p:to>
                                    </p:set>
                                    <p:anim calcmode="discrete" valueType="clr">
                                      <p:cBhvr override="childStyle">
                                        <p:cTn id="22" dur="80"/>
                                        <p:tgtEl>
                                          <p:spTgt spid="8198">
                                            <p:txEl>
                                              <p:pRg st="0" end="0"/>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23" dur="80"/>
                                        <p:tgtEl>
                                          <p:spTgt spid="8198">
                                            <p:txEl>
                                              <p:pRg st="0" end="0"/>
                                            </p:txEl>
                                          </p:spTgt>
                                        </p:tgtEl>
                                        <p:attrNameLst>
                                          <p:attrName>fillcolor</p:attrName>
                                        </p:attrNameLst>
                                      </p:cBhvr>
                                      <p:tavLst>
                                        <p:tav tm="0">
                                          <p:val>
                                            <p:clrVal>
                                              <a:schemeClr val="accent2"/>
                                            </p:clrVal>
                                          </p:val>
                                        </p:tav>
                                        <p:tav tm="50000">
                                          <p:val>
                                            <p:clrVal>
                                              <a:schemeClr val="hlink"/>
                                            </p:clrVal>
                                          </p:val>
                                        </p:tav>
                                      </p:tavLst>
                                    </p:anim>
                                    <p:set>
                                      <p:cBhvr>
                                        <p:cTn id="24" dur="80"/>
                                        <p:tgtEl>
                                          <p:spTgt spid="8198">
                                            <p:txEl>
                                              <p:pRg st="0" end="0"/>
                                            </p:txEl>
                                          </p:spTgt>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98" grpId="0" build="allAtOnce"/>
      <p:bldP spid="8200" grpId="0"/>
      <p:bldP spid="8200" grpId="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30"/>
          <p:cNvSpPr/>
          <p:nvPr/>
        </p:nvSpPr>
        <p:spPr>
          <a:xfrm>
            <a:off x="0" y="1839384"/>
            <a:ext cx="12192000" cy="1143000"/>
          </a:xfrm>
          <a:prstGeom prst="rect">
            <a:avLst/>
          </a:prstGeom>
          <a:blipFill rotWithShape="1">
            <a:blip r:embed="rId3"/>
          </a:blipFill>
          <a:ln w="12700">
            <a:noFill/>
          </a:ln>
        </p:spPr>
        <p:txBody>
          <a:bodyPr lIns="91440" tIns="45720" rIns="91440" bIns="45720" anchor="ctr" anchorCtr="0"/>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sz="1865" b="0" i="0" u="none" strike="noStrike" kern="1200" cap="none" spc="0" normalizeH="0" baseline="0" noProof="0" dirty="0">
              <a:ln>
                <a:noFill/>
              </a:ln>
              <a:solidFill>
                <a:srgbClr val="FFFFFF"/>
              </a:solidFill>
              <a:effectLst/>
              <a:uLnTx/>
              <a:uFillTx/>
              <a:latin typeface="Calibri" panose="020F0502020204030204" charset="0"/>
              <a:ea typeface="+mn-ea"/>
              <a:cs typeface="+mn-cs"/>
            </a:endParaRPr>
          </a:p>
        </p:txBody>
      </p:sp>
      <p:sp>
        <p:nvSpPr>
          <p:cNvPr id="23555" name="Rectangle 29"/>
          <p:cNvSpPr/>
          <p:nvPr/>
        </p:nvSpPr>
        <p:spPr>
          <a:xfrm>
            <a:off x="0" y="5156200"/>
            <a:ext cx="12192000" cy="1140884"/>
          </a:xfrm>
          <a:prstGeom prst="rect">
            <a:avLst/>
          </a:prstGeom>
          <a:blipFill rotWithShape="1">
            <a:blip r:embed="rId3"/>
          </a:blipFill>
          <a:ln w="12700">
            <a:noFill/>
          </a:ln>
        </p:spPr>
        <p:txBody>
          <a:bodyPr lIns="91440" tIns="45720" rIns="91440" bIns="45720" anchor="ctr" anchorCtr="0"/>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sz="1865" b="0" i="0" u="none" strike="noStrike" kern="1200" cap="none" spc="0" normalizeH="0" baseline="0" noProof="0" dirty="0">
              <a:ln>
                <a:noFill/>
              </a:ln>
              <a:solidFill>
                <a:srgbClr val="FFFFFF"/>
              </a:solidFill>
              <a:effectLst/>
              <a:uLnTx/>
              <a:uFillTx/>
              <a:latin typeface="Calibri" panose="020F0502020204030204" charset="0"/>
              <a:ea typeface="+mn-ea"/>
              <a:cs typeface="+mn-cs"/>
            </a:endParaRPr>
          </a:p>
        </p:txBody>
      </p:sp>
      <p:pic>
        <p:nvPicPr>
          <p:cNvPr id="8" name="Picture 7">
            <a:hlinkClick r:id="rId4" action="ppaction://hlinksldjump">
              <a:snd r:embed="rId5" name="chimes.wav"/>
            </a:hlinkClick>
          </p:cNvPr>
          <p:cNvPicPr>
            <a:picLocks noChangeAspect="1"/>
          </p:cNvPicPr>
          <p:nvPr/>
        </p:nvPicPr>
        <p:blipFill>
          <a:blip r:embed="rId6"/>
          <a:stretch>
            <a:fillRect/>
          </a:stretch>
        </p:blipFill>
        <p:spPr>
          <a:xfrm>
            <a:off x="410845" y="889000"/>
            <a:ext cx="1968500" cy="1744133"/>
          </a:xfrm>
          <a:prstGeom prst="rect">
            <a:avLst/>
          </a:prstGeom>
          <a:noFill/>
          <a:ln w="9525">
            <a:noFill/>
          </a:ln>
        </p:spPr>
      </p:pic>
      <p:pic>
        <p:nvPicPr>
          <p:cNvPr id="9" name="Picture 8"/>
          <p:cNvPicPr>
            <a:picLocks noChangeAspect="1"/>
          </p:cNvPicPr>
          <p:nvPr/>
        </p:nvPicPr>
        <p:blipFill>
          <a:blip r:embed="rId7"/>
          <a:stretch>
            <a:fillRect/>
          </a:stretch>
        </p:blipFill>
        <p:spPr>
          <a:xfrm>
            <a:off x="410633" y="419100"/>
            <a:ext cx="2059517" cy="1382184"/>
          </a:xfrm>
          <a:prstGeom prst="rect">
            <a:avLst/>
          </a:prstGeom>
          <a:noFill/>
          <a:ln w="9525">
            <a:noFill/>
          </a:ln>
        </p:spPr>
      </p:pic>
      <p:pic>
        <p:nvPicPr>
          <p:cNvPr id="10" name="Picture 9">
            <a:hlinkClick r:id="rId8" action="ppaction://hlinksldjump">
              <a:snd r:embed="rId5" name="chimes.wav"/>
            </a:hlinkClick>
          </p:cNvPr>
          <p:cNvPicPr>
            <a:picLocks noChangeAspect="1"/>
          </p:cNvPicPr>
          <p:nvPr/>
        </p:nvPicPr>
        <p:blipFill>
          <a:blip r:embed="rId9"/>
          <a:stretch>
            <a:fillRect/>
          </a:stretch>
        </p:blipFill>
        <p:spPr>
          <a:xfrm>
            <a:off x="2734733" y="931333"/>
            <a:ext cx="1968500" cy="1744133"/>
          </a:xfrm>
          <a:prstGeom prst="rect">
            <a:avLst/>
          </a:prstGeom>
          <a:noFill/>
          <a:ln w="9525">
            <a:noFill/>
          </a:ln>
        </p:spPr>
      </p:pic>
      <p:pic>
        <p:nvPicPr>
          <p:cNvPr id="11" name="Picture 10"/>
          <p:cNvPicPr>
            <a:picLocks noChangeAspect="1"/>
          </p:cNvPicPr>
          <p:nvPr/>
        </p:nvPicPr>
        <p:blipFill>
          <a:blip r:embed="rId10"/>
          <a:stretch>
            <a:fillRect/>
          </a:stretch>
        </p:blipFill>
        <p:spPr>
          <a:xfrm>
            <a:off x="2743200" y="381000"/>
            <a:ext cx="2059517" cy="1382184"/>
          </a:xfrm>
          <a:prstGeom prst="rect">
            <a:avLst/>
          </a:prstGeom>
          <a:noFill/>
          <a:ln w="9525">
            <a:noFill/>
          </a:ln>
        </p:spPr>
      </p:pic>
      <p:pic>
        <p:nvPicPr>
          <p:cNvPr id="12" name="Picture 11">
            <a:hlinkClick r:id="rId11" action="ppaction://hlinksldjump">
              <a:snd r:embed="rId5" name="chimes.wav"/>
            </a:hlinkClick>
          </p:cNvPr>
          <p:cNvPicPr>
            <a:picLocks noChangeAspect="1"/>
          </p:cNvPicPr>
          <p:nvPr/>
        </p:nvPicPr>
        <p:blipFill>
          <a:blip r:embed="rId12"/>
          <a:stretch>
            <a:fillRect/>
          </a:stretch>
        </p:blipFill>
        <p:spPr>
          <a:xfrm>
            <a:off x="4978612" y="931333"/>
            <a:ext cx="1970617" cy="1744133"/>
          </a:xfrm>
          <a:prstGeom prst="rect">
            <a:avLst/>
          </a:prstGeom>
          <a:noFill/>
          <a:ln w="9525">
            <a:noFill/>
          </a:ln>
        </p:spPr>
      </p:pic>
      <p:pic>
        <p:nvPicPr>
          <p:cNvPr id="13" name="Picture 12"/>
          <p:cNvPicPr>
            <a:picLocks noChangeAspect="1"/>
          </p:cNvPicPr>
          <p:nvPr/>
        </p:nvPicPr>
        <p:blipFill>
          <a:blip r:embed="rId13"/>
          <a:stretch>
            <a:fillRect/>
          </a:stretch>
        </p:blipFill>
        <p:spPr>
          <a:xfrm>
            <a:off x="4965700" y="419100"/>
            <a:ext cx="2061633" cy="1382184"/>
          </a:xfrm>
          <a:prstGeom prst="rect">
            <a:avLst/>
          </a:prstGeom>
          <a:noFill/>
          <a:ln w="9525">
            <a:noFill/>
          </a:ln>
        </p:spPr>
      </p:pic>
      <p:pic>
        <p:nvPicPr>
          <p:cNvPr id="14" name="Picture 13">
            <a:hlinkClick r:id="rId14" action="ppaction://hlinksldjump">
              <a:snd r:embed="rId5" name="chimes.wav"/>
            </a:hlinkClick>
          </p:cNvPr>
          <p:cNvPicPr>
            <a:picLocks noChangeAspect="1"/>
          </p:cNvPicPr>
          <p:nvPr/>
        </p:nvPicPr>
        <p:blipFill>
          <a:blip r:embed="rId15"/>
          <a:stretch>
            <a:fillRect/>
          </a:stretch>
        </p:blipFill>
        <p:spPr>
          <a:xfrm>
            <a:off x="7315200" y="889000"/>
            <a:ext cx="1970617" cy="1744133"/>
          </a:xfrm>
          <a:prstGeom prst="rect">
            <a:avLst/>
          </a:prstGeom>
          <a:noFill/>
          <a:ln w="9525">
            <a:noFill/>
          </a:ln>
        </p:spPr>
      </p:pic>
      <p:pic>
        <p:nvPicPr>
          <p:cNvPr id="15" name="Picture 14"/>
          <p:cNvPicPr>
            <a:picLocks noChangeAspect="1"/>
          </p:cNvPicPr>
          <p:nvPr/>
        </p:nvPicPr>
        <p:blipFill>
          <a:blip r:embed="rId16"/>
          <a:stretch>
            <a:fillRect/>
          </a:stretch>
        </p:blipFill>
        <p:spPr>
          <a:xfrm>
            <a:off x="7291917" y="419100"/>
            <a:ext cx="2059516" cy="1382184"/>
          </a:xfrm>
          <a:prstGeom prst="rect">
            <a:avLst/>
          </a:prstGeom>
          <a:noFill/>
          <a:ln w="9525">
            <a:noFill/>
          </a:ln>
        </p:spPr>
      </p:pic>
      <p:pic>
        <p:nvPicPr>
          <p:cNvPr id="23568" name="Picture 36"/>
          <p:cNvPicPr>
            <a:picLocks noChangeAspect="1"/>
          </p:cNvPicPr>
          <p:nvPr/>
        </p:nvPicPr>
        <p:blipFill>
          <a:blip r:embed="rId17"/>
          <a:stretch>
            <a:fillRect/>
          </a:stretch>
        </p:blipFill>
        <p:spPr>
          <a:xfrm>
            <a:off x="0" y="6309784"/>
            <a:ext cx="6096000" cy="334433"/>
          </a:xfrm>
          <a:prstGeom prst="rect">
            <a:avLst/>
          </a:prstGeom>
          <a:noFill/>
          <a:ln w="9525">
            <a:noFill/>
          </a:ln>
        </p:spPr>
      </p:pic>
      <p:pic>
        <p:nvPicPr>
          <p:cNvPr id="23569" name="Picture 37"/>
          <p:cNvPicPr>
            <a:picLocks noChangeAspect="1"/>
          </p:cNvPicPr>
          <p:nvPr/>
        </p:nvPicPr>
        <p:blipFill>
          <a:blip r:embed="rId17"/>
          <a:stretch>
            <a:fillRect/>
          </a:stretch>
        </p:blipFill>
        <p:spPr>
          <a:xfrm>
            <a:off x="6096000" y="6309784"/>
            <a:ext cx="6096000" cy="334433"/>
          </a:xfrm>
          <a:prstGeom prst="rect">
            <a:avLst/>
          </a:prstGeom>
          <a:noFill/>
          <a:ln w="9525">
            <a:noFill/>
          </a:ln>
        </p:spPr>
      </p:pic>
      <p:pic>
        <p:nvPicPr>
          <p:cNvPr id="23570" name="Picture 38"/>
          <p:cNvPicPr>
            <a:picLocks noChangeAspect="1"/>
          </p:cNvPicPr>
          <p:nvPr/>
        </p:nvPicPr>
        <p:blipFill>
          <a:blip r:embed="rId17"/>
          <a:stretch>
            <a:fillRect/>
          </a:stretch>
        </p:blipFill>
        <p:spPr>
          <a:xfrm>
            <a:off x="152400" y="2976032"/>
            <a:ext cx="6096000" cy="334433"/>
          </a:xfrm>
          <a:prstGeom prst="rect">
            <a:avLst/>
          </a:prstGeom>
          <a:noFill/>
          <a:ln w="9525">
            <a:noFill/>
          </a:ln>
        </p:spPr>
      </p:pic>
      <p:pic>
        <p:nvPicPr>
          <p:cNvPr id="23571" name="Picture 39"/>
          <p:cNvPicPr>
            <a:picLocks noChangeAspect="1"/>
          </p:cNvPicPr>
          <p:nvPr/>
        </p:nvPicPr>
        <p:blipFill>
          <a:blip r:embed="rId17"/>
          <a:stretch>
            <a:fillRect/>
          </a:stretch>
        </p:blipFill>
        <p:spPr>
          <a:xfrm>
            <a:off x="6096000" y="2976033"/>
            <a:ext cx="6096000" cy="334433"/>
          </a:xfrm>
          <a:prstGeom prst="rect">
            <a:avLst/>
          </a:prstGeom>
          <a:noFill/>
          <a:ln w="9525">
            <a:noFill/>
          </a:ln>
        </p:spPr>
      </p:pic>
      <p:sp>
        <p:nvSpPr>
          <p:cNvPr id="23572" name="Flowchart: Summing Junction 41">
            <a:hlinkClick r:id="" action="ppaction://noaction"/>
          </p:cNvPr>
          <p:cNvSpPr/>
          <p:nvPr/>
        </p:nvSpPr>
        <p:spPr>
          <a:xfrm>
            <a:off x="11398251" y="6115051"/>
            <a:ext cx="649816" cy="649816"/>
          </a:xfrm>
          <a:prstGeom prst="flowChartSummingJunction">
            <a:avLst/>
          </a:prstGeom>
          <a:solidFill>
            <a:srgbClr val="FF0000"/>
          </a:solidFill>
          <a:ln w="38100" cap="flat" cmpd="sng">
            <a:solidFill>
              <a:srgbClr val="FFFF00"/>
            </a:solidFill>
            <a:prstDash val="solid"/>
            <a:miter/>
            <a:headEnd type="none" w="med" len="med"/>
            <a:tailEnd type="none" w="med" len="med"/>
          </a:ln>
        </p:spPr>
        <p:txBody>
          <a:bodyPr lIns="91440" tIns="45720" rIns="91440" bIns="45720" anchor="ctr" anchorCtr="0"/>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sz="1865" b="0" i="0" u="none" strike="noStrike" kern="1200" cap="none" spc="0" normalizeH="0" baseline="0" noProof="0" dirty="0">
              <a:ln>
                <a:noFill/>
              </a:ln>
              <a:solidFill>
                <a:srgbClr val="FFFFFF"/>
              </a:solidFill>
              <a:effectLst/>
              <a:uLnTx/>
              <a:uFillTx/>
              <a:latin typeface="Calibri" panose="020F0502020204030204" charset="0"/>
              <a:ea typeface="+mn-ea"/>
              <a:cs typeface="+mn-cs"/>
            </a:endParaRPr>
          </a:p>
        </p:txBody>
      </p:sp>
      <p:sp>
        <p:nvSpPr>
          <p:cNvPr id="23573" name="AutoShape 21">
            <a:hlinkClick r:id="" action="ppaction://hlinkshowjump?jump=nextslide">
              <a:snd r:embed="rId18" name="camera.wav"/>
            </a:hlinkClick>
          </p:cNvPr>
          <p:cNvSpPr/>
          <p:nvPr/>
        </p:nvSpPr>
        <p:spPr>
          <a:xfrm>
            <a:off x="10566400" y="5562600"/>
            <a:ext cx="1261533" cy="383117"/>
          </a:xfrm>
          <a:prstGeom prst="rightArrow">
            <a:avLst>
              <a:gd name="adj1" fmla="val 50000"/>
              <a:gd name="adj2" fmla="val 82320"/>
            </a:avLst>
          </a:prstGeom>
          <a:solidFill>
            <a:schemeClr val="accent1"/>
          </a:solidFill>
          <a:ln w="9525" cap="flat" cmpd="sng">
            <a:solidFill>
              <a:schemeClr val="tx1"/>
            </a:solidFill>
            <a:prstDash val="solid"/>
            <a:miter/>
            <a:headEnd type="none" w="med" len="med"/>
            <a:tailEnd type="none" w="med" len="med"/>
          </a:ln>
        </p:spPr>
        <p:txBody>
          <a:bodyPr wrap="none" anchor="ctr" anchorCtr="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cSld>
  <p:clrMapOvr>
    <a:masterClrMapping/>
  </p:clrMapOvr>
  <p:transition/>
  <p:timing>
    <p:tnLst>
      <p:par>
        <p:cTn id="1" dur="indefinite" restart="never" nodeType="tmRoot">
          <p:childTnLst>
            <p:seq concurrent="1" nextAc="seek">
              <p:cTn id="2" restart="whenNotActive" fill="hold" evtFilter="cancelBubble" nodeType="interactiveSeq">
                <p:stCondLst>
                  <p:cond evt="onClick" delay="0">
                    <p:tgtEl>
                      <p:spTgt spid="8"/>
                    </p:tgtEl>
                  </p:cond>
                </p:stCondLst>
                <p:endSync evt="end" delay="0">
                  <p:rtn val="all"/>
                </p:endSync>
                <p:childTnLst>
                  <p:par>
                    <p:cTn id="3" fill="hold">
                      <p:stCondLst>
                        <p:cond delay="0"/>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500"/>
                                        <p:tgtEl>
                                          <p:spTgt spid="8"/>
                                        </p:tgtEl>
                                      </p:cBhvr>
                                    </p:animEffect>
                                    <p:set>
                                      <p:cBhvr>
                                        <p:cTn id="7" dur="1" fill="hold">
                                          <p:stCondLst>
                                            <p:cond delay="499"/>
                                          </p:stCondLst>
                                        </p:cTn>
                                        <p:tgtEl>
                                          <p:spTgt spid="8"/>
                                        </p:tgtEl>
                                        <p:attrNameLst>
                                          <p:attrName>style.visibility</p:attrName>
                                        </p:attrNameLst>
                                      </p:cBhvr>
                                      <p:to>
                                        <p:strVal val="hidden"/>
                                      </p:to>
                                    </p:set>
                                  </p:childTnLst>
                                </p:cTn>
                              </p:par>
                              <p:par>
                                <p:cTn id="8" presetID="10" presetClass="exit" presetSubtype="0" fill="hold" nodeType="withEffect">
                                  <p:stCondLst>
                                    <p:cond delay="0"/>
                                  </p:stCondLst>
                                  <p:childTnLst>
                                    <p:animEffect transition="out" filter="fade">
                                      <p:cBhvr>
                                        <p:cTn id="9" dur="500"/>
                                        <p:tgtEl>
                                          <p:spTgt spid="9"/>
                                        </p:tgtEl>
                                      </p:cBhvr>
                                    </p:animEffect>
                                    <p:set>
                                      <p:cBhvr>
                                        <p:cTn id="10" dur="1" fill="hold">
                                          <p:stCondLst>
                                            <p:cond delay="499"/>
                                          </p:stCondLst>
                                        </p:cTn>
                                        <p:tgtEl>
                                          <p:spTgt spid="9"/>
                                        </p:tgtEl>
                                        <p:attrNameLst>
                                          <p:attrName>style.visibility</p:attrName>
                                        </p:attrNameLst>
                                      </p:cBhvr>
                                      <p:to>
                                        <p:strVal val="hidden"/>
                                      </p:to>
                                    </p:set>
                                  </p:childTnLst>
                                </p:cTn>
                              </p:par>
                            </p:childTnLst>
                          </p:cTn>
                        </p:par>
                      </p:childTnLst>
                    </p:cTn>
                  </p:par>
                </p:childTnLst>
              </p:cTn>
              <p:nextCondLst>
                <p:cond evt="onClick" delay="0">
                  <p:tgtEl>
                    <p:spTgt spid="8"/>
                  </p:tgtEl>
                </p:cond>
              </p:nextCondLst>
            </p:seq>
            <p:seq concurrent="1" nextAc="seek">
              <p:cTn id="11" restart="whenNotActive" fill="hold" evtFilter="cancelBubble" nodeType="interactiveSeq">
                <p:stCondLst>
                  <p:cond evt="onClick" delay="0">
                    <p:tgtEl>
                      <p:spTgt spid="10"/>
                    </p:tgtEl>
                  </p:cond>
                </p:stCondLst>
                <p:endSync evt="end" delay="0">
                  <p:rtn val="all"/>
                </p:endSync>
                <p:childTnLst>
                  <p:par>
                    <p:cTn id="12" fill="hold">
                      <p:stCondLst>
                        <p:cond delay="0"/>
                      </p:stCondLst>
                      <p:childTnLst>
                        <p:par>
                          <p:cTn id="13" fill="hold">
                            <p:stCondLst>
                              <p:cond delay="0"/>
                            </p:stCondLst>
                            <p:childTnLst>
                              <p:par>
                                <p:cTn id="14" presetID="10" presetClass="exit" presetSubtype="0" fill="hold" nodeType="clickEffect">
                                  <p:stCondLst>
                                    <p:cond delay="0"/>
                                  </p:stCondLst>
                                  <p:childTnLst>
                                    <p:animEffect transition="out" filter="fade">
                                      <p:cBhvr>
                                        <p:cTn id="15" dur="500"/>
                                        <p:tgtEl>
                                          <p:spTgt spid="10"/>
                                        </p:tgtEl>
                                      </p:cBhvr>
                                    </p:animEffect>
                                    <p:set>
                                      <p:cBhvr>
                                        <p:cTn id="16" dur="1" fill="hold">
                                          <p:stCondLst>
                                            <p:cond delay="499"/>
                                          </p:stCondLst>
                                        </p:cTn>
                                        <p:tgtEl>
                                          <p:spTgt spid="10"/>
                                        </p:tgtEl>
                                        <p:attrNameLst>
                                          <p:attrName>style.visibility</p:attrName>
                                        </p:attrNameLst>
                                      </p:cBhvr>
                                      <p:to>
                                        <p:strVal val="hidden"/>
                                      </p:to>
                                    </p:set>
                                  </p:childTnLst>
                                </p:cTn>
                              </p:par>
                              <p:par>
                                <p:cTn id="17" presetID="10" presetClass="exit" presetSubtype="0" fill="hold" nodeType="withEffect">
                                  <p:stCondLst>
                                    <p:cond delay="0"/>
                                  </p:stCondLst>
                                  <p:childTnLst>
                                    <p:animEffect transition="out" filter="fade">
                                      <p:cBhvr>
                                        <p:cTn id="18" dur="500"/>
                                        <p:tgtEl>
                                          <p:spTgt spid="11"/>
                                        </p:tgtEl>
                                      </p:cBhvr>
                                    </p:animEffect>
                                    <p:set>
                                      <p:cBhvr>
                                        <p:cTn id="19" dur="1" fill="hold">
                                          <p:stCondLst>
                                            <p:cond delay="499"/>
                                          </p:stCondLst>
                                        </p:cTn>
                                        <p:tgtEl>
                                          <p:spTgt spid="11"/>
                                        </p:tgtEl>
                                        <p:attrNameLst>
                                          <p:attrName>style.visibility</p:attrName>
                                        </p:attrNameLst>
                                      </p:cBhvr>
                                      <p:to>
                                        <p:strVal val="hidden"/>
                                      </p:to>
                                    </p:set>
                                  </p:childTnLst>
                                </p:cTn>
                              </p:par>
                            </p:childTnLst>
                          </p:cTn>
                        </p:par>
                      </p:childTnLst>
                    </p:cTn>
                  </p:par>
                </p:childTnLst>
              </p:cTn>
              <p:nextCondLst>
                <p:cond evt="onClick" delay="0">
                  <p:tgtEl>
                    <p:spTgt spid="10"/>
                  </p:tgtEl>
                </p:cond>
              </p:nextCondLst>
            </p:seq>
            <p:seq concurrent="1" nextAc="seek">
              <p:cTn id="20" restart="whenNotActive" fill="hold" evtFilter="cancelBubble" nodeType="interactiveSeq">
                <p:stCondLst>
                  <p:cond evt="onClick" delay="0">
                    <p:tgtEl>
                      <p:spTgt spid="12"/>
                    </p:tgtEl>
                  </p:cond>
                </p:stCondLst>
                <p:endSync evt="end" delay="0">
                  <p:rtn val="all"/>
                </p:endSync>
                <p:childTnLst>
                  <p:par>
                    <p:cTn id="21" fill="hold">
                      <p:stCondLst>
                        <p:cond delay="0"/>
                      </p:stCondLst>
                      <p:childTnLst>
                        <p:par>
                          <p:cTn id="22" fill="hold">
                            <p:stCondLst>
                              <p:cond delay="0"/>
                            </p:stCondLst>
                            <p:childTnLst>
                              <p:par>
                                <p:cTn id="23" presetID="10" presetClass="exit" presetSubtype="0" fill="hold" nodeType="clickEffect">
                                  <p:stCondLst>
                                    <p:cond delay="0"/>
                                  </p:stCondLst>
                                  <p:childTnLst>
                                    <p:animEffect transition="out" filter="fade">
                                      <p:cBhvr>
                                        <p:cTn id="24" dur="500"/>
                                        <p:tgtEl>
                                          <p:spTgt spid="12"/>
                                        </p:tgtEl>
                                      </p:cBhvr>
                                    </p:animEffect>
                                    <p:set>
                                      <p:cBhvr>
                                        <p:cTn id="25" dur="1" fill="hold">
                                          <p:stCondLst>
                                            <p:cond delay="499"/>
                                          </p:stCondLst>
                                        </p:cTn>
                                        <p:tgtEl>
                                          <p:spTgt spid="12"/>
                                        </p:tgtEl>
                                        <p:attrNameLst>
                                          <p:attrName>style.visibility</p:attrName>
                                        </p:attrNameLst>
                                      </p:cBhvr>
                                      <p:to>
                                        <p:strVal val="hidden"/>
                                      </p:to>
                                    </p:set>
                                  </p:childTnLst>
                                </p:cTn>
                              </p:par>
                              <p:par>
                                <p:cTn id="26" presetID="10" presetClass="exit" presetSubtype="0" fill="hold" nodeType="withEffect">
                                  <p:stCondLst>
                                    <p:cond delay="0"/>
                                  </p:stCondLst>
                                  <p:childTnLst>
                                    <p:animEffect transition="out" filter="fade">
                                      <p:cBhvr>
                                        <p:cTn id="27" dur="500"/>
                                        <p:tgtEl>
                                          <p:spTgt spid="13"/>
                                        </p:tgtEl>
                                      </p:cBhvr>
                                    </p:animEffect>
                                    <p:set>
                                      <p:cBhvr>
                                        <p:cTn id="28" dur="1" fill="hold">
                                          <p:stCondLst>
                                            <p:cond delay="499"/>
                                          </p:stCondLst>
                                        </p:cTn>
                                        <p:tgtEl>
                                          <p:spTgt spid="13"/>
                                        </p:tgtEl>
                                        <p:attrNameLst>
                                          <p:attrName>style.visibility</p:attrName>
                                        </p:attrNameLst>
                                      </p:cBhvr>
                                      <p:to>
                                        <p:strVal val="hidden"/>
                                      </p:to>
                                    </p:set>
                                  </p:childTnLst>
                                </p:cTn>
                              </p:par>
                            </p:childTnLst>
                          </p:cTn>
                        </p:par>
                      </p:childTnLst>
                    </p:cTn>
                  </p:par>
                </p:childTnLst>
              </p:cTn>
              <p:nextCondLst>
                <p:cond evt="onClick" delay="0">
                  <p:tgtEl>
                    <p:spTgt spid="12"/>
                  </p:tgtEl>
                </p:cond>
              </p:nextCondLst>
            </p:seq>
            <p:seq concurrent="1" nextAc="seek">
              <p:cTn id="29" restart="whenNotActive" fill="hold" evtFilter="cancelBubble" nodeType="interactiveSeq">
                <p:stCondLst>
                  <p:cond evt="onClick" delay="0">
                    <p:tgtEl>
                      <p:spTgt spid="14"/>
                    </p:tgtEl>
                  </p:cond>
                </p:stCondLst>
                <p:endSync evt="end" delay="0">
                  <p:rtn val="all"/>
                </p:endSync>
                <p:childTnLst>
                  <p:par>
                    <p:cTn id="30" fill="hold">
                      <p:stCondLst>
                        <p:cond delay="0"/>
                      </p:stCondLst>
                      <p:childTnLst>
                        <p:par>
                          <p:cTn id="31" fill="hold">
                            <p:stCondLst>
                              <p:cond delay="0"/>
                            </p:stCondLst>
                            <p:childTnLst>
                              <p:par>
                                <p:cTn id="32" presetID="10" presetClass="exit" presetSubtype="0" fill="hold" nodeType="clickEffect">
                                  <p:stCondLst>
                                    <p:cond delay="0"/>
                                  </p:stCondLst>
                                  <p:childTnLst>
                                    <p:animEffect transition="out" filter="fade">
                                      <p:cBhvr>
                                        <p:cTn id="33" dur="500"/>
                                        <p:tgtEl>
                                          <p:spTgt spid="14"/>
                                        </p:tgtEl>
                                      </p:cBhvr>
                                    </p:animEffect>
                                    <p:set>
                                      <p:cBhvr>
                                        <p:cTn id="34" dur="1" fill="hold">
                                          <p:stCondLst>
                                            <p:cond delay="499"/>
                                          </p:stCondLst>
                                        </p:cTn>
                                        <p:tgtEl>
                                          <p:spTgt spid="14"/>
                                        </p:tgtEl>
                                        <p:attrNameLst>
                                          <p:attrName>style.visibility</p:attrName>
                                        </p:attrNameLst>
                                      </p:cBhvr>
                                      <p:to>
                                        <p:strVal val="hidden"/>
                                      </p:to>
                                    </p:set>
                                  </p:childTnLst>
                                </p:cTn>
                              </p:par>
                              <p:par>
                                <p:cTn id="35" presetID="10" presetClass="exit" presetSubtype="0" fill="hold" nodeType="withEffect">
                                  <p:stCondLst>
                                    <p:cond delay="0"/>
                                  </p:stCondLst>
                                  <p:childTnLst>
                                    <p:animEffect transition="out" filter="fade">
                                      <p:cBhvr>
                                        <p:cTn id="36" dur="500"/>
                                        <p:tgtEl>
                                          <p:spTgt spid="15"/>
                                        </p:tgtEl>
                                      </p:cBhvr>
                                    </p:animEffect>
                                    <p:set>
                                      <p:cBhvr>
                                        <p:cTn id="37" dur="1" fill="hold">
                                          <p:stCondLst>
                                            <p:cond delay="499"/>
                                          </p:stCondLst>
                                        </p:cTn>
                                        <p:tgtEl>
                                          <p:spTgt spid="15"/>
                                        </p:tgtEl>
                                        <p:attrNameLst>
                                          <p:attrName>style.visibility</p:attrName>
                                        </p:attrNameLst>
                                      </p:cBhvr>
                                      <p:to>
                                        <p:strVal val="hidden"/>
                                      </p:to>
                                    </p:set>
                                  </p:childTnLst>
                                </p:cTn>
                              </p:par>
                            </p:childTnLst>
                          </p:cTn>
                        </p:par>
                      </p:childTnLst>
                    </p:cTn>
                  </p:par>
                </p:childTnLst>
              </p:cTn>
              <p:nextCondLst>
                <p:cond evt="onClick" delay="0">
                  <p:tgtEl>
                    <p:spTgt spid="14"/>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2" name="Picture 43"/>
          <p:cNvPicPr>
            <a:picLocks noChangeAspect="1"/>
          </p:cNvPicPr>
          <p:nvPr/>
        </p:nvPicPr>
        <p:blipFill>
          <a:blip r:embed="rId4"/>
          <a:stretch>
            <a:fillRect/>
          </a:stretch>
        </p:blipFill>
        <p:spPr>
          <a:xfrm>
            <a:off x="5833533" y="-50800"/>
            <a:ext cx="1940984" cy="1858433"/>
          </a:xfrm>
          <a:prstGeom prst="rect">
            <a:avLst/>
          </a:prstGeom>
          <a:noFill/>
          <a:ln w="9525">
            <a:noFill/>
          </a:ln>
        </p:spPr>
      </p:pic>
      <p:pic>
        <p:nvPicPr>
          <p:cNvPr id="25603" name="Picture 4"/>
          <p:cNvPicPr>
            <a:picLocks noChangeAspect="1"/>
          </p:cNvPicPr>
          <p:nvPr/>
        </p:nvPicPr>
        <p:blipFill>
          <a:blip r:embed="rId5"/>
          <a:stretch>
            <a:fillRect/>
          </a:stretch>
        </p:blipFill>
        <p:spPr>
          <a:xfrm>
            <a:off x="9772651" y="4861984"/>
            <a:ext cx="1970616" cy="1742016"/>
          </a:xfrm>
          <a:prstGeom prst="rect">
            <a:avLst/>
          </a:prstGeom>
          <a:noFill/>
          <a:ln w="9525">
            <a:noFill/>
          </a:ln>
        </p:spPr>
      </p:pic>
      <p:pic>
        <p:nvPicPr>
          <p:cNvPr id="7" name="Picture 6"/>
          <p:cNvPicPr>
            <a:picLocks noChangeAspect="1"/>
          </p:cNvPicPr>
          <p:nvPr/>
        </p:nvPicPr>
        <p:blipFill>
          <a:blip r:embed="rId6"/>
          <a:stretch>
            <a:fillRect/>
          </a:stretch>
        </p:blipFill>
        <p:spPr>
          <a:xfrm>
            <a:off x="9726084" y="4347633"/>
            <a:ext cx="2061633" cy="1384300"/>
          </a:xfrm>
          <a:prstGeom prst="rect">
            <a:avLst/>
          </a:prstGeom>
          <a:noFill/>
          <a:ln w="9525">
            <a:noFill/>
          </a:ln>
        </p:spPr>
      </p:pic>
      <p:sp>
        <p:nvSpPr>
          <p:cNvPr id="9" name="Rectangle: Folded Corner 8"/>
          <p:cNvSpPr/>
          <p:nvPr/>
        </p:nvSpPr>
        <p:spPr>
          <a:xfrm>
            <a:off x="9956800" y="3937000"/>
            <a:ext cx="1468967" cy="1329267"/>
          </a:xfrm>
          <a:prstGeom prst="foldedCorner">
            <a:avLst>
              <a:gd name="adj" fmla="val 16667"/>
            </a:avLst>
          </a:prstGeom>
          <a:solidFill>
            <a:schemeClr val="bg1"/>
          </a:solidFill>
          <a:ln w="12700">
            <a:noFill/>
          </a:ln>
        </p:spPr>
        <p:txBody>
          <a:bodyPr lIns="91440" tIns="45720" rIns="91440" bIns="45720" anchor="ctr" anchorCtr="0"/>
          <a:lstStyle/>
          <a:p>
            <a:pPr marL="0" marR="0" lvl="0" indent="0" algn="ctr" defTabSz="685800" rtl="0" eaLnBrk="1" fontAlgn="auto" latinLnBrk="0" hangingPunct="1">
              <a:lnSpc>
                <a:spcPct val="100000"/>
              </a:lnSpc>
              <a:spcBef>
                <a:spcPts val="0"/>
              </a:spcBef>
              <a:spcAft>
                <a:spcPts val="0"/>
              </a:spcAft>
              <a:buClrTx/>
              <a:buSzTx/>
              <a:buFontTx/>
              <a:buNone/>
              <a:tabLst/>
              <a:defRPr/>
            </a:pPr>
            <a:r>
              <a:rPr lang="en-US" sz="1865" b="1">
                <a:solidFill>
                  <a:prstClr val="black"/>
                </a:solidFill>
                <a:latin typeface="Tahoma" panose="020B0604030504040204" pitchFamily="34" charset="0"/>
                <a:cs typeface="Tahoma" panose="020B0604030504040204" pitchFamily="34" charset="0"/>
              </a:rPr>
              <a:t>CHÚC MỪNG</a:t>
            </a:r>
            <a:r>
              <a:rPr kumimoji="0" sz="1865" b="1" i="0" u="none" strike="noStrike" kern="1200" cap="none" spc="0" normalizeH="0" baseline="0" noProof="0">
                <a:ln>
                  <a:noFill/>
                </a:ln>
                <a:solidFill>
                  <a:prstClr val="black"/>
                </a:solidFill>
                <a:effectLst/>
                <a:uLnTx/>
                <a:uFillTx/>
                <a:latin typeface="Tahoma" panose="020B0604030504040204" pitchFamily="34" charset="0"/>
                <a:ea typeface="+mn-ea"/>
                <a:cs typeface="Tahoma" panose="020B0604030504040204" pitchFamily="34" charset="0"/>
              </a:rPr>
              <a:t> </a:t>
            </a:r>
            <a:endParaRPr kumimoji="0" sz="1865"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mn-cs"/>
            </a:endParaRPr>
          </a:p>
        </p:txBody>
      </p:sp>
      <p:sp>
        <p:nvSpPr>
          <p:cNvPr id="27" name="Rectangle: Folded Corner 26"/>
          <p:cNvSpPr/>
          <p:nvPr/>
        </p:nvSpPr>
        <p:spPr>
          <a:xfrm>
            <a:off x="582083" y="230716"/>
            <a:ext cx="5377070" cy="1295400"/>
          </a:xfrm>
          <a:prstGeom prst="foldedCorner">
            <a:avLst>
              <a:gd name="adj" fmla="val 16667"/>
            </a:avLst>
          </a:prstGeom>
          <a:solidFill>
            <a:schemeClr val="bg1">
              <a:alpha val="90195"/>
            </a:schemeClr>
          </a:solidFill>
          <a:ln w="12700">
            <a:noFill/>
          </a:ln>
        </p:spPr>
        <p:txBody>
          <a:bodyPr lIns="91440" tIns="45720" rIns="91440" bIns="45720" anchor="ctr" anchorCtr="0"/>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a:ln>
                  <a:noFill/>
                </a:ln>
                <a:solidFill>
                  <a:srgbClr val="002060"/>
                </a:solidFill>
                <a:effectLst/>
                <a:uLnTx/>
                <a:uFillTx/>
                <a:latin typeface="Times New Roman" panose="02020603050405020304" pitchFamily="18" charset="0"/>
                <a:ea typeface="Tahoma" panose="020B0604030504040204" pitchFamily="34" charset="0"/>
                <a:cs typeface="Times New Roman" panose="02020603050405020304" pitchFamily="18" charset="0"/>
              </a:rPr>
              <a:t>11 – 7 = ?</a:t>
            </a:r>
            <a:endParaRPr kumimoji="0" lang="en-US" sz="4000" b="1" i="0" u="none" strike="noStrike" kern="1200" cap="none" spc="0" normalizeH="0" baseline="0" noProof="0" dirty="0">
              <a:ln>
                <a:noFill/>
              </a:ln>
              <a:solidFill>
                <a:srgbClr val="002060"/>
              </a:solidFill>
              <a:effectLst/>
              <a:uLnTx/>
              <a:uFillTx/>
              <a:latin typeface="Times New Roman" panose="02020603050405020304" pitchFamily="18" charset="0"/>
              <a:ea typeface="Tahoma" panose="020B0604030504040204" pitchFamily="34" charset="0"/>
              <a:cs typeface="Times New Roman" panose="02020603050405020304" pitchFamily="18" charset="0"/>
            </a:endParaRPr>
          </a:p>
        </p:txBody>
      </p:sp>
      <p:sp>
        <p:nvSpPr>
          <p:cNvPr id="28" name="Rectangle: Folded Corner 27"/>
          <p:cNvSpPr/>
          <p:nvPr/>
        </p:nvSpPr>
        <p:spPr>
          <a:xfrm>
            <a:off x="7523921" y="1797050"/>
            <a:ext cx="3167361" cy="1532467"/>
          </a:xfrm>
          <a:prstGeom prst="foldedCorner">
            <a:avLst>
              <a:gd name="adj" fmla="val 16667"/>
            </a:avLst>
          </a:prstGeom>
          <a:solidFill>
            <a:schemeClr val="bg1">
              <a:alpha val="90195"/>
            </a:schemeClr>
          </a:solidFill>
          <a:ln w="12700">
            <a:noFill/>
          </a:ln>
        </p:spPr>
        <p:txBody>
          <a:bodyPr lIns="91440" tIns="45720" rIns="91440" bIns="45720" anchor="ctr" anchorCtr="0"/>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US" altLang="vi-VN" sz="4000" b="1" i="0" u="none" strike="noStrike" kern="1200" cap="none" spc="0" normalizeH="0" baseline="0" noProof="0">
                <a:ln>
                  <a:noFill/>
                </a:ln>
                <a:solidFill>
                  <a:srgbClr val="002060"/>
                </a:solidFill>
                <a:effectLst/>
                <a:uLnTx/>
                <a:uFillTx/>
                <a:latin typeface="Times New Roman" panose="02020603050405020304" pitchFamily="18" charset="0"/>
                <a:ea typeface="Tahoma" panose="020B0604030504040204" pitchFamily="34" charset="0"/>
                <a:cs typeface="Times New Roman" panose="02020603050405020304" pitchFamily="18" charset="0"/>
              </a:rPr>
              <a:t>4</a:t>
            </a:r>
            <a:endParaRPr kumimoji="0" lang="en-US" altLang="vi-VN" sz="4000" b="1" i="0" u="none" strike="noStrike" kern="1200" cap="none" spc="0" normalizeH="0" baseline="0" noProof="0" dirty="0">
              <a:ln>
                <a:noFill/>
              </a:ln>
              <a:solidFill>
                <a:srgbClr val="002060"/>
              </a:solidFill>
              <a:effectLst/>
              <a:uLnTx/>
              <a:uFillTx/>
              <a:latin typeface="Times New Roman" panose="02020603050405020304" pitchFamily="18" charset="0"/>
              <a:ea typeface="Tahoma" panose="020B0604030504040204" pitchFamily="34" charset="0"/>
              <a:cs typeface="Times New Roman" panose="02020603050405020304" pitchFamily="18" charset="0"/>
            </a:endParaRPr>
          </a:p>
        </p:txBody>
      </p:sp>
      <p:sp>
        <p:nvSpPr>
          <p:cNvPr id="25608" name="Rectangle 32"/>
          <p:cNvSpPr/>
          <p:nvPr/>
        </p:nvSpPr>
        <p:spPr>
          <a:xfrm rot="5600923">
            <a:off x="2829984" y="4993217"/>
            <a:ext cx="2438400" cy="251883"/>
          </a:xfrm>
          <a:prstGeom prst="rect">
            <a:avLst/>
          </a:prstGeom>
          <a:blipFill rotWithShape="1">
            <a:blip r:embed="rId7"/>
          </a:blipFill>
          <a:ln w="12700">
            <a:noFill/>
          </a:ln>
        </p:spPr>
        <p:txBody>
          <a:bodyPr lIns="91440" tIns="45720" rIns="91440" bIns="45720" anchor="ctr" anchorCtr="0"/>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sz="1865" b="0" i="0" u="none" strike="noStrike" kern="1200" cap="none" spc="0" normalizeH="0" baseline="0" noProof="0" dirty="0">
              <a:ln>
                <a:noFill/>
              </a:ln>
              <a:solidFill>
                <a:srgbClr val="FFFFFF"/>
              </a:solidFill>
              <a:effectLst/>
              <a:uLnTx/>
              <a:uFillTx/>
              <a:latin typeface="Calibri" panose="020F0502020204030204" charset="0"/>
              <a:ea typeface="+mn-ea"/>
              <a:cs typeface="+mn-cs"/>
            </a:endParaRPr>
          </a:p>
        </p:txBody>
      </p:sp>
      <p:pic>
        <p:nvPicPr>
          <p:cNvPr id="25610" name="Picture 34"/>
          <p:cNvPicPr>
            <a:picLocks noChangeAspect="1"/>
          </p:cNvPicPr>
          <p:nvPr/>
        </p:nvPicPr>
        <p:blipFill>
          <a:blip r:embed="rId8"/>
          <a:stretch>
            <a:fillRect/>
          </a:stretch>
        </p:blipFill>
        <p:spPr>
          <a:xfrm>
            <a:off x="3572933" y="5458884"/>
            <a:ext cx="952500" cy="1018116"/>
          </a:xfrm>
          <a:prstGeom prst="rect">
            <a:avLst/>
          </a:prstGeom>
          <a:noFill/>
          <a:ln w="9525">
            <a:noFill/>
          </a:ln>
        </p:spPr>
      </p:pic>
      <p:grpSp>
        <p:nvGrpSpPr>
          <p:cNvPr id="25611" name="Flowchart: Summing Junction 35"/>
          <p:cNvGrpSpPr/>
          <p:nvPr/>
        </p:nvGrpSpPr>
        <p:grpSpPr>
          <a:xfrm>
            <a:off x="4011084" y="4182533"/>
            <a:ext cx="184149" cy="177800"/>
            <a:chOff x="2527" y="2634"/>
            <a:chExt cx="115" cy="112"/>
          </a:xfrm>
        </p:grpSpPr>
        <p:pic>
          <p:nvPicPr>
            <p:cNvPr id="25618" name="Flowchart: Summing Junction 35"/>
            <p:cNvPicPr/>
            <p:nvPr/>
          </p:nvPicPr>
          <p:blipFill>
            <a:blip r:embed="rId9"/>
            <a:stretch>
              <a:fillRect/>
            </a:stretch>
          </p:blipFill>
          <p:spPr>
            <a:xfrm>
              <a:off x="2527" y="2634"/>
              <a:ext cx="115" cy="112"/>
            </a:xfrm>
            <a:prstGeom prst="rect">
              <a:avLst/>
            </a:prstGeom>
            <a:noFill/>
            <a:ln w="9525">
              <a:noFill/>
            </a:ln>
          </p:spPr>
        </p:pic>
        <p:sp>
          <p:nvSpPr>
            <p:cNvPr id="25619" name="Text Box 13"/>
            <p:cNvSpPr txBox="1"/>
            <p:nvPr/>
          </p:nvSpPr>
          <p:spPr>
            <a:xfrm>
              <a:off x="2550" y="2656"/>
              <a:ext cx="69" cy="69"/>
            </a:xfrm>
            <a:prstGeom prst="rect">
              <a:avLst/>
            </a:prstGeom>
            <a:noFill/>
            <a:ln w="9525">
              <a:noFill/>
            </a:ln>
          </p:spPr>
          <p:txBody>
            <a:bodyPr lIns="91440" tIns="45720" rIns="91440" bIns="45720" anchor="ctr" anchorCtr="0"/>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sz="1865" b="0" i="0" u="none" strike="noStrike" kern="1200" cap="none" spc="0" normalizeH="0" baseline="0" noProof="0" dirty="0">
                <a:ln>
                  <a:noFill/>
                </a:ln>
                <a:solidFill>
                  <a:srgbClr val="FFFFFF"/>
                </a:solidFill>
                <a:effectLst/>
                <a:uLnTx/>
                <a:uFillTx/>
                <a:latin typeface="Calibri" panose="020F0502020204030204" charset="0"/>
                <a:ea typeface="+mn-ea"/>
                <a:cs typeface="+mn-cs"/>
              </a:endParaRPr>
            </a:p>
          </p:txBody>
        </p:sp>
      </p:grpSp>
      <p:pic>
        <p:nvPicPr>
          <p:cNvPr id="25612" name="Picture 37"/>
          <p:cNvPicPr>
            <a:picLocks noChangeAspect="1"/>
          </p:cNvPicPr>
          <p:nvPr/>
        </p:nvPicPr>
        <p:blipFill>
          <a:blip r:embed="rId10"/>
          <a:stretch>
            <a:fillRect/>
          </a:stretch>
        </p:blipFill>
        <p:spPr>
          <a:xfrm>
            <a:off x="5001684" y="5154084"/>
            <a:ext cx="1166283" cy="1276349"/>
          </a:xfrm>
          <a:prstGeom prst="rect">
            <a:avLst/>
          </a:prstGeom>
          <a:noFill/>
          <a:ln w="9525">
            <a:noFill/>
          </a:ln>
        </p:spPr>
      </p:pic>
      <p:pic>
        <p:nvPicPr>
          <p:cNvPr id="25613" name="Picture 44"/>
          <p:cNvPicPr>
            <a:picLocks noChangeAspect="1"/>
          </p:cNvPicPr>
          <p:nvPr/>
        </p:nvPicPr>
        <p:blipFill>
          <a:blip r:embed="rId10"/>
          <a:stretch>
            <a:fillRect/>
          </a:stretch>
        </p:blipFill>
        <p:spPr>
          <a:xfrm>
            <a:off x="0" y="3972984"/>
            <a:ext cx="1164167" cy="1276349"/>
          </a:xfrm>
          <a:prstGeom prst="rect">
            <a:avLst/>
          </a:prstGeom>
          <a:noFill/>
          <a:ln w="9525">
            <a:noFill/>
          </a:ln>
        </p:spPr>
      </p:pic>
      <p:pic>
        <p:nvPicPr>
          <p:cNvPr id="25614" name="Picture 48"/>
          <p:cNvPicPr>
            <a:picLocks noChangeAspect="1"/>
          </p:cNvPicPr>
          <p:nvPr/>
        </p:nvPicPr>
        <p:blipFill>
          <a:blip r:embed="rId11"/>
          <a:stretch>
            <a:fillRect/>
          </a:stretch>
        </p:blipFill>
        <p:spPr>
          <a:xfrm>
            <a:off x="3048000" y="3429000"/>
            <a:ext cx="778933" cy="770467"/>
          </a:xfrm>
          <a:prstGeom prst="rect">
            <a:avLst/>
          </a:prstGeom>
          <a:noFill/>
          <a:ln w="9525">
            <a:noFill/>
          </a:ln>
        </p:spPr>
      </p:pic>
      <p:pic>
        <p:nvPicPr>
          <p:cNvPr id="25615" name="Picture 50"/>
          <p:cNvPicPr>
            <a:picLocks noChangeAspect="1"/>
          </p:cNvPicPr>
          <p:nvPr/>
        </p:nvPicPr>
        <p:blipFill>
          <a:blip r:embed="rId12"/>
          <a:stretch>
            <a:fillRect/>
          </a:stretch>
        </p:blipFill>
        <p:spPr>
          <a:xfrm flipH="1">
            <a:off x="4557184" y="3666067"/>
            <a:ext cx="882649" cy="842433"/>
          </a:xfrm>
          <a:prstGeom prst="rect">
            <a:avLst/>
          </a:prstGeom>
          <a:noFill/>
          <a:ln w="9525">
            <a:noFill/>
          </a:ln>
        </p:spPr>
      </p:pic>
      <p:pic>
        <p:nvPicPr>
          <p:cNvPr id="53" name="Picture 52"/>
          <p:cNvPicPr>
            <a:picLocks noChangeAspect="1"/>
          </p:cNvPicPr>
          <p:nvPr/>
        </p:nvPicPr>
        <p:blipFill>
          <a:blip r:embed="rId13"/>
          <a:stretch>
            <a:fillRect/>
          </a:stretch>
        </p:blipFill>
        <p:spPr>
          <a:xfrm>
            <a:off x="9884833" y="3920067"/>
            <a:ext cx="495300" cy="438151"/>
          </a:xfrm>
          <a:prstGeom prst="rect">
            <a:avLst/>
          </a:prstGeom>
          <a:noFill/>
          <a:ln w="9525">
            <a:noFill/>
          </a:ln>
        </p:spPr>
      </p:pic>
      <p:pic>
        <p:nvPicPr>
          <p:cNvPr id="55" name="Picture 54"/>
          <p:cNvPicPr>
            <a:picLocks noChangeAspect="1"/>
          </p:cNvPicPr>
          <p:nvPr/>
        </p:nvPicPr>
        <p:blipFill>
          <a:blip r:embed="rId14"/>
          <a:stretch>
            <a:fillRect/>
          </a:stretch>
        </p:blipFill>
        <p:spPr>
          <a:xfrm>
            <a:off x="11051117" y="3822700"/>
            <a:ext cx="713316" cy="1191684"/>
          </a:xfrm>
          <a:prstGeom prst="rect">
            <a:avLst/>
          </a:prstGeom>
          <a:noFill/>
          <a:ln w="9525">
            <a:noFill/>
          </a:ln>
        </p:spPr>
      </p:pic>
      <p:sp>
        <p:nvSpPr>
          <p:cNvPr id="2" name="Arrow: Pentagon 30">
            <a:hlinkClick r:id="rId15" action="ppaction://hlinksldjump">
              <a:snd r:embed="rId3" name="applause.wav"/>
            </a:hlinkClick>
          </p:cNvPr>
          <p:cNvSpPr/>
          <p:nvPr/>
        </p:nvSpPr>
        <p:spPr>
          <a:xfrm rot="586976" flipH="1">
            <a:off x="2844800" y="4038600"/>
            <a:ext cx="2309284" cy="901700"/>
          </a:xfrm>
          <a:prstGeom prst="homePlate">
            <a:avLst>
              <a:gd name="adj" fmla="val 49845"/>
            </a:avLst>
          </a:prstGeom>
          <a:blipFill rotWithShape="1">
            <a:blip r:embed="rId7"/>
          </a:blipFill>
          <a:ln w="12700">
            <a:noFill/>
          </a:ln>
        </p:spPr>
        <p:txBody>
          <a:bodyPr lIns="91440" tIns="45720" rIns="91440" bIns="45720" anchor="ctr" anchorCtr="0"/>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sz="2800" b="1" i="0" u="none" strike="noStrike" kern="1200" cap="none" spc="0" normalizeH="0" baseline="0" noProof="0" dirty="0">
                <a:ln>
                  <a:noFill/>
                </a:ln>
                <a:solidFill>
                  <a:srgbClr val="FFFFFF"/>
                </a:solidFill>
                <a:effectLst/>
                <a:uLnTx/>
                <a:uFillTx/>
                <a:latin typeface="Tahoma" panose="020B0604030504040204" pitchFamily="34" charset="0"/>
                <a:ea typeface="+mn-ea"/>
                <a:cs typeface="Tahoma" panose="020B0604030504040204" pitchFamily="34" charset="0"/>
              </a:rPr>
              <a:t>GO HOME</a:t>
            </a:r>
            <a:endParaRPr kumimoji="0" sz="2800" b="1" i="0" u="none" strike="noStrike" kern="1200" cap="none" spc="0" normalizeH="0" baseline="0" noProof="0" dirty="0">
              <a:ln>
                <a:noFill/>
              </a:ln>
              <a:solidFill>
                <a:srgbClr val="FFFFFF"/>
              </a:solidFill>
              <a:effectLst/>
              <a:uLnTx/>
              <a:uFillTx/>
              <a:latin typeface="Tahoma" panose="020B0604030504040204" pitchFamily="34" charset="0"/>
              <a:ea typeface="Tahoma" panose="020B0604030504040204" pitchFamily="34" charset="0"/>
              <a:cs typeface="+mn-cs"/>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fade">
                                      <p:cBhvr>
                                        <p:cTn id="7" dur="1000"/>
                                        <p:tgtEl>
                                          <p:spTgt spid="27"/>
                                        </p:tgtEl>
                                      </p:cBhvr>
                                    </p:animEffect>
                                    <p:anim calcmode="lin" valueType="num">
                                      <p:cBhvr>
                                        <p:cTn id="8" dur="1000" fill="hold"/>
                                        <p:tgtEl>
                                          <p:spTgt spid="27"/>
                                        </p:tgtEl>
                                        <p:attrNameLst>
                                          <p:attrName>ppt_x</p:attrName>
                                        </p:attrNameLst>
                                      </p:cBhvr>
                                      <p:tavLst>
                                        <p:tav tm="0">
                                          <p:val>
                                            <p:strVal val="#ppt_x"/>
                                          </p:val>
                                        </p:tav>
                                        <p:tav tm="100000">
                                          <p:val>
                                            <p:strVal val="#ppt_x"/>
                                          </p:val>
                                        </p:tav>
                                      </p:tavLst>
                                    </p:anim>
                                    <p:anim calcmode="lin" valueType="num">
                                      <p:cBhvr>
                                        <p:cTn id="9" dur="1000" fill="hold"/>
                                        <p:tgtEl>
                                          <p:spTgt spid="27"/>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28"/>
                                        </p:tgtEl>
                                        <p:attrNameLst>
                                          <p:attrName>style.visibility</p:attrName>
                                        </p:attrNameLst>
                                      </p:cBhvr>
                                      <p:to>
                                        <p:strVal val="visible"/>
                                      </p:to>
                                    </p:set>
                                    <p:animEffect transition="in" filter="fade">
                                      <p:cBhvr>
                                        <p:cTn id="14" dur="1000"/>
                                        <p:tgtEl>
                                          <p:spTgt spid="28"/>
                                        </p:tgtEl>
                                      </p:cBhvr>
                                    </p:animEffect>
                                    <p:anim calcmode="lin" valueType="num">
                                      <p:cBhvr>
                                        <p:cTn id="15" dur="1000" fill="hold"/>
                                        <p:tgtEl>
                                          <p:spTgt spid="28"/>
                                        </p:tgtEl>
                                        <p:attrNameLst>
                                          <p:attrName>ppt_x</p:attrName>
                                        </p:attrNameLst>
                                      </p:cBhvr>
                                      <p:tavLst>
                                        <p:tav tm="0">
                                          <p:val>
                                            <p:strVal val="#ppt_x"/>
                                          </p:val>
                                        </p:tav>
                                        <p:tav tm="100000">
                                          <p:val>
                                            <p:strVal val="#ppt_x"/>
                                          </p:val>
                                        </p:tav>
                                      </p:tavLst>
                                    </p:anim>
                                    <p:anim calcmode="lin" valueType="num">
                                      <p:cBhvr>
                                        <p:cTn id="16" dur="1000" fill="hold"/>
                                        <p:tgtEl>
                                          <p:spTgt spid="28"/>
                                        </p:tgtEl>
                                        <p:attrNameLst>
                                          <p:attrName>ppt_y</p:attrName>
                                        </p:attrNameLst>
                                      </p:cBhvr>
                                      <p:tavLst>
                                        <p:tav tm="0">
                                          <p:val>
                                            <p:strVal val="#ppt_y+.1"/>
                                          </p:val>
                                        </p:tav>
                                        <p:tav tm="100000">
                                          <p:val>
                                            <p:strVal val="#ppt_y"/>
                                          </p:val>
                                        </p:tav>
                                      </p:tavLst>
                                    </p:anim>
                                  </p:childTnLst>
                                  <p:subTnLst>
                                    <p:audio>
                                      <p:cMediaNode>
                                        <p:cTn display="0" masterRel="sameClick">
                                          <p:stCondLst>
                                            <p:cond evt="begin" delay="0">
                                              <p:tn val="12"/>
                                            </p:cond>
                                          </p:stCondLst>
                                          <p:endCondLst>
                                            <p:cond evt="onStopAudio" delay="0">
                                              <p:tgtEl>
                                                <p:sldTgt/>
                                              </p:tgtEl>
                                            </p:cond>
                                          </p:endCondLst>
                                        </p:cTn>
                                        <p:tgtEl>
                                          <p:sndTgt r:embed="rId2" name="chimes.wav"/>
                                        </p:tgtEl>
                                      </p:cMediaNode>
                                    </p:audio>
                                  </p:subTnLst>
                                </p:cTn>
                              </p:par>
                            </p:childTnLst>
                          </p:cTn>
                        </p:par>
                      </p:childTnLst>
                    </p:cTn>
                  </p:par>
                </p:childTnLst>
              </p:cTn>
              <p:prevCondLst>
                <p:cond evt="onPrev" delay="0">
                  <p:tgtEl>
                    <p:sldTgt/>
                  </p:tgtEl>
                </p:cond>
              </p:prevCondLst>
              <p:nextCondLst>
                <p:cond evt="onNext" delay="0">
                  <p:tgtEl>
                    <p:sldTgt/>
                  </p:tgtEl>
                </p:cond>
              </p:nextCondLst>
            </p:seq>
            <p:seq concurrent="1" nextAc="seek">
              <p:cTn id="17" restart="whenNotActive" fill="hold" evtFilter="cancelBubble" nodeType="interactiveSeq">
                <p:stCondLst>
                  <p:cond evt="onClick" delay="0">
                    <p:tgtEl>
                      <p:spTgt spid="7"/>
                    </p:tgtEl>
                  </p:cond>
                </p:stCondLst>
                <p:endSync evt="end" delay="0">
                  <p:rtn val="all"/>
                </p:endSync>
                <p:childTnLst>
                  <p:par>
                    <p:cTn id="18" fill="hold">
                      <p:stCondLst>
                        <p:cond delay="0"/>
                      </p:stCondLst>
                      <p:childTnLst>
                        <p:par>
                          <p:cTn id="19" fill="hold">
                            <p:stCondLst>
                              <p:cond delay="0"/>
                            </p:stCondLst>
                            <p:childTnLst>
                              <p:par>
                                <p:cTn id="20" presetID="64" presetClass="path" presetSubtype="0" accel="50000" decel="50000" fill="hold" nodeType="clickEffect">
                                  <p:stCondLst>
                                    <p:cond delay="0"/>
                                  </p:stCondLst>
                                  <p:childTnLst>
                                    <p:animMotion origin="layout" path="M -1.66667E-6 -3.7037E-6 L -1.66667E-6 -0.22476 " pathEditMode="relative" rAng="0" ptsTypes="AA">
                                      <p:cBhvr>
                                        <p:cTn id="21" dur="2000" fill="hold"/>
                                        <p:tgtEl>
                                          <p:spTgt spid="7"/>
                                        </p:tgtEl>
                                        <p:attrNameLst>
                                          <p:attrName>ppt_x</p:attrName>
                                          <p:attrName>ppt_y</p:attrName>
                                        </p:attrNameLst>
                                      </p:cBhvr>
                                      <p:rCtr x="0" y="-1125000"/>
                                    </p:animMotion>
                                  </p:childTnLst>
                                  <p:subTnLst>
                                    <p:audio>
                                      <p:cMediaNode>
                                        <p:cTn display="0" masterRel="sameClick">
                                          <p:stCondLst>
                                            <p:cond evt="begin" delay="0">
                                              <p:tn val="20"/>
                                            </p:cond>
                                          </p:stCondLst>
                                          <p:endCondLst>
                                            <p:cond evt="onStopAudio" delay="0">
                                              <p:tgtEl>
                                                <p:sldTgt/>
                                              </p:tgtEl>
                                            </p:cond>
                                          </p:endCondLst>
                                        </p:cTn>
                                        <p:tgtEl>
                                          <p:sndTgt r:embed="rId2" name="chimes.wav"/>
                                        </p:tgtEl>
                                      </p:cMediaNode>
                                    </p:audio>
                                  </p:subTnLst>
                                </p:cTn>
                              </p:par>
                            </p:childTnLst>
                          </p:cTn>
                        </p:par>
                        <p:par>
                          <p:cTn id="22" fill="hold">
                            <p:stCondLst>
                              <p:cond delay="2000"/>
                            </p:stCondLst>
                            <p:childTnLst>
                              <p:par>
                                <p:cTn id="23" presetID="22" presetClass="entr" presetSubtype="4" fill="hold" grpId="0" nodeType="after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wipe(down)">
                                      <p:cBhvr>
                                        <p:cTn id="25" dur="500"/>
                                        <p:tgtEl>
                                          <p:spTgt spid="9"/>
                                        </p:tgtEl>
                                      </p:cBhvr>
                                    </p:animEffect>
                                  </p:childTnLst>
                                  <p:subTnLst>
                                    <p:audio>
                                      <p:cMediaNode>
                                        <p:cTn display="0" masterRel="sameClick">
                                          <p:stCondLst>
                                            <p:cond evt="begin" delay="0">
                                              <p:tn val="23"/>
                                            </p:cond>
                                          </p:stCondLst>
                                          <p:endCondLst>
                                            <p:cond evt="onStopAudio" delay="0">
                                              <p:tgtEl>
                                                <p:sldTgt/>
                                              </p:tgtEl>
                                            </p:cond>
                                          </p:endCondLst>
                                        </p:cTn>
                                        <p:tgtEl>
                                          <p:sndTgt r:embed="rId3" name="applause.wav"/>
                                        </p:tgtEl>
                                      </p:cMediaNode>
                                    </p:audio>
                                  </p:subTnLst>
                                </p:cTn>
                              </p:par>
                              <p:par>
                                <p:cTn id="26" presetID="10" presetClass="entr" presetSubtype="0" fill="hold" nodeType="withEffect">
                                  <p:stCondLst>
                                    <p:cond delay="0"/>
                                  </p:stCondLst>
                                  <p:childTnLst>
                                    <p:set>
                                      <p:cBhvr>
                                        <p:cTn id="27" dur="1" fill="hold">
                                          <p:stCondLst>
                                            <p:cond delay="0"/>
                                          </p:stCondLst>
                                        </p:cTn>
                                        <p:tgtEl>
                                          <p:spTgt spid="53"/>
                                        </p:tgtEl>
                                        <p:attrNameLst>
                                          <p:attrName>style.visibility</p:attrName>
                                        </p:attrNameLst>
                                      </p:cBhvr>
                                      <p:to>
                                        <p:strVal val="visible"/>
                                      </p:to>
                                    </p:set>
                                    <p:animEffect transition="in" filter="fade">
                                      <p:cBhvr>
                                        <p:cTn id="28" dur="500"/>
                                        <p:tgtEl>
                                          <p:spTgt spid="53"/>
                                        </p:tgtEl>
                                      </p:cBhvr>
                                    </p:animEffect>
                                  </p:childTnLst>
                                </p:cTn>
                              </p:par>
                              <p:par>
                                <p:cTn id="29" presetID="10" presetClass="entr" presetSubtype="0" fill="hold" nodeType="withEffect">
                                  <p:stCondLst>
                                    <p:cond delay="0"/>
                                  </p:stCondLst>
                                  <p:childTnLst>
                                    <p:set>
                                      <p:cBhvr>
                                        <p:cTn id="30" dur="1" fill="hold">
                                          <p:stCondLst>
                                            <p:cond delay="0"/>
                                          </p:stCondLst>
                                        </p:cTn>
                                        <p:tgtEl>
                                          <p:spTgt spid="55"/>
                                        </p:tgtEl>
                                        <p:attrNameLst>
                                          <p:attrName>style.visibility</p:attrName>
                                        </p:attrNameLst>
                                      </p:cBhvr>
                                      <p:to>
                                        <p:strVal val="visible"/>
                                      </p:to>
                                    </p:set>
                                    <p:animEffect transition="in" filter="fade">
                                      <p:cBhvr>
                                        <p:cTn id="31" dur="500"/>
                                        <p:tgtEl>
                                          <p:spTgt spid="55"/>
                                        </p:tgtEl>
                                      </p:cBhvr>
                                    </p:animEffect>
                                  </p:childTnLst>
                                </p:cTn>
                              </p:par>
                            </p:childTnLst>
                          </p:cTn>
                        </p:par>
                        <p:par>
                          <p:cTn id="32" fill="hold">
                            <p:stCondLst>
                              <p:cond delay="2500"/>
                            </p:stCondLst>
                            <p:childTnLst>
                              <p:par>
                                <p:cTn id="33" presetID="32" presetClass="emph" presetSubtype="0" repeatCount="indefinite" fill="hold" grpId="1" nodeType="afterEffect">
                                  <p:stCondLst>
                                    <p:cond delay="0"/>
                                  </p:stCondLst>
                                  <p:childTnLst>
                                    <p:animRot by="120000">
                                      <p:cBhvr>
                                        <p:cTn id="34" dur="100" fill="hold">
                                          <p:stCondLst>
                                            <p:cond delay="0"/>
                                          </p:stCondLst>
                                        </p:cTn>
                                        <p:tgtEl>
                                          <p:spTgt spid="9"/>
                                        </p:tgtEl>
                                        <p:attrNameLst>
                                          <p:attrName>r</p:attrName>
                                        </p:attrNameLst>
                                      </p:cBhvr>
                                    </p:animRot>
                                    <p:animRot by="-240000">
                                      <p:cBhvr>
                                        <p:cTn id="35" dur="200" fill="hold">
                                          <p:stCondLst>
                                            <p:cond delay="200"/>
                                          </p:stCondLst>
                                        </p:cTn>
                                        <p:tgtEl>
                                          <p:spTgt spid="9"/>
                                        </p:tgtEl>
                                        <p:attrNameLst>
                                          <p:attrName>r</p:attrName>
                                        </p:attrNameLst>
                                      </p:cBhvr>
                                    </p:animRot>
                                    <p:animRot by="240000">
                                      <p:cBhvr>
                                        <p:cTn id="36" dur="200" fill="hold">
                                          <p:stCondLst>
                                            <p:cond delay="400"/>
                                          </p:stCondLst>
                                        </p:cTn>
                                        <p:tgtEl>
                                          <p:spTgt spid="9"/>
                                        </p:tgtEl>
                                        <p:attrNameLst>
                                          <p:attrName>r</p:attrName>
                                        </p:attrNameLst>
                                      </p:cBhvr>
                                    </p:animRot>
                                    <p:animRot by="-240000">
                                      <p:cBhvr>
                                        <p:cTn id="37" dur="200" fill="hold">
                                          <p:stCondLst>
                                            <p:cond delay="600"/>
                                          </p:stCondLst>
                                        </p:cTn>
                                        <p:tgtEl>
                                          <p:spTgt spid="9"/>
                                        </p:tgtEl>
                                        <p:attrNameLst>
                                          <p:attrName>r</p:attrName>
                                        </p:attrNameLst>
                                      </p:cBhvr>
                                    </p:animRot>
                                    <p:animRot by="120000">
                                      <p:cBhvr>
                                        <p:cTn id="38" dur="200" fill="hold">
                                          <p:stCondLst>
                                            <p:cond delay="800"/>
                                          </p:stCondLst>
                                        </p:cTn>
                                        <p:tgtEl>
                                          <p:spTgt spid="9"/>
                                        </p:tgtEl>
                                        <p:attrNameLst>
                                          <p:attrName>r</p:attrName>
                                        </p:attrNameLst>
                                      </p:cBhvr>
                                    </p:animRot>
                                  </p:childTnLst>
                                </p:cTn>
                              </p:par>
                            </p:childTnLst>
                          </p:cTn>
                        </p:par>
                      </p:childTnLst>
                    </p:cTn>
                  </p:par>
                </p:childTnLst>
              </p:cTn>
              <p:nextCondLst>
                <p:cond evt="onClick" delay="0">
                  <p:tgtEl>
                    <p:spTgt spid="7"/>
                  </p:tgtEl>
                </p:cond>
              </p:nextCondLst>
            </p:seq>
          </p:childTnLst>
        </p:cTn>
      </p:par>
    </p:tnLst>
    <p:bldLst>
      <p:bldP spid="9" grpId="0" bldLvl="0" animBg="1"/>
      <p:bldP spid="9" grpId="1" bldLvl="0" animBg="1"/>
      <p:bldP spid="27" grpId="0" bldLvl="0" animBg="1"/>
      <p:bldP spid="28" grpId="0" bldLvl="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6" name="Picture 43"/>
          <p:cNvPicPr>
            <a:picLocks noChangeAspect="1"/>
          </p:cNvPicPr>
          <p:nvPr/>
        </p:nvPicPr>
        <p:blipFill>
          <a:blip r:embed="rId4"/>
          <a:stretch>
            <a:fillRect/>
          </a:stretch>
        </p:blipFill>
        <p:spPr>
          <a:xfrm>
            <a:off x="5892800" y="-127000"/>
            <a:ext cx="1940984" cy="1858433"/>
          </a:xfrm>
          <a:prstGeom prst="rect">
            <a:avLst/>
          </a:prstGeom>
          <a:noFill/>
          <a:ln w="9525">
            <a:noFill/>
          </a:ln>
        </p:spPr>
      </p:pic>
      <p:pic>
        <p:nvPicPr>
          <p:cNvPr id="26627" name="Picture 4"/>
          <p:cNvPicPr>
            <a:picLocks noChangeAspect="1"/>
          </p:cNvPicPr>
          <p:nvPr/>
        </p:nvPicPr>
        <p:blipFill>
          <a:blip r:embed="rId5"/>
          <a:stretch>
            <a:fillRect/>
          </a:stretch>
        </p:blipFill>
        <p:spPr>
          <a:xfrm>
            <a:off x="9772651" y="4861984"/>
            <a:ext cx="1970616" cy="1742016"/>
          </a:xfrm>
          <a:prstGeom prst="rect">
            <a:avLst/>
          </a:prstGeom>
          <a:noFill/>
          <a:ln w="9525">
            <a:noFill/>
          </a:ln>
        </p:spPr>
      </p:pic>
      <p:pic>
        <p:nvPicPr>
          <p:cNvPr id="7" name="Picture 6"/>
          <p:cNvPicPr>
            <a:picLocks noChangeAspect="1"/>
          </p:cNvPicPr>
          <p:nvPr/>
        </p:nvPicPr>
        <p:blipFill>
          <a:blip r:embed="rId6"/>
          <a:stretch>
            <a:fillRect/>
          </a:stretch>
        </p:blipFill>
        <p:spPr>
          <a:xfrm>
            <a:off x="9726084" y="4347633"/>
            <a:ext cx="2061633" cy="1384300"/>
          </a:xfrm>
          <a:prstGeom prst="rect">
            <a:avLst/>
          </a:prstGeom>
          <a:noFill/>
          <a:ln w="9525">
            <a:noFill/>
          </a:ln>
        </p:spPr>
      </p:pic>
      <p:sp>
        <p:nvSpPr>
          <p:cNvPr id="9" name="Rectangle: Folded Corner 8"/>
          <p:cNvSpPr/>
          <p:nvPr/>
        </p:nvSpPr>
        <p:spPr>
          <a:xfrm>
            <a:off x="9927167" y="3920067"/>
            <a:ext cx="1468967" cy="1329267"/>
          </a:xfrm>
          <a:prstGeom prst="foldedCorner">
            <a:avLst>
              <a:gd name="adj" fmla="val 16667"/>
            </a:avLst>
          </a:prstGeom>
          <a:solidFill>
            <a:schemeClr val="bg1"/>
          </a:solidFill>
          <a:ln w="12700">
            <a:noFill/>
          </a:ln>
        </p:spPr>
        <p:txBody>
          <a:bodyPr lIns="91440" tIns="45720" rIns="91440" bIns="45720" anchor="ctr" anchorCtr="0"/>
          <a:lstStyle/>
          <a:p>
            <a:pPr lvl="0" algn="ctr" defTabSz="685800">
              <a:defRPr/>
            </a:pPr>
            <a:r>
              <a:rPr lang="en-US" sz="1865" b="1">
                <a:solidFill>
                  <a:prstClr val="black"/>
                </a:solidFill>
                <a:latin typeface="Tahoma" panose="020B0604030504040204" pitchFamily="34" charset="0"/>
                <a:cs typeface="Tahoma" panose="020B0604030504040204" pitchFamily="34" charset="0"/>
              </a:rPr>
              <a:t>CHÚC MỪNG </a:t>
            </a:r>
            <a:endParaRPr lang="en-US" sz="1865" b="1" dirty="0">
              <a:solidFill>
                <a:prstClr val="black"/>
              </a:solidFill>
              <a:latin typeface="Tahoma" panose="020B0604030504040204" pitchFamily="34" charset="0"/>
              <a:ea typeface="Tahoma" panose="020B0604030504040204" pitchFamily="34" charset="0"/>
            </a:endParaRPr>
          </a:p>
        </p:txBody>
      </p:sp>
      <p:sp>
        <p:nvSpPr>
          <p:cNvPr id="27" name="Rectangle: Folded Corner 26"/>
          <p:cNvSpPr/>
          <p:nvPr/>
        </p:nvSpPr>
        <p:spPr>
          <a:xfrm>
            <a:off x="259784" y="381000"/>
            <a:ext cx="5321300" cy="1727200"/>
          </a:xfrm>
          <a:prstGeom prst="foldedCorner">
            <a:avLst>
              <a:gd name="adj" fmla="val 16667"/>
            </a:avLst>
          </a:prstGeom>
          <a:solidFill>
            <a:schemeClr val="bg1">
              <a:alpha val="90195"/>
            </a:schemeClr>
          </a:solidFill>
          <a:ln w="12700">
            <a:noFill/>
          </a:ln>
        </p:spPr>
        <p:txBody>
          <a:bodyPr lIns="91440" tIns="45720" rIns="91440" bIns="45720" anchor="ctr" anchorCtr="0"/>
          <a:lstStyle/>
          <a:p>
            <a:pPr marL="0" marR="0" lvl="0" indent="0" defTabSz="6858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a:ln>
                  <a:noFill/>
                </a:ln>
                <a:solidFill>
                  <a:srgbClr val="FF0000"/>
                </a:solidFill>
                <a:effectLst/>
                <a:uLnTx/>
                <a:uFillTx/>
                <a:latin typeface="Times New Roman" panose="02020603050405020304" pitchFamily="18" charset="0"/>
                <a:ea typeface="Tahoma" panose="020B0604030504040204" pitchFamily="34" charset="0"/>
                <a:cs typeface="Times New Roman" panose="02020603050405020304" pitchFamily="18" charset="0"/>
              </a:rPr>
              <a:t>&gt;, &lt;, =?</a:t>
            </a:r>
          </a:p>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a:ln>
                  <a:noFill/>
                </a:ln>
                <a:solidFill>
                  <a:srgbClr val="002060"/>
                </a:solidFill>
                <a:effectLst/>
                <a:uLnTx/>
                <a:uFillTx/>
                <a:latin typeface="Times New Roman" panose="02020603050405020304" pitchFamily="18" charset="0"/>
                <a:ea typeface="Tahoma" panose="020B0604030504040204" pitchFamily="34" charset="0"/>
                <a:cs typeface="Times New Roman" panose="02020603050405020304" pitchFamily="18" charset="0"/>
              </a:rPr>
              <a:t>11 – 1 … 10 + 1</a:t>
            </a:r>
            <a:endParaRPr kumimoji="0" lang="en-US" sz="4000" b="1" i="0" u="none" strike="noStrike" kern="1200" cap="none" spc="0" normalizeH="0" baseline="0" noProof="0" dirty="0">
              <a:ln>
                <a:noFill/>
              </a:ln>
              <a:solidFill>
                <a:srgbClr val="002060"/>
              </a:solidFill>
              <a:effectLst/>
              <a:uLnTx/>
              <a:uFillTx/>
              <a:latin typeface="Times New Roman" panose="02020603050405020304" pitchFamily="18" charset="0"/>
              <a:ea typeface="Tahoma" panose="020B0604030504040204" pitchFamily="34" charset="0"/>
              <a:cs typeface="Times New Roman" panose="02020603050405020304" pitchFamily="18" charset="0"/>
            </a:endParaRPr>
          </a:p>
        </p:txBody>
      </p:sp>
      <p:sp>
        <p:nvSpPr>
          <p:cNvPr id="28" name="Rectangle: Folded Corner 27"/>
          <p:cNvSpPr/>
          <p:nvPr/>
        </p:nvSpPr>
        <p:spPr>
          <a:xfrm>
            <a:off x="6738716" y="1815466"/>
            <a:ext cx="4886767" cy="1503468"/>
          </a:xfrm>
          <a:prstGeom prst="foldedCorner">
            <a:avLst>
              <a:gd name="adj" fmla="val 16667"/>
            </a:avLst>
          </a:prstGeom>
          <a:solidFill>
            <a:schemeClr val="bg1">
              <a:alpha val="90195"/>
            </a:schemeClr>
          </a:solidFill>
          <a:ln w="12700">
            <a:noFill/>
          </a:ln>
        </p:spPr>
        <p:txBody>
          <a:bodyPr lIns="91440" tIns="45720" rIns="91440" bIns="45720" anchor="ctr" anchorCtr="0"/>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US" altLang="vi-VN" sz="4000" b="1" i="0" u="none" strike="noStrike" kern="1200" cap="none" spc="0" normalizeH="0" baseline="0" noProof="0">
                <a:ln>
                  <a:noFill/>
                </a:ln>
                <a:solidFill>
                  <a:srgbClr val="002060"/>
                </a:solidFill>
                <a:effectLst/>
                <a:uLnTx/>
                <a:uFillTx/>
                <a:latin typeface="Times New Roman" panose="02020603050405020304" pitchFamily="18" charset="0"/>
                <a:ea typeface="Tahoma" panose="020B0604030504040204" pitchFamily="34" charset="0"/>
                <a:cs typeface="Times New Roman" panose="02020603050405020304" pitchFamily="18" charset="0"/>
              </a:rPr>
              <a:t>11 – 1 </a:t>
            </a:r>
            <a:r>
              <a:rPr kumimoji="0" lang="en-US" altLang="vi-VN" sz="4000" b="1" i="0" u="none" strike="noStrike" kern="1200" cap="none" spc="0" normalizeH="0" baseline="0" noProof="0">
                <a:ln>
                  <a:noFill/>
                </a:ln>
                <a:solidFill>
                  <a:srgbClr val="FF0000"/>
                </a:solidFill>
                <a:effectLst/>
                <a:uLnTx/>
                <a:uFillTx/>
                <a:latin typeface="Times New Roman" panose="02020603050405020304" pitchFamily="18" charset="0"/>
                <a:ea typeface="Tahoma" panose="020B0604030504040204" pitchFamily="34" charset="0"/>
                <a:cs typeface="Times New Roman" panose="02020603050405020304" pitchFamily="18" charset="0"/>
              </a:rPr>
              <a:t>&lt;</a:t>
            </a:r>
            <a:r>
              <a:rPr kumimoji="0" lang="en-US" altLang="vi-VN" sz="4000" b="1" i="0" u="none" strike="noStrike" kern="1200" cap="none" spc="0" normalizeH="0" baseline="0" noProof="0">
                <a:ln>
                  <a:noFill/>
                </a:ln>
                <a:solidFill>
                  <a:srgbClr val="002060"/>
                </a:solidFill>
                <a:effectLst/>
                <a:uLnTx/>
                <a:uFillTx/>
                <a:latin typeface="Times New Roman" panose="02020603050405020304" pitchFamily="18" charset="0"/>
                <a:ea typeface="Tahoma" panose="020B0604030504040204" pitchFamily="34" charset="0"/>
                <a:cs typeface="Times New Roman" panose="02020603050405020304" pitchFamily="18" charset="0"/>
              </a:rPr>
              <a:t> 10 + 1</a:t>
            </a:r>
            <a:endParaRPr kumimoji="0" lang="en-US" altLang="vi-VN" sz="4000" b="1" i="0" u="none" strike="noStrike" kern="1200" cap="none" spc="0" normalizeH="0" baseline="0" noProof="0" dirty="0">
              <a:ln>
                <a:noFill/>
              </a:ln>
              <a:solidFill>
                <a:srgbClr val="002060"/>
              </a:solidFill>
              <a:effectLst/>
              <a:uLnTx/>
              <a:uFillTx/>
              <a:latin typeface="Times New Roman" panose="02020603050405020304" pitchFamily="18" charset="0"/>
              <a:ea typeface="Tahoma" panose="020B0604030504040204" pitchFamily="34" charset="0"/>
              <a:cs typeface="Times New Roman" panose="02020603050405020304" pitchFamily="18" charset="0"/>
            </a:endParaRPr>
          </a:p>
        </p:txBody>
      </p:sp>
      <p:sp>
        <p:nvSpPr>
          <p:cNvPr id="26632" name="Rectangle 32"/>
          <p:cNvSpPr/>
          <p:nvPr/>
        </p:nvSpPr>
        <p:spPr>
          <a:xfrm rot="5600923">
            <a:off x="2829984" y="4993217"/>
            <a:ext cx="2438400" cy="251883"/>
          </a:xfrm>
          <a:prstGeom prst="rect">
            <a:avLst/>
          </a:prstGeom>
          <a:blipFill rotWithShape="1">
            <a:blip r:embed="rId7"/>
          </a:blipFill>
          <a:ln w="12700">
            <a:noFill/>
          </a:ln>
        </p:spPr>
        <p:txBody>
          <a:bodyPr lIns="91440" tIns="45720" rIns="91440" bIns="45720" anchor="ctr" anchorCtr="0"/>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sz="1865" b="0" i="0" u="none" strike="noStrike" kern="1200" cap="none" spc="0" normalizeH="0" baseline="0" noProof="0" dirty="0">
              <a:ln>
                <a:noFill/>
              </a:ln>
              <a:solidFill>
                <a:srgbClr val="FFFFFF"/>
              </a:solidFill>
              <a:effectLst/>
              <a:uLnTx/>
              <a:uFillTx/>
              <a:latin typeface="Calibri" panose="020F0502020204030204" charset="0"/>
              <a:ea typeface="+mn-ea"/>
              <a:cs typeface="+mn-cs"/>
            </a:endParaRPr>
          </a:p>
        </p:txBody>
      </p:sp>
      <p:pic>
        <p:nvPicPr>
          <p:cNvPr id="26634" name="Picture 34"/>
          <p:cNvPicPr>
            <a:picLocks noChangeAspect="1"/>
          </p:cNvPicPr>
          <p:nvPr/>
        </p:nvPicPr>
        <p:blipFill>
          <a:blip r:embed="rId8"/>
          <a:stretch>
            <a:fillRect/>
          </a:stretch>
        </p:blipFill>
        <p:spPr>
          <a:xfrm>
            <a:off x="3572933" y="5458884"/>
            <a:ext cx="952500" cy="1018116"/>
          </a:xfrm>
          <a:prstGeom prst="rect">
            <a:avLst/>
          </a:prstGeom>
          <a:noFill/>
          <a:ln w="9525">
            <a:noFill/>
          </a:ln>
        </p:spPr>
      </p:pic>
      <p:grpSp>
        <p:nvGrpSpPr>
          <p:cNvPr id="26635" name="Flowchart: Summing Junction 35"/>
          <p:cNvGrpSpPr/>
          <p:nvPr/>
        </p:nvGrpSpPr>
        <p:grpSpPr>
          <a:xfrm>
            <a:off x="4011084" y="4182533"/>
            <a:ext cx="184149" cy="177800"/>
            <a:chOff x="2527" y="2634"/>
            <a:chExt cx="115" cy="112"/>
          </a:xfrm>
        </p:grpSpPr>
        <p:pic>
          <p:nvPicPr>
            <p:cNvPr id="26642" name="Flowchart: Summing Junction 35"/>
            <p:cNvPicPr/>
            <p:nvPr/>
          </p:nvPicPr>
          <p:blipFill>
            <a:blip r:embed="rId9"/>
            <a:stretch>
              <a:fillRect/>
            </a:stretch>
          </p:blipFill>
          <p:spPr>
            <a:xfrm>
              <a:off x="2527" y="2634"/>
              <a:ext cx="115" cy="112"/>
            </a:xfrm>
            <a:prstGeom prst="rect">
              <a:avLst/>
            </a:prstGeom>
            <a:noFill/>
            <a:ln w="9525">
              <a:noFill/>
            </a:ln>
          </p:spPr>
        </p:pic>
        <p:sp>
          <p:nvSpPr>
            <p:cNvPr id="26643" name="Text Box 13"/>
            <p:cNvSpPr txBox="1"/>
            <p:nvPr/>
          </p:nvSpPr>
          <p:spPr>
            <a:xfrm>
              <a:off x="2550" y="2656"/>
              <a:ext cx="69" cy="69"/>
            </a:xfrm>
            <a:prstGeom prst="rect">
              <a:avLst/>
            </a:prstGeom>
            <a:noFill/>
            <a:ln w="9525">
              <a:noFill/>
            </a:ln>
          </p:spPr>
          <p:txBody>
            <a:bodyPr lIns="91440" tIns="45720" rIns="91440" bIns="45720" anchor="ctr" anchorCtr="0"/>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sz="1865" b="0" i="0" u="none" strike="noStrike" kern="1200" cap="none" spc="0" normalizeH="0" baseline="0" noProof="0" dirty="0">
                <a:ln>
                  <a:noFill/>
                </a:ln>
                <a:solidFill>
                  <a:srgbClr val="FFFFFF"/>
                </a:solidFill>
                <a:effectLst/>
                <a:uLnTx/>
                <a:uFillTx/>
                <a:latin typeface="Calibri" panose="020F0502020204030204" charset="0"/>
                <a:ea typeface="+mn-ea"/>
                <a:cs typeface="+mn-cs"/>
              </a:endParaRPr>
            </a:p>
          </p:txBody>
        </p:sp>
      </p:grpSp>
      <p:pic>
        <p:nvPicPr>
          <p:cNvPr id="26636" name="Picture 37"/>
          <p:cNvPicPr>
            <a:picLocks noChangeAspect="1"/>
          </p:cNvPicPr>
          <p:nvPr/>
        </p:nvPicPr>
        <p:blipFill>
          <a:blip r:embed="rId10"/>
          <a:stretch>
            <a:fillRect/>
          </a:stretch>
        </p:blipFill>
        <p:spPr>
          <a:xfrm>
            <a:off x="5001684" y="5154084"/>
            <a:ext cx="1166283" cy="1276349"/>
          </a:xfrm>
          <a:prstGeom prst="rect">
            <a:avLst/>
          </a:prstGeom>
          <a:noFill/>
          <a:ln w="9525">
            <a:noFill/>
          </a:ln>
        </p:spPr>
      </p:pic>
      <p:pic>
        <p:nvPicPr>
          <p:cNvPr id="26637" name="Picture 44"/>
          <p:cNvPicPr>
            <a:picLocks noChangeAspect="1"/>
          </p:cNvPicPr>
          <p:nvPr/>
        </p:nvPicPr>
        <p:blipFill>
          <a:blip r:embed="rId10"/>
          <a:stretch>
            <a:fillRect/>
          </a:stretch>
        </p:blipFill>
        <p:spPr>
          <a:xfrm>
            <a:off x="0" y="3972984"/>
            <a:ext cx="1164167" cy="1276349"/>
          </a:xfrm>
          <a:prstGeom prst="rect">
            <a:avLst/>
          </a:prstGeom>
          <a:noFill/>
          <a:ln w="9525">
            <a:noFill/>
          </a:ln>
        </p:spPr>
      </p:pic>
      <p:pic>
        <p:nvPicPr>
          <p:cNvPr id="26638" name="Picture 48"/>
          <p:cNvPicPr>
            <a:picLocks noChangeAspect="1"/>
          </p:cNvPicPr>
          <p:nvPr/>
        </p:nvPicPr>
        <p:blipFill>
          <a:blip r:embed="rId11"/>
          <a:stretch>
            <a:fillRect/>
          </a:stretch>
        </p:blipFill>
        <p:spPr>
          <a:xfrm>
            <a:off x="3009900" y="3437467"/>
            <a:ext cx="778933" cy="770467"/>
          </a:xfrm>
          <a:prstGeom prst="rect">
            <a:avLst/>
          </a:prstGeom>
          <a:noFill/>
          <a:ln w="9525">
            <a:noFill/>
          </a:ln>
        </p:spPr>
      </p:pic>
      <p:pic>
        <p:nvPicPr>
          <p:cNvPr id="26639" name="Picture 50"/>
          <p:cNvPicPr>
            <a:picLocks noChangeAspect="1"/>
          </p:cNvPicPr>
          <p:nvPr/>
        </p:nvPicPr>
        <p:blipFill>
          <a:blip r:embed="rId12"/>
          <a:stretch>
            <a:fillRect/>
          </a:stretch>
        </p:blipFill>
        <p:spPr>
          <a:xfrm flipH="1">
            <a:off x="4557184" y="3666067"/>
            <a:ext cx="882649" cy="842433"/>
          </a:xfrm>
          <a:prstGeom prst="rect">
            <a:avLst/>
          </a:prstGeom>
          <a:noFill/>
          <a:ln w="9525">
            <a:noFill/>
          </a:ln>
        </p:spPr>
      </p:pic>
      <p:pic>
        <p:nvPicPr>
          <p:cNvPr id="53" name="Picture 52"/>
          <p:cNvPicPr>
            <a:picLocks noChangeAspect="1"/>
          </p:cNvPicPr>
          <p:nvPr/>
        </p:nvPicPr>
        <p:blipFill>
          <a:blip r:embed="rId13"/>
          <a:stretch>
            <a:fillRect/>
          </a:stretch>
        </p:blipFill>
        <p:spPr>
          <a:xfrm>
            <a:off x="9884833" y="3920067"/>
            <a:ext cx="495300" cy="438151"/>
          </a:xfrm>
          <a:prstGeom prst="rect">
            <a:avLst/>
          </a:prstGeom>
          <a:noFill/>
          <a:ln w="9525">
            <a:noFill/>
          </a:ln>
        </p:spPr>
      </p:pic>
      <p:pic>
        <p:nvPicPr>
          <p:cNvPr id="55" name="Picture 54"/>
          <p:cNvPicPr>
            <a:picLocks noChangeAspect="1"/>
          </p:cNvPicPr>
          <p:nvPr/>
        </p:nvPicPr>
        <p:blipFill>
          <a:blip r:embed="rId14"/>
          <a:stretch>
            <a:fillRect/>
          </a:stretch>
        </p:blipFill>
        <p:spPr>
          <a:xfrm>
            <a:off x="11051117" y="3822700"/>
            <a:ext cx="713316" cy="1191684"/>
          </a:xfrm>
          <a:prstGeom prst="rect">
            <a:avLst/>
          </a:prstGeom>
          <a:noFill/>
          <a:ln w="9525">
            <a:noFill/>
          </a:ln>
        </p:spPr>
      </p:pic>
      <p:sp>
        <p:nvSpPr>
          <p:cNvPr id="3" name="Arrow: Pentagon 30">
            <a:hlinkClick r:id="rId15" action="ppaction://hlinksldjump">
              <a:snd r:embed="rId3" name="applause.wav"/>
            </a:hlinkClick>
          </p:cNvPr>
          <p:cNvSpPr/>
          <p:nvPr/>
        </p:nvSpPr>
        <p:spPr>
          <a:xfrm rot="586976" flipH="1">
            <a:off x="2844800" y="4038600"/>
            <a:ext cx="2309284" cy="901700"/>
          </a:xfrm>
          <a:prstGeom prst="homePlate">
            <a:avLst>
              <a:gd name="adj" fmla="val 49845"/>
            </a:avLst>
          </a:prstGeom>
          <a:blipFill rotWithShape="1">
            <a:blip r:embed="rId7"/>
          </a:blipFill>
          <a:ln w="12700">
            <a:noFill/>
          </a:ln>
        </p:spPr>
        <p:txBody>
          <a:bodyPr lIns="91440" tIns="45720" rIns="91440" bIns="45720" anchor="ctr" anchorCtr="0"/>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sz="2800" b="1" i="0" u="none" strike="noStrike" kern="1200" cap="none" spc="0" normalizeH="0" baseline="0" noProof="0" dirty="0">
                <a:ln>
                  <a:noFill/>
                </a:ln>
                <a:solidFill>
                  <a:srgbClr val="FFFFFF"/>
                </a:solidFill>
                <a:effectLst/>
                <a:uLnTx/>
                <a:uFillTx/>
                <a:latin typeface="Tahoma" panose="020B0604030504040204" pitchFamily="34" charset="0"/>
                <a:ea typeface="+mn-ea"/>
                <a:cs typeface="Tahoma" panose="020B0604030504040204" pitchFamily="34" charset="0"/>
              </a:rPr>
              <a:t>GO HOME</a:t>
            </a:r>
            <a:endParaRPr kumimoji="0" sz="2800" b="1" i="0" u="none" strike="noStrike" kern="1200" cap="none" spc="0" normalizeH="0" baseline="0" noProof="0" dirty="0">
              <a:ln>
                <a:noFill/>
              </a:ln>
              <a:solidFill>
                <a:srgbClr val="FFFFFF"/>
              </a:solidFill>
              <a:effectLst/>
              <a:uLnTx/>
              <a:uFillTx/>
              <a:latin typeface="Tahoma" panose="020B0604030504040204" pitchFamily="34" charset="0"/>
              <a:ea typeface="Tahoma" panose="020B0604030504040204" pitchFamily="34" charset="0"/>
              <a:cs typeface="+mn-cs"/>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fade">
                                      <p:cBhvr>
                                        <p:cTn id="7" dur="1000"/>
                                        <p:tgtEl>
                                          <p:spTgt spid="27"/>
                                        </p:tgtEl>
                                      </p:cBhvr>
                                    </p:animEffect>
                                    <p:anim calcmode="lin" valueType="num">
                                      <p:cBhvr>
                                        <p:cTn id="8" dur="1000" fill="hold"/>
                                        <p:tgtEl>
                                          <p:spTgt spid="27"/>
                                        </p:tgtEl>
                                        <p:attrNameLst>
                                          <p:attrName>ppt_x</p:attrName>
                                        </p:attrNameLst>
                                      </p:cBhvr>
                                      <p:tavLst>
                                        <p:tav tm="0">
                                          <p:val>
                                            <p:strVal val="#ppt_x"/>
                                          </p:val>
                                        </p:tav>
                                        <p:tav tm="100000">
                                          <p:val>
                                            <p:strVal val="#ppt_x"/>
                                          </p:val>
                                        </p:tav>
                                      </p:tavLst>
                                    </p:anim>
                                    <p:anim calcmode="lin" valueType="num">
                                      <p:cBhvr>
                                        <p:cTn id="9" dur="1000" fill="hold"/>
                                        <p:tgtEl>
                                          <p:spTgt spid="27"/>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28"/>
                                        </p:tgtEl>
                                        <p:attrNameLst>
                                          <p:attrName>style.visibility</p:attrName>
                                        </p:attrNameLst>
                                      </p:cBhvr>
                                      <p:to>
                                        <p:strVal val="visible"/>
                                      </p:to>
                                    </p:set>
                                    <p:animEffect transition="in" filter="fade">
                                      <p:cBhvr>
                                        <p:cTn id="14" dur="1000"/>
                                        <p:tgtEl>
                                          <p:spTgt spid="28"/>
                                        </p:tgtEl>
                                      </p:cBhvr>
                                    </p:animEffect>
                                    <p:anim calcmode="lin" valueType="num">
                                      <p:cBhvr>
                                        <p:cTn id="15" dur="1000" fill="hold"/>
                                        <p:tgtEl>
                                          <p:spTgt spid="28"/>
                                        </p:tgtEl>
                                        <p:attrNameLst>
                                          <p:attrName>ppt_x</p:attrName>
                                        </p:attrNameLst>
                                      </p:cBhvr>
                                      <p:tavLst>
                                        <p:tav tm="0">
                                          <p:val>
                                            <p:strVal val="#ppt_x"/>
                                          </p:val>
                                        </p:tav>
                                        <p:tav tm="100000">
                                          <p:val>
                                            <p:strVal val="#ppt_x"/>
                                          </p:val>
                                        </p:tav>
                                      </p:tavLst>
                                    </p:anim>
                                    <p:anim calcmode="lin" valueType="num">
                                      <p:cBhvr>
                                        <p:cTn id="16" dur="1000" fill="hold"/>
                                        <p:tgtEl>
                                          <p:spTgt spid="28"/>
                                        </p:tgtEl>
                                        <p:attrNameLst>
                                          <p:attrName>ppt_y</p:attrName>
                                        </p:attrNameLst>
                                      </p:cBhvr>
                                      <p:tavLst>
                                        <p:tav tm="0">
                                          <p:val>
                                            <p:strVal val="#ppt_y+.1"/>
                                          </p:val>
                                        </p:tav>
                                        <p:tav tm="100000">
                                          <p:val>
                                            <p:strVal val="#ppt_y"/>
                                          </p:val>
                                        </p:tav>
                                      </p:tavLst>
                                    </p:anim>
                                  </p:childTnLst>
                                  <p:subTnLst>
                                    <p:audio>
                                      <p:cMediaNode>
                                        <p:cTn display="0" masterRel="sameClick">
                                          <p:stCondLst>
                                            <p:cond evt="begin" delay="0">
                                              <p:tn val="12"/>
                                            </p:cond>
                                          </p:stCondLst>
                                          <p:endCondLst>
                                            <p:cond evt="onStopAudio" delay="0">
                                              <p:tgtEl>
                                                <p:sldTgt/>
                                              </p:tgtEl>
                                            </p:cond>
                                          </p:endCondLst>
                                        </p:cTn>
                                        <p:tgtEl>
                                          <p:sndTgt r:embed="rId2" name="chimes.wav"/>
                                        </p:tgtEl>
                                      </p:cMediaNode>
                                    </p:audio>
                                  </p:subTnLst>
                                </p:cTn>
                              </p:par>
                            </p:childTnLst>
                          </p:cTn>
                        </p:par>
                      </p:childTnLst>
                    </p:cTn>
                  </p:par>
                </p:childTnLst>
              </p:cTn>
              <p:prevCondLst>
                <p:cond evt="onPrev" delay="0">
                  <p:tgtEl>
                    <p:sldTgt/>
                  </p:tgtEl>
                </p:cond>
              </p:prevCondLst>
              <p:nextCondLst>
                <p:cond evt="onNext" delay="0">
                  <p:tgtEl>
                    <p:sldTgt/>
                  </p:tgtEl>
                </p:cond>
              </p:nextCondLst>
            </p:seq>
            <p:seq concurrent="1" nextAc="seek">
              <p:cTn id="17" restart="whenNotActive" fill="hold" evtFilter="cancelBubble" nodeType="interactiveSeq">
                <p:stCondLst>
                  <p:cond evt="onClick" delay="0">
                    <p:tgtEl>
                      <p:spTgt spid="7"/>
                    </p:tgtEl>
                  </p:cond>
                </p:stCondLst>
                <p:endSync evt="end" delay="0">
                  <p:rtn val="all"/>
                </p:endSync>
                <p:childTnLst>
                  <p:par>
                    <p:cTn id="18" fill="hold">
                      <p:stCondLst>
                        <p:cond delay="0"/>
                      </p:stCondLst>
                      <p:childTnLst>
                        <p:par>
                          <p:cTn id="19" fill="hold">
                            <p:stCondLst>
                              <p:cond delay="0"/>
                            </p:stCondLst>
                            <p:childTnLst>
                              <p:par>
                                <p:cTn id="20" presetID="64" presetClass="path" presetSubtype="0" accel="50000" decel="50000" fill="hold" nodeType="clickEffect">
                                  <p:stCondLst>
                                    <p:cond delay="0"/>
                                  </p:stCondLst>
                                  <p:childTnLst>
                                    <p:animMotion origin="layout" path="M -1.66667E-6 -3.7037E-6 L -1.66667E-6 -0.22476 " pathEditMode="relative" rAng="0" ptsTypes="AA">
                                      <p:cBhvr>
                                        <p:cTn id="21" dur="2000" fill="hold"/>
                                        <p:tgtEl>
                                          <p:spTgt spid="7"/>
                                        </p:tgtEl>
                                        <p:attrNameLst>
                                          <p:attrName>ppt_x</p:attrName>
                                          <p:attrName>ppt_y</p:attrName>
                                        </p:attrNameLst>
                                      </p:cBhvr>
                                      <p:rCtr x="0" y="-1125000"/>
                                    </p:animMotion>
                                  </p:childTnLst>
                                  <p:subTnLst>
                                    <p:audio>
                                      <p:cMediaNode>
                                        <p:cTn display="0" masterRel="sameClick">
                                          <p:stCondLst>
                                            <p:cond evt="begin" delay="0">
                                              <p:tn val="20"/>
                                            </p:cond>
                                          </p:stCondLst>
                                          <p:endCondLst>
                                            <p:cond evt="onStopAudio" delay="0">
                                              <p:tgtEl>
                                                <p:sldTgt/>
                                              </p:tgtEl>
                                            </p:cond>
                                          </p:endCondLst>
                                        </p:cTn>
                                        <p:tgtEl>
                                          <p:sndTgt r:embed="rId2" name="chimes.wav"/>
                                        </p:tgtEl>
                                      </p:cMediaNode>
                                    </p:audio>
                                  </p:subTnLst>
                                </p:cTn>
                              </p:par>
                            </p:childTnLst>
                          </p:cTn>
                        </p:par>
                        <p:par>
                          <p:cTn id="22" fill="hold">
                            <p:stCondLst>
                              <p:cond delay="2000"/>
                            </p:stCondLst>
                            <p:childTnLst>
                              <p:par>
                                <p:cTn id="23" presetID="22" presetClass="entr" presetSubtype="4" fill="hold" grpId="0" nodeType="after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wipe(down)">
                                      <p:cBhvr>
                                        <p:cTn id="25" dur="500"/>
                                        <p:tgtEl>
                                          <p:spTgt spid="9"/>
                                        </p:tgtEl>
                                      </p:cBhvr>
                                    </p:animEffect>
                                  </p:childTnLst>
                                  <p:subTnLst>
                                    <p:audio>
                                      <p:cMediaNode>
                                        <p:cTn display="0" masterRel="sameClick">
                                          <p:stCondLst>
                                            <p:cond evt="begin" delay="0">
                                              <p:tn val="23"/>
                                            </p:cond>
                                          </p:stCondLst>
                                          <p:endCondLst>
                                            <p:cond evt="onStopAudio" delay="0">
                                              <p:tgtEl>
                                                <p:sldTgt/>
                                              </p:tgtEl>
                                            </p:cond>
                                          </p:endCondLst>
                                        </p:cTn>
                                        <p:tgtEl>
                                          <p:sndTgt r:embed="rId3" name="applause.wav"/>
                                        </p:tgtEl>
                                      </p:cMediaNode>
                                    </p:audio>
                                  </p:subTnLst>
                                </p:cTn>
                              </p:par>
                              <p:par>
                                <p:cTn id="26" presetID="10" presetClass="entr" presetSubtype="0" fill="hold" nodeType="withEffect">
                                  <p:stCondLst>
                                    <p:cond delay="0"/>
                                  </p:stCondLst>
                                  <p:childTnLst>
                                    <p:set>
                                      <p:cBhvr>
                                        <p:cTn id="27" dur="1" fill="hold">
                                          <p:stCondLst>
                                            <p:cond delay="0"/>
                                          </p:stCondLst>
                                        </p:cTn>
                                        <p:tgtEl>
                                          <p:spTgt spid="53"/>
                                        </p:tgtEl>
                                        <p:attrNameLst>
                                          <p:attrName>style.visibility</p:attrName>
                                        </p:attrNameLst>
                                      </p:cBhvr>
                                      <p:to>
                                        <p:strVal val="visible"/>
                                      </p:to>
                                    </p:set>
                                    <p:animEffect transition="in" filter="fade">
                                      <p:cBhvr>
                                        <p:cTn id="28" dur="500"/>
                                        <p:tgtEl>
                                          <p:spTgt spid="53"/>
                                        </p:tgtEl>
                                      </p:cBhvr>
                                    </p:animEffect>
                                  </p:childTnLst>
                                </p:cTn>
                              </p:par>
                              <p:par>
                                <p:cTn id="29" presetID="10" presetClass="entr" presetSubtype="0" fill="hold" nodeType="withEffect">
                                  <p:stCondLst>
                                    <p:cond delay="0"/>
                                  </p:stCondLst>
                                  <p:childTnLst>
                                    <p:set>
                                      <p:cBhvr>
                                        <p:cTn id="30" dur="1" fill="hold">
                                          <p:stCondLst>
                                            <p:cond delay="0"/>
                                          </p:stCondLst>
                                        </p:cTn>
                                        <p:tgtEl>
                                          <p:spTgt spid="55"/>
                                        </p:tgtEl>
                                        <p:attrNameLst>
                                          <p:attrName>style.visibility</p:attrName>
                                        </p:attrNameLst>
                                      </p:cBhvr>
                                      <p:to>
                                        <p:strVal val="visible"/>
                                      </p:to>
                                    </p:set>
                                    <p:animEffect transition="in" filter="fade">
                                      <p:cBhvr>
                                        <p:cTn id="31" dur="500"/>
                                        <p:tgtEl>
                                          <p:spTgt spid="55"/>
                                        </p:tgtEl>
                                      </p:cBhvr>
                                    </p:animEffect>
                                  </p:childTnLst>
                                </p:cTn>
                              </p:par>
                            </p:childTnLst>
                          </p:cTn>
                        </p:par>
                        <p:par>
                          <p:cTn id="32" fill="hold">
                            <p:stCondLst>
                              <p:cond delay="2500"/>
                            </p:stCondLst>
                            <p:childTnLst>
                              <p:par>
                                <p:cTn id="33" presetID="32" presetClass="emph" presetSubtype="0" repeatCount="indefinite" fill="hold" grpId="1" nodeType="afterEffect">
                                  <p:stCondLst>
                                    <p:cond delay="0"/>
                                  </p:stCondLst>
                                  <p:childTnLst>
                                    <p:animRot by="120000">
                                      <p:cBhvr>
                                        <p:cTn id="34" dur="100" fill="hold">
                                          <p:stCondLst>
                                            <p:cond delay="0"/>
                                          </p:stCondLst>
                                        </p:cTn>
                                        <p:tgtEl>
                                          <p:spTgt spid="9"/>
                                        </p:tgtEl>
                                        <p:attrNameLst>
                                          <p:attrName>r</p:attrName>
                                        </p:attrNameLst>
                                      </p:cBhvr>
                                    </p:animRot>
                                    <p:animRot by="-240000">
                                      <p:cBhvr>
                                        <p:cTn id="35" dur="200" fill="hold">
                                          <p:stCondLst>
                                            <p:cond delay="200"/>
                                          </p:stCondLst>
                                        </p:cTn>
                                        <p:tgtEl>
                                          <p:spTgt spid="9"/>
                                        </p:tgtEl>
                                        <p:attrNameLst>
                                          <p:attrName>r</p:attrName>
                                        </p:attrNameLst>
                                      </p:cBhvr>
                                    </p:animRot>
                                    <p:animRot by="240000">
                                      <p:cBhvr>
                                        <p:cTn id="36" dur="200" fill="hold">
                                          <p:stCondLst>
                                            <p:cond delay="400"/>
                                          </p:stCondLst>
                                        </p:cTn>
                                        <p:tgtEl>
                                          <p:spTgt spid="9"/>
                                        </p:tgtEl>
                                        <p:attrNameLst>
                                          <p:attrName>r</p:attrName>
                                        </p:attrNameLst>
                                      </p:cBhvr>
                                    </p:animRot>
                                    <p:animRot by="-240000">
                                      <p:cBhvr>
                                        <p:cTn id="37" dur="200" fill="hold">
                                          <p:stCondLst>
                                            <p:cond delay="600"/>
                                          </p:stCondLst>
                                        </p:cTn>
                                        <p:tgtEl>
                                          <p:spTgt spid="9"/>
                                        </p:tgtEl>
                                        <p:attrNameLst>
                                          <p:attrName>r</p:attrName>
                                        </p:attrNameLst>
                                      </p:cBhvr>
                                    </p:animRot>
                                    <p:animRot by="120000">
                                      <p:cBhvr>
                                        <p:cTn id="38" dur="200" fill="hold">
                                          <p:stCondLst>
                                            <p:cond delay="800"/>
                                          </p:stCondLst>
                                        </p:cTn>
                                        <p:tgtEl>
                                          <p:spTgt spid="9"/>
                                        </p:tgtEl>
                                        <p:attrNameLst>
                                          <p:attrName>r</p:attrName>
                                        </p:attrNameLst>
                                      </p:cBhvr>
                                    </p:animRot>
                                  </p:childTnLst>
                                </p:cTn>
                              </p:par>
                            </p:childTnLst>
                          </p:cTn>
                        </p:par>
                      </p:childTnLst>
                    </p:cTn>
                  </p:par>
                </p:childTnLst>
              </p:cTn>
              <p:nextCondLst>
                <p:cond evt="onClick" delay="0">
                  <p:tgtEl>
                    <p:spTgt spid="7"/>
                  </p:tgtEl>
                </p:cond>
              </p:nextCondLst>
            </p:seq>
          </p:childTnLst>
        </p:cTn>
      </p:par>
    </p:tnLst>
    <p:bldLst>
      <p:bldP spid="9" grpId="0" bldLvl="0" animBg="1"/>
      <p:bldP spid="9" grpId="1" bldLvl="0" animBg="1"/>
      <p:bldP spid="27" grpId="0" bldLvl="0" animBg="1"/>
      <p:bldP spid="28" grpId="0" bldLvl="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50" name="Picture 43"/>
          <p:cNvPicPr>
            <a:picLocks noChangeAspect="1"/>
          </p:cNvPicPr>
          <p:nvPr/>
        </p:nvPicPr>
        <p:blipFill>
          <a:blip r:embed="rId4"/>
          <a:stretch>
            <a:fillRect/>
          </a:stretch>
        </p:blipFill>
        <p:spPr>
          <a:xfrm>
            <a:off x="5833533" y="-50800"/>
            <a:ext cx="1940984" cy="1858433"/>
          </a:xfrm>
          <a:prstGeom prst="rect">
            <a:avLst/>
          </a:prstGeom>
          <a:noFill/>
          <a:ln w="9525">
            <a:noFill/>
          </a:ln>
        </p:spPr>
      </p:pic>
      <p:pic>
        <p:nvPicPr>
          <p:cNvPr id="27651" name="Picture 4"/>
          <p:cNvPicPr>
            <a:picLocks noChangeAspect="1"/>
          </p:cNvPicPr>
          <p:nvPr/>
        </p:nvPicPr>
        <p:blipFill>
          <a:blip r:embed="rId5"/>
          <a:stretch>
            <a:fillRect/>
          </a:stretch>
        </p:blipFill>
        <p:spPr>
          <a:xfrm>
            <a:off x="9772651" y="4861984"/>
            <a:ext cx="1970616" cy="1742016"/>
          </a:xfrm>
          <a:prstGeom prst="rect">
            <a:avLst/>
          </a:prstGeom>
          <a:noFill/>
          <a:ln w="9525">
            <a:noFill/>
          </a:ln>
        </p:spPr>
      </p:pic>
      <p:pic>
        <p:nvPicPr>
          <p:cNvPr id="7" name="Picture 6"/>
          <p:cNvPicPr>
            <a:picLocks noChangeAspect="1"/>
          </p:cNvPicPr>
          <p:nvPr/>
        </p:nvPicPr>
        <p:blipFill>
          <a:blip r:embed="rId6"/>
          <a:stretch>
            <a:fillRect/>
          </a:stretch>
        </p:blipFill>
        <p:spPr>
          <a:xfrm>
            <a:off x="9726084" y="4347633"/>
            <a:ext cx="2061633" cy="1384300"/>
          </a:xfrm>
          <a:prstGeom prst="rect">
            <a:avLst/>
          </a:prstGeom>
          <a:noFill/>
          <a:ln w="9525">
            <a:noFill/>
          </a:ln>
        </p:spPr>
      </p:pic>
      <p:sp>
        <p:nvSpPr>
          <p:cNvPr id="9" name="Rectangle: Folded Corner 8"/>
          <p:cNvSpPr/>
          <p:nvPr/>
        </p:nvSpPr>
        <p:spPr>
          <a:xfrm>
            <a:off x="9927167" y="3920067"/>
            <a:ext cx="1468967" cy="1329267"/>
          </a:xfrm>
          <a:prstGeom prst="foldedCorner">
            <a:avLst>
              <a:gd name="adj" fmla="val 16667"/>
            </a:avLst>
          </a:prstGeom>
          <a:solidFill>
            <a:schemeClr val="bg1"/>
          </a:solidFill>
          <a:ln w="12700">
            <a:noFill/>
          </a:ln>
        </p:spPr>
        <p:txBody>
          <a:bodyPr lIns="91440" tIns="45720" rIns="91440" bIns="45720" anchor="ctr" anchorCtr="0"/>
          <a:lstStyle/>
          <a:p>
            <a:pPr lvl="0" algn="ctr" defTabSz="685800">
              <a:defRPr/>
            </a:pPr>
            <a:r>
              <a:rPr lang="en-US" sz="1865" b="1">
                <a:solidFill>
                  <a:prstClr val="black"/>
                </a:solidFill>
                <a:latin typeface="Tahoma" panose="020B0604030504040204" pitchFamily="34" charset="0"/>
                <a:cs typeface="Tahoma" panose="020B0604030504040204" pitchFamily="34" charset="0"/>
              </a:rPr>
              <a:t>CHÚC MỪNG </a:t>
            </a:r>
            <a:endParaRPr lang="en-US" sz="1865" b="1" dirty="0">
              <a:solidFill>
                <a:prstClr val="black"/>
              </a:solidFill>
              <a:latin typeface="Tahoma" panose="020B0604030504040204" pitchFamily="34" charset="0"/>
              <a:ea typeface="Tahoma" panose="020B0604030504040204" pitchFamily="34" charset="0"/>
            </a:endParaRPr>
          </a:p>
        </p:txBody>
      </p:sp>
      <p:sp>
        <p:nvSpPr>
          <p:cNvPr id="27" name="Rectangle: Folded Corner 26"/>
          <p:cNvSpPr/>
          <p:nvPr/>
        </p:nvSpPr>
        <p:spPr>
          <a:xfrm>
            <a:off x="683684" y="381000"/>
            <a:ext cx="5149849" cy="1426633"/>
          </a:xfrm>
          <a:prstGeom prst="foldedCorner">
            <a:avLst>
              <a:gd name="adj" fmla="val 16667"/>
            </a:avLst>
          </a:prstGeom>
          <a:solidFill>
            <a:schemeClr val="bg1">
              <a:alpha val="90195"/>
            </a:schemeClr>
          </a:solidFill>
          <a:ln w="12700">
            <a:noFill/>
          </a:ln>
        </p:spPr>
        <p:txBody>
          <a:bodyPr lIns="91440" tIns="45720" rIns="91440" bIns="45720" anchor="ctr" anchorCtr="0"/>
          <a:lstStyle/>
          <a:p>
            <a:pPr marL="0" marR="0" lvl="0" indent="0" defTabSz="6858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a:ln>
                  <a:noFill/>
                </a:ln>
                <a:solidFill>
                  <a:srgbClr val="FF0000"/>
                </a:solidFill>
                <a:effectLst/>
                <a:uLnTx/>
                <a:uFillTx/>
                <a:latin typeface="Times New Roman" panose="02020603050405020304" pitchFamily="18" charset="0"/>
                <a:ea typeface="Tahoma" panose="020B0604030504040204" pitchFamily="34" charset="0"/>
                <a:cs typeface="Times New Roman" panose="02020603050405020304" pitchFamily="18" charset="0"/>
                <a:sym typeface="+mn-ea"/>
              </a:rPr>
              <a:t>&gt;, &lt; , =?</a:t>
            </a:r>
          </a:p>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a:ln>
                  <a:noFill/>
                </a:ln>
                <a:solidFill>
                  <a:srgbClr val="002060"/>
                </a:solidFill>
                <a:effectLst/>
                <a:uLnTx/>
                <a:uFillTx/>
                <a:latin typeface="Times New Roman" panose="02020603050405020304" pitchFamily="18" charset="0"/>
                <a:ea typeface="Tahoma" panose="020B0604030504040204" pitchFamily="34" charset="0"/>
                <a:cs typeface="Times New Roman" panose="02020603050405020304" pitchFamily="18" charset="0"/>
                <a:sym typeface="+mn-ea"/>
              </a:rPr>
              <a:t>7 + 4 … 5 + 6</a:t>
            </a:r>
            <a:endParaRPr kumimoji="0" sz="4000" b="1" i="0" u="none" strike="noStrike" kern="1200" cap="none" spc="0" normalizeH="0" baseline="0" noProof="0" dirty="0">
              <a:ln>
                <a:noFill/>
              </a:ln>
              <a:solidFill>
                <a:srgbClr val="002060"/>
              </a:solidFill>
              <a:effectLst/>
              <a:uLnTx/>
              <a:uFillTx/>
              <a:latin typeface="Times New Roman" panose="02020603050405020304" pitchFamily="18" charset="0"/>
              <a:ea typeface="Tahoma" panose="020B0604030504040204" pitchFamily="34" charset="0"/>
              <a:cs typeface="Times New Roman" panose="02020603050405020304" pitchFamily="18" charset="0"/>
            </a:endParaRPr>
          </a:p>
        </p:txBody>
      </p:sp>
      <p:sp>
        <p:nvSpPr>
          <p:cNvPr id="28" name="Rectangle: Folded Corner 27"/>
          <p:cNvSpPr/>
          <p:nvPr/>
        </p:nvSpPr>
        <p:spPr>
          <a:xfrm>
            <a:off x="6877877" y="1866073"/>
            <a:ext cx="4571173" cy="1483783"/>
          </a:xfrm>
          <a:prstGeom prst="foldedCorner">
            <a:avLst>
              <a:gd name="adj" fmla="val 16667"/>
            </a:avLst>
          </a:prstGeom>
          <a:solidFill>
            <a:schemeClr val="bg1">
              <a:alpha val="90195"/>
            </a:schemeClr>
          </a:solidFill>
          <a:ln w="12700">
            <a:noFill/>
          </a:ln>
        </p:spPr>
        <p:txBody>
          <a:bodyPr lIns="91440" tIns="45720" rIns="91440" bIns="45720" anchor="ctr" anchorCtr="0"/>
          <a:lstStyle/>
          <a:p>
            <a:pPr marR="0" lvl="0" algn="ctr" defTabSz="685800" rtl="0" eaLnBrk="1" fontAlgn="auto" latinLnBrk="0" hangingPunct="1">
              <a:lnSpc>
                <a:spcPct val="100000"/>
              </a:lnSpc>
              <a:spcBef>
                <a:spcPts val="0"/>
              </a:spcBef>
              <a:spcAft>
                <a:spcPts val="0"/>
              </a:spcAft>
              <a:buClrTx/>
              <a:buSzTx/>
              <a:tabLst/>
              <a:defRPr/>
            </a:pPr>
            <a:r>
              <a:rPr lang="en-US" altLang="vi-VN" sz="4000" b="1">
                <a:solidFill>
                  <a:srgbClr val="002060"/>
                </a:solidFill>
                <a:latin typeface="Times New Roman" panose="02020603050405020304" pitchFamily="18" charset="0"/>
                <a:ea typeface="Tahoma" panose="020B0604030504040204" pitchFamily="34" charset="0"/>
                <a:cs typeface="Times New Roman" panose="02020603050405020304" pitchFamily="18" charset="0"/>
              </a:rPr>
              <a:t>7 + 4 = 5 + 6</a:t>
            </a:r>
            <a:endParaRPr kumimoji="0" lang="en-US" altLang="vi-VN" sz="4000" b="1" i="0" u="none" strike="noStrike" kern="1200" cap="none" spc="0" normalizeH="0" baseline="0" noProof="0" dirty="0">
              <a:ln>
                <a:noFill/>
              </a:ln>
              <a:solidFill>
                <a:srgbClr val="002060"/>
              </a:solidFill>
              <a:effectLst/>
              <a:uLnTx/>
              <a:uFillTx/>
              <a:latin typeface="Times New Roman" panose="02020603050405020304" pitchFamily="18" charset="0"/>
              <a:ea typeface="Tahoma" panose="020B0604030504040204" pitchFamily="34" charset="0"/>
              <a:cs typeface="Times New Roman" panose="02020603050405020304" pitchFamily="18" charset="0"/>
            </a:endParaRPr>
          </a:p>
        </p:txBody>
      </p:sp>
      <p:sp>
        <p:nvSpPr>
          <p:cNvPr id="27656" name="Rectangle 32"/>
          <p:cNvSpPr/>
          <p:nvPr/>
        </p:nvSpPr>
        <p:spPr>
          <a:xfrm rot="5600923">
            <a:off x="3160184" y="4940300"/>
            <a:ext cx="1447800" cy="251884"/>
          </a:xfrm>
          <a:prstGeom prst="rect">
            <a:avLst/>
          </a:prstGeom>
          <a:blipFill rotWithShape="1">
            <a:blip r:embed="rId7"/>
          </a:blipFill>
          <a:ln w="12700">
            <a:noFill/>
          </a:ln>
        </p:spPr>
        <p:txBody>
          <a:bodyPr rot="10800000" vert="eaVert" lIns="91440" tIns="45720" rIns="91440" bIns="45720" anchor="ctr" anchorCtr="0"/>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sz="1865" b="0" i="0" u="none" strike="noStrike" kern="1200" cap="none" spc="0" normalizeH="0" baseline="0" noProof="0" dirty="0">
              <a:ln>
                <a:noFill/>
              </a:ln>
              <a:solidFill>
                <a:srgbClr val="FFFFFF"/>
              </a:solidFill>
              <a:effectLst/>
              <a:uLnTx/>
              <a:uFillTx/>
              <a:latin typeface="Calibri" panose="020F0502020204030204" charset="0"/>
              <a:ea typeface="+mn-ea"/>
              <a:cs typeface="+mn-cs"/>
            </a:endParaRPr>
          </a:p>
        </p:txBody>
      </p:sp>
      <p:pic>
        <p:nvPicPr>
          <p:cNvPr id="27658" name="Picture 34"/>
          <p:cNvPicPr>
            <a:picLocks noChangeAspect="1"/>
          </p:cNvPicPr>
          <p:nvPr/>
        </p:nvPicPr>
        <p:blipFill>
          <a:blip r:embed="rId8"/>
          <a:stretch>
            <a:fillRect/>
          </a:stretch>
        </p:blipFill>
        <p:spPr>
          <a:xfrm>
            <a:off x="3572933" y="5458884"/>
            <a:ext cx="952500" cy="1018116"/>
          </a:xfrm>
          <a:prstGeom prst="rect">
            <a:avLst/>
          </a:prstGeom>
          <a:noFill/>
          <a:ln w="9525">
            <a:noFill/>
          </a:ln>
        </p:spPr>
      </p:pic>
      <p:grpSp>
        <p:nvGrpSpPr>
          <p:cNvPr id="27659" name="Flowchart: Summing Junction 35"/>
          <p:cNvGrpSpPr/>
          <p:nvPr/>
        </p:nvGrpSpPr>
        <p:grpSpPr>
          <a:xfrm>
            <a:off x="2590800" y="4944533"/>
            <a:ext cx="182033" cy="182033"/>
            <a:chOff x="1632" y="3114"/>
            <a:chExt cx="115" cy="115"/>
          </a:xfrm>
        </p:grpSpPr>
        <p:pic>
          <p:nvPicPr>
            <p:cNvPr id="27666" name="Flowchart: Summing Junction 35"/>
            <p:cNvPicPr/>
            <p:nvPr/>
          </p:nvPicPr>
          <p:blipFill>
            <a:blip r:embed="rId9"/>
            <a:stretch>
              <a:fillRect/>
            </a:stretch>
          </p:blipFill>
          <p:spPr>
            <a:xfrm>
              <a:off x="1632" y="3114"/>
              <a:ext cx="115" cy="115"/>
            </a:xfrm>
            <a:prstGeom prst="rect">
              <a:avLst/>
            </a:prstGeom>
            <a:noFill/>
            <a:ln w="9525">
              <a:noFill/>
            </a:ln>
          </p:spPr>
        </p:pic>
        <p:sp>
          <p:nvSpPr>
            <p:cNvPr id="27667" name="Text Box 13"/>
            <p:cNvSpPr txBox="1"/>
            <p:nvPr/>
          </p:nvSpPr>
          <p:spPr>
            <a:xfrm>
              <a:off x="1655" y="3138"/>
              <a:ext cx="69" cy="68"/>
            </a:xfrm>
            <a:prstGeom prst="rect">
              <a:avLst/>
            </a:prstGeom>
            <a:noFill/>
            <a:ln w="9525">
              <a:noFill/>
            </a:ln>
          </p:spPr>
          <p:txBody>
            <a:bodyPr lIns="91440" tIns="45720" rIns="91440" bIns="45720" anchor="ctr" anchorCtr="0"/>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sz="1865" b="0" i="0" u="none" strike="noStrike" kern="1200" cap="none" spc="0" normalizeH="0" baseline="0" noProof="0" dirty="0">
                <a:ln>
                  <a:noFill/>
                </a:ln>
                <a:solidFill>
                  <a:srgbClr val="FFFFFF"/>
                </a:solidFill>
                <a:effectLst/>
                <a:uLnTx/>
                <a:uFillTx/>
                <a:latin typeface="Calibri" panose="020F0502020204030204" charset="0"/>
                <a:ea typeface="+mn-ea"/>
                <a:cs typeface="+mn-cs"/>
              </a:endParaRPr>
            </a:p>
          </p:txBody>
        </p:sp>
      </p:grpSp>
      <p:pic>
        <p:nvPicPr>
          <p:cNvPr id="27660" name="Picture 37"/>
          <p:cNvPicPr>
            <a:picLocks noChangeAspect="1"/>
          </p:cNvPicPr>
          <p:nvPr/>
        </p:nvPicPr>
        <p:blipFill>
          <a:blip r:embed="rId10"/>
          <a:stretch>
            <a:fillRect/>
          </a:stretch>
        </p:blipFill>
        <p:spPr>
          <a:xfrm>
            <a:off x="5001684" y="5154084"/>
            <a:ext cx="1166283" cy="1276349"/>
          </a:xfrm>
          <a:prstGeom prst="rect">
            <a:avLst/>
          </a:prstGeom>
          <a:noFill/>
          <a:ln w="9525">
            <a:noFill/>
          </a:ln>
        </p:spPr>
      </p:pic>
      <p:pic>
        <p:nvPicPr>
          <p:cNvPr id="27661" name="Picture 44"/>
          <p:cNvPicPr>
            <a:picLocks noChangeAspect="1"/>
          </p:cNvPicPr>
          <p:nvPr/>
        </p:nvPicPr>
        <p:blipFill>
          <a:blip r:embed="rId10"/>
          <a:stretch>
            <a:fillRect/>
          </a:stretch>
        </p:blipFill>
        <p:spPr>
          <a:xfrm>
            <a:off x="0" y="3972984"/>
            <a:ext cx="1164167" cy="1276349"/>
          </a:xfrm>
          <a:prstGeom prst="rect">
            <a:avLst/>
          </a:prstGeom>
          <a:noFill/>
          <a:ln w="9525">
            <a:noFill/>
          </a:ln>
        </p:spPr>
      </p:pic>
      <p:pic>
        <p:nvPicPr>
          <p:cNvPr id="27662" name="Picture 48"/>
          <p:cNvPicPr>
            <a:picLocks noChangeAspect="1"/>
          </p:cNvPicPr>
          <p:nvPr/>
        </p:nvPicPr>
        <p:blipFill>
          <a:blip r:embed="rId11"/>
          <a:stretch>
            <a:fillRect/>
          </a:stretch>
        </p:blipFill>
        <p:spPr>
          <a:xfrm>
            <a:off x="1610784" y="4480984"/>
            <a:ext cx="778933" cy="768349"/>
          </a:xfrm>
          <a:prstGeom prst="rect">
            <a:avLst/>
          </a:prstGeom>
          <a:noFill/>
          <a:ln w="9525">
            <a:noFill/>
          </a:ln>
        </p:spPr>
      </p:pic>
      <p:pic>
        <p:nvPicPr>
          <p:cNvPr id="27663" name="Picture 50"/>
          <p:cNvPicPr>
            <a:picLocks noChangeAspect="1"/>
          </p:cNvPicPr>
          <p:nvPr/>
        </p:nvPicPr>
        <p:blipFill>
          <a:blip r:embed="rId12"/>
          <a:stretch>
            <a:fillRect/>
          </a:stretch>
        </p:blipFill>
        <p:spPr>
          <a:xfrm flipH="1">
            <a:off x="3018367" y="4614333"/>
            <a:ext cx="878417" cy="844551"/>
          </a:xfrm>
          <a:prstGeom prst="rect">
            <a:avLst/>
          </a:prstGeom>
          <a:noFill/>
          <a:ln w="9525">
            <a:noFill/>
          </a:ln>
        </p:spPr>
      </p:pic>
      <p:pic>
        <p:nvPicPr>
          <p:cNvPr id="53" name="Picture 52"/>
          <p:cNvPicPr>
            <a:picLocks noChangeAspect="1"/>
          </p:cNvPicPr>
          <p:nvPr/>
        </p:nvPicPr>
        <p:blipFill>
          <a:blip r:embed="rId13"/>
          <a:stretch>
            <a:fillRect/>
          </a:stretch>
        </p:blipFill>
        <p:spPr>
          <a:xfrm>
            <a:off x="9884833" y="3920067"/>
            <a:ext cx="495300" cy="438151"/>
          </a:xfrm>
          <a:prstGeom prst="rect">
            <a:avLst/>
          </a:prstGeom>
          <a:noFill/>
          <a:ln w="9525">
            <a:noFill/>
          </a:ln>
        </p:spPr>
      </p:pic>
      <p:pic>
        <p:nvPicPr>
          <p:cNvPr id="55" name="Picture 54"/>
          <p:cNvPicPr>
            <a:picLocks noChangeAspect="1"/>
          </p:cNvPicPr>
          <p:nvPr/>
        </p:nvPicPr>
        <p:blipFill>
          <a:blip r:embed="rId14"/>
          <a:stretch>
            <a:fillRect/>
          </a:stretch>
        </p:blipFill>
        <p:spPr>
          <a:xfrm>
            <a:off x="11051117" y="3822700"/>
            <a:ext cx="713316" cy="1191684"/>
          </a:xfrm>
          <a:prstGeom prst="rect">
            <a:avLst/>
          </a:prstGeom>
          <a:noFill/>
          <a:ln w="9525">
            <a:noFill/>
          </a:ln>
        </p:spPr>
      </p:pic>
      <p:sp>
        <p:nvSpPr>
          <p:cNvPr id="3" name="Arrow: Pentagon 30">
            <a:hlinkClick r:id="rId15" action="ppaction://hlinksldjump">
              <a:snd r:embed="rId3" name="applause.wav"/>
            </a:hlinkClick>
          </p:cNvPr>
          <p:cNvSpPr/>
          <p:nvPr/>
        </p:nvSpPr>
        <p:spPr>
          <a:xfrm rot="586976" flipH="1">
            <a:off x="2844800" y="4038600"/>
            <a:ext cx="2309284" cy="901700"/>
          </a:xfrm>
          <a:prstGeom prst="homePlate">
            <a:avLst>
              <a:gd name="adj" fmla="val 49845"/>
            </a:avLst>
          </a:prstGeom>
          <a:blipFill rotWithShape="1">
            <a:blip r:embed="rId7"/>
          </a:blipFill>
          <a:ln w="12700">
            <a:noFill/>
          </a:ln>
        </p:spPr>
        <p:txBody>
          <a:bodyPr lIns="91440" tIns="45720" rIns="91440" bIns="45720" anchor="ctr" anchorCtr="0"/>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sz="2800" b="1" i="0" u="none" strike="noStrike" kern="1200" cap="none" spc="0" normalizeH="0" baseline="0" noProof="0" dirty="0">
                <a:ln>
                  <a:noFill/>
                </a:ln>
                <a:solidFill>
                  <a:srgbClr val="FFFFFF"/>
                </a:solidFill>
                <a:effectLst/>
                <a:uLnTx/>
                <a:uFillTx/>
                <a:latin typeface="Tahoma" panose="020B0604030504040204" pitchFamily="34" charset="0"/>
                <a:ea typeface="+mn-ea"/>
                <a:cs typeface="Tahoma" panose="020B0604030504040204" pitchFamily="34" charset="0"/>
              </a:rPr>
              <a:t>GO HOME</a:t>
            </a:r>
            <a:endParaRPr kumimoji="0" sz="2800" b="1" i="0" u="none" strike="noStrike" kern="1200" cap="none" spc="0" normalizeH="0" baseline="0" noProof="0" dirty="0">
              <a:ln>
                <a:noFill/>
              </a:ln>
              <a:solidFill>
                <a:srgbClr val="FFFFFF"/>
              </a:solidFill>
              <a:effectLst/>
              <a:uLnTx/>
              <a:uFillTx/>
              <a:latin typeface="Tahoma" panose="020B0604030504040204" pitchFamily="34" charset="0"/>
              <a:ea typeface="Tahoma" panose="020B0604030504040204" pitchFamily="34" charset="0"/>
              <a:cs typeface="+mn-cs"/>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fade">
                                      <p:cBhvr>
                                        <p:cTn id="7" dur="1000"/>
                                        <p:tgtEl>
                                          <p:spTgt spid="27"/>
                                        </p:tgtEl>
                                      </p:cBhvr>
                                    </p:animEffect>
                                    <p:anim calcmode="lin" valueType="num">
                                      <p:cBhvr>
                                        <p:cTn id="8" dur="1000" fill="hold"/>
                                        <p:tgtEl>
                                          <p:spTgt spid="27"/>
                                        </p:tgtEl>
                                        <p:attrNameLst>
                                          <p:attrName>ppt_x</p:attrName>
                                        </p:attrNameLst>
                                      </p:cBhvr>
                                      <p:tavLst>
                                        <p:tav tm="0">
                                          <p:val>
                                            <p:strVal val="#ppt_x"/>
                                          </p:val>
                                        </p:tav>
                                        <p:tav tm="100000">
                                          <p:val>
                                            <p:strVal val="#ppt_x"/>
                                          </p:val>
                                        </p:tav>
                                      </p:tavLst>
                                    </p:anim>
                                    <p:anim calcmode="lin" valueType="num">
                                      <p:cBhvr>
                                        <p:cTn id="9" dur="1000" fill="hold"/>
                                        <p:tgtEl>
                                          <p:spTgt spid="27"/>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28"/>
                                        </p:tgtEl>
                                        <p:attrNameLst>
                                          <p:attrName>style.visibility</p:attrName>
                                        </p:attrNameLst>
                                      </p:cBhvr>
                                      <p:to>
                                        <p:strVal val="visible"/>
                                      </p:to>
                                    </p:set>
                                    <p:animEffect transition="in" filter="fade">
                                      <p:cBhvr>
                                        <p:cTn id="14" dur="1000"/>
                                        <p:tgtEl>
                                          <p:spTgt spid="28"/>
                                        </p:tgtEl>
                                      </p:cBhvr>
                                    </p:animEffect>
                                    <p:anim calcmode="lin" valueType="num">
                                      <p:cBhvr>
                                        <p:cTn id="15" dur="1000" fill="hold"/>
                                        <p:tgtEl>
                                          <p:spTgt spid="28"/>
                                        </p:tgtEl>
                                        <p:attrNameLst>
                                          <p:attrName>ppt_x</p:attrName>
                                        </p:attrNameLst>
                                      </p:cBhvr>
                                      <p:tavLst>
                                        <p:tav tm="0">
                                          <p:val>
                                            <p:strVal val="#ppt_x"/>
                                          </p:val>
                                        </p:tav>
                                        <p:tav tm="100000">
                                          <p:val>
                                            <p:strVal val="#ppt_x"/>
                                          </p:val>
                                        </p:tav>
                                      </p:tavLst>
                                    </p:anim>
                                    <p:anim calcmode="lin" valueType="num">
                                      <p:cBhvr>
                                        <p:cTn id="16" dur="1000" fill="hold"/>
                                        <p:tgtEl>
                                          <p:spTgt spid="28"/>
                                        </p:tgtEl>
                                        <p:attrNameLst>
                                          <p:attrName>ppt_y</p:attrName>
                                        </p:attrNameLst>
                                      </p:cBhvr>
                                      <p:tavLst>
                                        <p:tav tm="0">
                                          <p:val>
                                            <p:strVal val="#ppt_y+.1"/>
                                          </p:val>
                                        </p:tav>
                                        <p:tav tm="100000">
                                          <p:val>
                                            <p:strVal val="#ppt_y"/>
                                          </p:val>
                                        </p:tav>
                                      </p:tavLst>
                                    </p:anim>
                                  </p:childTnLst>
                                  <p:subTnLst>
                                    <p:audio>
                                      <p:cMediaNode>
                                        <p:cTn display="0" masterRel="sameClick">
                                          <p:stCondLst>
                                            <p:cond evt="begin" delay="0">
                                              <p:tn val="12"/>
                                            </p:cond>
                                          </p:stCondLst>
                                          <p:endCondLst>
                                            <p:cond evt="onStopAudio" delay="0">
                                              <p:tgtEl>
                                                <p:sldTgt/>
                                              </p:tgtEl>
                                            </p:cond>
                                          </p:endCondLst>
                                        </p:cTn>
                                        <p:tgtEl>
                                          <p:sndTgt r:embed="rId2" name="chimes.wav"/>
                                        </p:tgtEl>
                                      </p:cMediaNode>
                                    </p:audio>
                                  </p:subTnLst>
                                </p:cTn>
                              </p:par>
                            </p:childTnLst>
                          </p:cTn>
                        </p:par>
                      </p:childTnLst>
                    </p:cTn>
                  </p:par>
                </p:childTnLst>
              </p:cTn>
              <p:prevCondLst>
                <p:cond evt="onPrev" delay="0">
                  <p:tgtEl>
                    <p:sldTgt/>
                  </p:tgtEl>
                </p:cond>
              </p:prevCondLst>
              <p:nextCondLst>
                <p:cond evt="onNext" delay="0">
                  <p:tgtEl>
                    <p:sldTgt/>
                  </p:tgtEl>
                </p:cond>
              </p:nextCondLst>
            </p:seq>
            <p:seq concurrent="1" nextAc="seek">
              <p:cTn id="17" restart="whenNotActive" fill="hold" evtFilter="cancelBubble" nodeType="interactiveSeq">
                <p:stCondLst>
                  <p:cond evt="onClick" delay="0">
                    <p:tgtEl>
                      <p:spTgt spid="7"/>
                    </p:tgtEl>
                  </p:cond>
                </p:stCondLst>
                <p:endSync evt="end" delay="0">
                  <p:rtn val="all"/>
                </p:endSync>
                <p:childTnLst>
                  <p:par>
                    <p:cTn id="18" fill="hold">
                      <p:stCondLst>
                        <p:cond delay="0"/>
                      </p:stCondLst>
                      <p:childTnLst>
                        <p:par>
                          <p:cTn id="19" fill="hold">
                            <p:stCondLst>
                              <p:cond delay="0"/>
                            </p:stCondLst>
                            <p:childTnLst>
                              <p:par>
                                <p:cTn id="20" presetID="64" presetClass="path" presetSubtype="0" accel="50000" decel="50000" fill="hold" nodeType="clickEffect">
                                  <p:stCondLst>
                                    <p:cond delay="0"/>
                                  </p:stCondLst>
                                  <p:childTnLst>
                                    <p:animMotion origin="layout" path="M -1.66667E-6 -3.7037E-6 L -1.66667E-6 -0.22476 " pathEditMode="relative" rAng="0" ptsTypes="AA">
                                      <p:cBhvr>
                                        <p:cTn id="21" dur="2000" fill="hold"/>
                                        <p:tgtEl>
                                          <p:spTgt spid="7"/>
                                        </p:tgtEl>
                                        <p:attrNameLst>
                                          <p:attrName>ppt_x</p:attrName>
                                          <p:attrName>ppt_y</p:attrName>
                                        </p:attrNameLst>
                                      </p:cBhvr>
                                      <p:rCtr x="0" y="-1125000"/>
                                    </p:animMotion>
                                  </p:childTnLst>
                                  <p:subTnLst>
                                    <p:audio>
                                      <p:cMediaNode>
                                        <p:cTn display="0" masterRel="sameClick">
                                          <p:stCondLst>
                                            <p:cond evt="begin" delay="0">
                                              <p:tn val="20"/>
                                            </p:cond>
                                          </p:stCondLst>
                                          <p:endCondLst>
                                            <p:cond evt="onStopAudio" delay="0">
                                              <p:tgtEl>
                                                <p:sldTgt/>
                                              </p:tgtEl>
                                            </p:cond>
                                          </p:endCondLst>
                                        </p:cTn>
                                        <p:tgtEl>
                                          <p:sndTgt r:embed="rId2" name="chimes.wav"/>
                                        </p:tgtEl>
                                      </p:cMediaNode>
                                    </p:audio>
                                  </p:subTnLst>
                                </p:cTn>
                              </p:par>
                            </p:childTnLst>
                          </p:cTn>
                        </p:par>
                        <p:par>
                          <p:cTn id="22" fill="hold">
                            <p:stCondLst>
                              <p:cond delay="2000"/>
                            </p:stCondLst>
                            <p:childTnLst>
                              <p:par>
                                <p:cTn id="23" presetID="22" presetClass="entr" presetSubtype="4" fill="hold" grpId="0" nodeType="after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wipe(down)">
                                      <p:cBhvr>
                                        <p:cTn id="25" dur="500"/>
                                        <p:tgtEl>
                                          <p:spTgt spid="9"/>
                                        </p:tgtEl>
                                      </p:cBhvr>
                                    </p:animEffect>
                                  </p:childTnLst>
                                  <p:subTnLst>
                                    <p:audio>
                                      <p:cMediaNode>
                                        <p:cTn display="0" masterRel="sameClick">
                                          <p:stCondLst>
                                            <p:cond evt="begin" delay="0">
                                              <p:tn val="23"/>
                                            </p:cond>
                                          </p:stCondLst>
                                          <p:endCondLst>
                                            <p:cond evt="onStopAudio" delay="0">
                                              <p:tgtEl>
                                                <p:sldTgt/>
                                              </p:tgtEl>
                                            </p:cond>
                                          </p:endCondLst>
                                        </p:cTn>
                                        <p:tgtEl>
                                          <p:sndTgt r:embed="rId3" name="applause.wav"/>
                                        </p:tgtEl>
                                      </p:cMediaNode>
                                    </p:audio>
                                  </p:subTnLst>
                                </p:cTn>
                              </p:par>
                              <p:par>
                                <p:cTn id="26" presetID="10" presetClass="entr" presetSubtype="0" fill="hold" nodeType="withEffect">
                                  <p:stCondLst>
                                    <p:cond delay="0"/>
                                  </p:stCondLst>
                                  <p:childTnLst>
                                    <p:set>
                                      <p:cBhvr>
                                        <p:cTn id="27" dur="1" fill="hold">
                                          <p:stCondLst>
                                            <p:cond delay="0"/>
                                          </p:stCondLst>
                                        </p:cTn>
                                        <p:tgtEl>
                                          <p:spTgt spid="53"/>
                                        </p:tgtEl>
                                        <p:attrNameLst>
                                          <p:attrName>style.visibility</p:attrName>
                                        </p:attrNameLst>
                                      </p:cBhvr>
                                      <p:to>
                                        <p:strVal val="visible"/>
                                      </p:to>
                                    </p:set>
                                    <p:animEffect transition="in" filter="fade">
                                      <p:cBhvr>
                                        <p:cTn id="28" dur="500"/>
                                        <p:tgtEl>
                                          <p:spTgt spid="53"/>
                                        </p:tgtEl>
                                      </p:cBhvr>
                                    </p:animEffect>
                                  </p:childTnLst>
                                </p:cTn>
                              </p:par>
                              <p:par>
                                <p:cTn id="29" presetID="10" presetClass="entr" presetSubtype="0" fill="hold" nodeType="withEffect">
                                  <p:stCondLst>
                                    <p:cond delay="0"/>
                                  </p:stCondLst>
                                  <p:childTnLst>
                                    <p:set>
                                      <p:cBhvr>
                                        <p:cTn id="30" dur="1" fill="hold">
                                          <p:stCondLst>
                                            <p:cond delay="0"/>
                                          </p:stCondLst>
                                        </p:cTn>
                                        <p:tgtEl>
                                          <p:spTgt spid="55"/>
                                        </p:tgtEl>
                                        <p:attrNameLst>
                                          <p:attrName>style.visibility</p:attrName>
                                        </p:attrNameLst>
                                      </p:cBhvr>
                                      <p:to>
                                        <p:strVal val="visible"/>
                                      </p:to>
                                    </p:set>
                                    <p:animEffect transition="in" filter="fade">
                                      <p:cBhvr>
                                        <p:cTn id="31" dur="500"/>
                                        <p:tgtEl>
                                          <p:spTgt spid="55"/>
                                        </p:tgtEl>
                                      </p:cBhvr>
                                    </p:animEffect>
                                  </p:childTnLst>
                                </p:cTn>
                              </p:par>
                            </p:childTnLst>
                          </p:cTn>
                        </p:par>
                        <p:par>
                          <p:cTn id="32" fill="hold">
                            <p:stCondLst>
                              <p:cond delay="2500"/>
                            </p:stCondLst>
                            <p:childTnLst>
                              <p:par>
                                <p:cTn id="33" presetID="32" presetClass="emph" presetSubtype="0" repeatCount="indefinite" fill="hold" grpId="1" nodeType="afterEffect">
                                  <p:stCondLst>
                                    <p:cond delay="0"/>
                                  </p:stCondLst>
                                  <p:childTnLst>
                                    <p:animRot by="120000">
                                      <p:cBhvr>
                                        <p:cTn id="34" dur="100" fill="hold">
                                          <p:stCondLst>
                                            <p:cond delay="0"/>
                                          </p:stCondLst>
                                        </p:cTn>
                                        <p:tgtEl>
                                          <p:spTgt spid="9"/>
                                        </p:tgtEl>
                                        <p:attrNameLst>
                                          <p:attrName>r</p:attrName>
                                        </p:attrNameLst>
                                      </p:cBhvr>
                                    </p:animRot>
                                    <p:animRot by="-240000">
                                      <p:cBhvr>
                                        <p:cTn id="35" dur="200" fill="hold">
                                          <p:stCondLst>
                                            <p:cond delay="200"/>
                                          </p:stCondLst>
                                        </p:cTn>
                                        <p:tgtEl>
                                          <p:spTgt spid="9"/>
                                        </p:tgtEl>
                                        <p:attrNameLst>
                                          <p:attrName>r</p:attrName>
                                        </p:attrNameLst>
                                      </p:cBhvr>
                                    </p:animRot>
                                    <p:animRot by="240000">
                                      <p:cBhvr>
                                        <p:cTn id="36" dur="200" fill="hold">
                                          <p:stCondLst>
                                            <p:cond delay="400"/>
                                          </p:stCondLst>
                                        </p:cTn>
                                        <p:tgtEl>
                                          <p:spTgt spid="9"/>
                                        </p:tgtEl>
                                        <p:attrNameLst>
                                          <p:attrName>r</p:attrName>
                                        </p:attrNameLst>
                                      </p:cBhvr>
                                    </p:animRot>
                                    <p:animRot by="-240000">
                                      <p:cBhvr>
                                        <p:cTn id="37" dur="200" fill="hold">
                                          <p:stCondLst>
                                            <p:cond delay="600"/>
                                          </p:stCondLst>
                                        </p:cTn>
                                        <p:tgtEl>
                                          <p:spTgt spid="9"/>
                                        </p:tgtEl>
                                        <p:attrNameLst>
                                          <p:attrName>r</p:attrName>
                                        </p:attrNameLst>
                                      </p:cBhvr>
                                    </p:animRot>
                                    <p:animRot by="120000">
                                      <p:cBhvr>
                                        <p:cTn id="38" dur="200" fill="hold">
                                          <p:stCondLst>
                                            <p:cond delay="800"/>
                                          </p:stCondLst>
                                        </p:cTn>
                                        <p:tgtEl>
                                          <p:spTgt spid="9"/>
                                        </p:tgtEl>
                                        <p:attrNameLst>
                                          <p:attrName>r</p:attrName>
                                        </p:attrNameLst>
                                      </p:cBhvr>
                                    </p:animRot>
                                  </p:childTnLst>
                                </p:cTn>
                              </p:par>
                            </p:childTnLst>
                          </p:cTn>
                        </p:par>
                      </p:childTnLst>
                    </p:cTn>
                  </p:par>
                </p:childTnLst>
              </p:cTn>
              <p:nextCondLst>
                <p:cond evt="onClick" delay="0">
                  <p:tgtEl>
                    <p:spTgt spid="7"/>
                  </p:tgtEl>
                </p:cond>
              </p:nextCondLst>
            </p:seq>
          </p:childTnLst>
        </p:cTn>
      </p:par>
    </p:tnLst>
    <p:bldLst>
      <p:bldP spid="9" grpId="0" bldLvl="0" animBg="1"/>
      <p:bldP spid="9" grpId="1" bldLvl="0" animBg="1"/>
      <p:bldP spid="27" grpId="0" bldLvl="0" animBg="1"/>
      <p:bldP spid="28" grpId="0" bldLvl="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4" name="Picture 43"/>
          <p:cNvPicPr>
            <a:picLocks noChangeAspect="1"/>
          </p:cNvPicPr>
          <p:nvPr/>
        </p:nvPicPr>
        <p:blipFill>
          <a:blip r:embed="rId4"/>
          <a:stretch>
            <a:fillRect/>
          </a:stretch>
        </p:blipFill>
        <p:spPr>
          <a:xfrm>
            <a:off x="5833533" y="-50800"/>
            <a:ext cx="1940984" cy="1858433"/>
          </a:xfrm>
          <a:prstGeom prst="rect">
            <a:avLst/>
          </a:prstGeom>
          <a:noFill/>
          <a:ln w="9525">
            <a:noFill/>
          </a:ln>
        </p:spPr>
      </p:pic>
      <p:pic>
        <p:nvPicPr>
          <p:cNvPr id="28675" name="Picture 4"/>
          <p:cNvPicPr>
            <a:picLocks noChangeAspect="1"/>
          </p:cNvPicPr>
          <p:nvPr/>
        </p:nvPicPr>
        <p:blipFill>
          <a:blip r:embed="rId5"/>
          <a:stretch>
            <a:fillRect/>
          </a:stretch>
        </p:blipFill>
        <p:spPr>
          <a:xfrm>
            <a:off x="9772651" y="4861984"/>
            <a:ext cx="1970616" cy="1742016"/>
          </a:xfrm>
          <a:prstGeom prst="rect">
            <a:avLst/>
          </a:prstGeom>
          <a:noFill/>
          <a:ln w="9525">
            <a:noFill/>
          </a:ln>
        </p:spPr>
      </p:pic>
      <p:pic>
        <p:nvPicPr>
          <p:cNvPr id="7" name="Picture 6"/>
          <p:cNvPicPr>
            <a:picLocks noChangeAspect="1"/>
          </p:cNvPicPr>
          <p:nvPr/>
        </p:nvPicPr>
        <p:blipFill>
          <a:blip r:embed="rId6"/>
          <a:stretch>
            <a:fillRect/>
          </a:stretch>
        </p:blipFill>
        <p:spPr>
          <a:xfrm>
            <a:off x="9726084" y="4347633"/>
            <a:ext cx="2061633" cy="1384300"/>
          </a:xfrm>
          <a:prstGeom prst="rect">
            <a:avLst/>
          </a:prstGeom>
          <a:noFill/>
          <a:ln w="9525">
            <a:noFill/>
          </a:ln>
        </p:spPr>
      </p:pic>
      <p:sp>
        <p:nvSpPr>
          <p:cNvPr id="9" name="Rectangle: Folded Corner 8"/>
          <p:cNvSpPr/>
          <p:nvPr/>
        </p:nvSpPr>
        <p:spPr>
          <a:xfrm>
            <a:off x="9927167" y="3920067"/>
            <a:ext cx="1468967" cy="1329267"/>
          </a:xfrm>
          <a:prstGeom prst="foldedCorner">
            <a:avLst>
              <a:gd name="adj" fmla="val 16667"/>
            </a:avLst>
          </a:prstGeom>
          <a:solidFill>
            <a:schemeClr val="bg1"/>
          </a:solidFill>
          <a:ln w="12700">
            <a:noFill/>
          </a:ln>
        </p:spPr>
        <p:txBody>
          <a:bodyPr lIns="91440" tIns="45720" rIns="91440" bIns="45720" anchor="ctr" anchorCtr="0"/>
          <a:lstStyle/>
          <a:p>
            <a:pPr lvl="0" algn="ctr" defTabSz="685800">
              <a:defRPr/>
            </a:pPr>
            <a:r>
              <a:rPr lang="en-US" sz="1865" b="1">
                <a:solidFill>
                  <a:prstClr val="black"/>
                </a:solidFill>
                <a:latin typeface="Tahoma" panose="020B0604030504040204" pitchFamily="34" charset="0"/>
                <a:cs typeface="Tahoma" panose="020B0604030504040204" pitchFamily="34" charset="0"/>
              </a:rPr>
              <a:t>CHÚC MỪNG </a:t>
            </a:r>
            <a:endParaRPr lang="en-US" sz="1865" b="1" dirty="0">
              <a:solidFill>
                <a:prstClr val="black"/>
              </a:solidFill>
              <a:latin typeface="Tahoma" panose="020B0604030504040204" pitchFamily="34" charset="0"/>
              <a:ea typeface="Tahoma" panose="020B0604030504040204" pitchFamily="34" charset="0"/>
            </a:endParaRPr>
          </a:p>
        </p:txBody>
      </p:sp>
      <p:sp>
        <p:nvSpPr>
          <p:cNvPr id="27" name="Rectangle: Folded Corner 26"/>
          <p:cNvSpPr/>
          <p:nvPr/>
        </p:nvSpPr>
        <p:spPr>
          <a:xfrm>
            <a:off x="508000" y="277284"/>
            <a:ext cx="4705901" cy="1727200"/>
          </a:xfrm>
          <a:prstGeom prst="foldedCorner">
            <a:avLst>
              <a:gd name="adj" fmla="val 16667"/>
            </a:avLst>
          </a:prstGeom>
          <a:solidFill>
            <a:schemeClr val="bg1">
              <a:alpha val="90195"/>
            </a:schemeClr>
          </a:solidFill>
          <a:ln w="12700">
            <a:noFill/>
          </a:ln>
        </p:spPr>
        <p:txBody>
          <a:bodyPr lIns="91440" tIns="45720" rIns="91440" bIns="45720" anchor="ctr" anchorCtr="0"/>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a:ln>
                  <a:noFill/>
                </a:ln>
                <a:solidFill>
                  <a:srgbClr val="002060"/>
                </a:solidFill>
                <a:effectLst/>
                <a:uLnTx/>
                <a:uFillTx/>
                <a:latin typeface="Times New Roman" panose="02020603050405020304" pitchFamily="18" charset="0"/>
                <a:ea typeface="Tahoma" panose="020B0604030504040204" pitchFamily="34" charset="0"/>
                <a:cs typeface="Times New Roman" panose="02020603050405020304" pitchFamily="18" charset="0"/>
                <a:sym typeface="+mn-ea"/>
              </a:rPr>
              <a:t>13 – 5 = ?</a:t>
            </a:r>
            <a:endParaRPr kumimoji="0" lang="en-US" sz="4000" b="1" i="0" u="none" strike="noStrike" kern="1200" cap="none" spc="0" normalizeH="0" baseline="0" noProof="0" dirty="0">
              <a:ln>
                <a:noFill/>
              </a:ln>
              <a:solidFill>
                <a:srgbClr val="002060"/>
              </a:solidFill>
              <a:effectLst/>
              <a:uLnTx/>
              <a:uFillTx/>
              <a:latin typeface="Times New Roman" panose="02020603050405020304" pitchFamily="18" charset="0"/>
              <a:ea typeface="Tahoma" panose="020B0604030504040204" pitchFamily="34" charset="0"/>
              <a:cs typeface="Times New Roman" panose="02020603050405020304" pitchFamily="18" charset="0"/>
              <a:sym typeface="+mn-ea"/>
            </a:endParaRPr>
          </a:p>
        </p:txBody>
      </p:sp>
      <p:sp>
        <p:nvSpPr>
          <p:cNvPr id="28" name="Rectangle: Folded Corner 27"/>
          <p:cNvSpPr/>
          <p:nvPr/>
        </p:nvSpPr>
        <p:spPr>
          <a:xfrm>
            <a:off x="7774517" y="2004484"/>
            <a:ext cx="2842343" cy="1329267"/>
          </a:xfrm>
          <a:prstGeom prst="foldedCorner">
            <a:avLst>
              <a:gd name="adj" fmla="val 16667"/>
            </a:avLst>
          </a:prstGeom>
          <a:solidFill>
            <a:schemeClr val="bg1">
              <a:alpha val="90195"/>
            </a:schemeClr>
          </a:solidFill>
          <a:ln w="12700">
            <a:noFill/>
          </a:ln>
        </p:spPr>
        <p:txBody>
          <a:bodyPr lIns="91440" tIns="45720" rIns="91440" bIns="45720" anchor="ctr" anchorCtr="0"/>
          <a:lstStyle/>
          <a:p>
            <a:pPr marR="0" lvl="0" algn="ctr" defTabSz="685800" rtl="0" eaLnBrk="1" fontAlgn="auto" latinLnBrk="0" hangingPunct="1">
              <a:lnSpc>
                <a:spcPct val="100000"/>
              </a:lnSpc>
              <a:spcBef>
                <a:spcPts val="0"/>
              </a:spcBef>
              <a:spcAft>
                <a:spcPts val="0"/>
              </a:spcAft>
              <a:buClrTx/>
              <a:buSzTx/>
              <a:tabLst/>
              <a:defRPr/>
            </a:pPr>
            <a:r>
              <a:rPr kumimoji="0" lang="en-US" altLang="vi-VN" sz="4000" b="1" i="0" u="none" strike="noStrike" kern="1200" cap="none" spc="0" normalizeH="0" baseline="0" noProof="0">
                <a:ln>
                  <a:noFill/>
                </a:ln>
                <a:solidFill>
                  <a:srgbClr val="002060"/>
                </a:solidFill>
                <a:effectLst/>
                <a:uLnTx/>
                <a:uFillTx/>
                <a:latin typeface="Times New Roman" panose="02020603050405020304" pitchFamily="18" charset="0"/>
                <a:ea typeface="Tahoma" panose="020B0604030504040204" pitchFamily="34" charset="0"/>
                <a:cs typeface="Times New Roman" panose="02020603050405020304" pitchFamily="18" charset="0"/>
              </a:rPr>
              <a:t>8</a:t>
            </a:r>
            <a:endParaRPr kumimoji="0" lang="en-US" altLang="vi-VN" sz="4000" b="1" i="0" u="none" strike="noStrike" kern="1200" cap="none" spc="0" normalizeH="0" baseline="0" noProof="0" dirty="0">
              <a:ln>
                <a:noFill/>
              </a:ln>
              <a:solidFill>
                <a:srgbClr val="002060"/>
              </a:solidFill>
              <a:effectLst/>
              <a:uLnTx/>
              <a:uFillTx/>
              <a:latin typeface="Times New Roman" panose="02020603050405020304" pitchFamily="18" charset="0"/>
              <a:ea typeface="Tahoma" panose="020B0604030504040204" pitchFamily="34" charset="0"/>
              <a:cs typeface="Times New Roman" panose="02020603050405020304" pitchFamily="18" charset="0"/>
            </a:endParaRPr>
          </a:p>
        </p:txBody>
      </p:sp>
      <p:sp>
        <p:nvSpPr>
          <p:cNvPr id="28680" name="Rectangle 32"/>
          <p:cNvSpPr/>
          <p:nvPr/>
        </p:nvSpPr>
        <p:spPr>
          <a:xfrm rot="5600923">
            <a:off x="2829984" y="4993217"/>
            <a:ext cx="2438400" cy="251883"/>
          </a:xfrm>
          <a:prstGeom prst="rect">
            <a:avLst/>
          </a:prstGeom>
          <a:blipFill rotWithShape="1">
            <a:blip r:embed="rId7"/>
          </a:blipFill>
          <a:ln w="12700">
            <a:noFill/>
          </a:ln>
        </p:spPr>
        <p:txBody>
          <a:bodyPr lIns="91440" tIns="45720" rIns="91440" bIns="45720" anchor="ctr" anchorCtr="0"/>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sz="1865" b="0" i="0" u="none" strike="noStrike" kern="1200" cap="none" spc="0" normalizeH="0" baseline="0" noProof="0" dirty="0">
              <a:ln>
                <a:noFill/>
              </a:ln>
              <a:solidFill>
                <a:srgbClr val="FFFFFF"/>
              </a:solidFill>
              <a:effectLst/>
              <a:uLnTx/>
              <a:uFillTx/>
              <a:latin typeface="UTM Avo" panose="02040603050506020204" pitchFamily="18" charset="0"/>
              <a:ea typeface="+mn-ea"/>
              <a:cs typeface="UTM Avo" panose="02040603050506020204" pitchFamily="18" charset="0"/>
            </a:endParaRPr>
          </a:p>
        </p:txBody>
      </p:sp>
      <p:pic>
        <p:nvPicPr>
          <p:cNvPr id="28682" name="Picture 34"/>
          <p:cNvPicPr>
            <a:picLocks noChangeAspect="1"/>
          </p:cNvPicPr>
          <p:nvPr/>
        </p:nvPicPr>
        <p:blipFill>
          <a:blip r:embed="rId8"/>
          <a:stretch>
            <a:fillRect/>
          </a:stretch>
        </p:blipFill>
        <p:spPr>
          <a:xfrm>
            <a:off x="3572933" y="5458884"/>
            <a:ext cx="952500" cy="1018116"/>
          </a:xfrm>
          <a:prstGeom prst="rect">
            <a:avLst/>
          </a:prstGeom>
          <a:noFill/>
          <a:ln w="9525">
            <a:noFill/>
          </a:ln>
        </p:spPr>
      </p:pic>
      <p:grpSp>
        <p:nvGrpSpPr>
          <p:cNvPr id="28683" name="Flowchart: Summing Junction 35"/>
          <p:cNvGrpSpPr/>
          <p:nvPr/>
        </p:nvGrpSpPr>
        <p:grpSpPr>
          <a:xfrm>
            <a:off x="4011084" y="4182533"/>
            <a:ext cx="184149" cy="177800"/>
            <a:chOff x="2527" y="2634"/>
            <a:chExt cx="115" cy="112"/>
          </a:xfrm>
        </p:grpSpPr>
        <p:pic>
          <p:nvPicPr>
            <p:cNvPr id="28690" name="Flowchart: Summing Junction 35"/>
            <p:cNvPicPr/>
            <p:nvPr/>
          </p:nvPicPr>
          <p:blipFill>
            <a:blip r:embed="rId9"/>
            <a:stretch>
              <a:fillRect/>
            </a:stretch>
          </p:blipFill>
          <p:spPr>
            <a:xfrm>
              <a:off x="2527" y="2634"/>
              <a:ext cx="115" cy="112"/>
            </a:xfrm>
            <a:prstGeom prst="rect">
              <a:avLst/>
            </a:prstGeom>
            <a:noFill/>
            <a:ln w="9525">
              <a:noFill/>
            </a:ln>
          </p:spPr>
        </p:pic>
        <p:sp>
          <p:nvSpPr>
            <p:cNvPr id="28691" name="Text Box 13"/>
            <p:cNvSpPr txBox="1"/>
            <p:nvPr/>
          </p:nvSpPr>
          <p:spPr>
            <a:xfrm>
              <a:off x="2550" y="2656"/>
              <a:ext cx="69" cy="69"/>
            </a:xfrm>
            <a:prstGeom prst="rect">
              <a:avLst/>
            </a:prstGeom>
            <a:noFill/>
            <a:ln w="9525">
              <a:noFill/>
            </a:ln>
          </p:spPr>
          <p:txBody>
            <a:bodyPr lIns="91440" tIns="45720" rIns="91440" bIns="45720" anchor="ctr" anchorCtr="0"/>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sz="1865" b="0" i="0" u="none" strike="noStrike" kern="1200" cap="none" spc="0" normalizeH="0" baseline="0" noProof="0" dirty="0">
                <a:ln>
                  <a:noFill/>
                </a:ln>
                <a:solidFill>
                  <a:srgbClr val="FFFFFF"/>
                </a:solidFill>
                <a:effectLst/>
                <a:uLnTx/>
                <a:uFillTx/>
                <a:latin typeface="UTM Avo" panose="02040603050506020204" pitchFamily="18" charset="0"/>
                <a:ea typeface="+mn-ea"/>
                <a:cs typeface="UTM Avo" panose="02040603050506020204" pitchFamily="18" charset="0"/>
              </a:endParaRPr>
            </a:p>
          </p:txBody>
        </p:sp>
      </p:grpSp>
      <p:pic>
        <p:nvPicPr>
          <p:cNvPr id="28684" name="Picture 37"/>
          <p:cNvPicPr>
            <a:picLocks noChangeAspect="1"/>
          </p:cNvPicPr>
          <p:nvPr/>
        </p:nvPicPr>
        <p:blipFill>
          <a:blip r:embed="rId10"/>
          <a:stretch>
            <a:fillRect/>
          </a:stretch>
        </p:blipFill>
        <p:spPr>
          <a:xfrm>
            <a:off x="5001684" y="5154084"/>
            <a:ext cx="1166283" cy="1276349"/>
          </a:xfrm>
          <a:prstGeom prst="rect">
            <a:avLst/>
          </a:prstGeom>
          <a:noFill/>
          <a:ln w="9525">
            <a:noFill/>
          </a:ln>
        </p:spPr>
      </p:pic>
      <p:pic>
        <p:nvPicPr>
          <p:cNvPr id="28685" name="Picture 44"/>
          <p:cNvPicPr>
            <a:picLocks noChangeAspect="1"/>
          </p:cNvPicPr>
          <p:nvPr/>
        </p:nvPicPr>
        <p:blipFill>
          <a:blip r:embed="rId10"/>
          <a:stretch>
            <a:fillRect/>
          </a:stretch>
        </p:blipFill>
        <p:spPr>
          <a:xfrm>
            <a:off x="0" y="3972984"/>
            <a:ext cx="1164167" cy="1276349"/>
          </a:xfrm>
          <a:prstGeom prst="rect">
            <a:avLst/>
          </a:prstGeom>
          <a:noFill/>
          <a:ln w="9525">
            <a:noFill/>
          </a:ln>
        </p:spPr>
      </p:pic>
      <p:pic>
        <p:nvPicPr>
          <p:cNvPr id="28686" name="Picture 48"/>
          <p:cNvPicPr>
            <a:picLocks noChangeAspect="1"/>
          </p:cNvPicPr>
          <p:nvPr/>
        </p:nvPicPr>
        <p:blipFill>
          <a:blip r:embed="rId11"/>
          <a:stretch>
            <a:fillRect/>
          </a:stretch>
        </p:blipFill>
        <p:spPr>
          <a:xfrm>
            <a:off x="3048000" y="3429000"/>
            <a:ext cx="778933" cy="770467"/>
          </a:xfrm>
          <a:prstGeom prst="rect">
            <a:avLst/>
          </a:prstGeom>
          <a:noFill/>
          <a:ln w="9525">
            <a:noFill/>
          </a:ln>
        </p:spPr>
      </p:pic>
      <p:pic>
        <p:nvPicPr>
          <p:cNvPr id="28687" name="Picture 50"/>
          <p:cNvPicPr>
            <a:picLocks noChangeAspect="1"/>
          </p:cNvPicPr>
          <p:nvPr/>
        </p:nvPicPr>
        <p:blipFill>
          <a:blip r:embed="rId12"/>
          <a:stretch>
            <a:fillRect/>
          </a:stretch>
        </p:blipFill>
        <p:spPr>
          <a:xfrm flipH="1">
            <a:off x="4557184" y="3666067"/>
            <a:ext cx="882649" cy="842433"/>
          </a:xfrm>
          <a:prstGeom prst="rect">
            <a:avLst/>
          </a:prstGeom>
          <a:noFill/>
          <a:ln w="9525">
            <a:noFill/>
          </a:ln>
        </p:spPr>
      </p:pic>
      <p:pic>
        <p:nvPicPr>
          <p:cNvPr id="53" name="Picture 52"/>
          <p:cNvPicPr>
            <a:picLocks noChangeAspect="1"/>
          </p:cNvPicPr>
          <p:nvPr/>
        </p:nvPicPr>
        <p:blipFill>
          <a:blip r:embed="rId13"/>
          <a:stretch>
            <a:fillRect/>
          </a:stretch>
        </p:blipFill>
        <p:spPr>
          <a:xfrm>
            <a:off x="9884833" y="3920067"/>
            <a:ext cx="495300" cy="438151"/>
          </a:xfrm>
          <a:prstGeom prst="rect">
            <a:avLst/>
          </a:prstGeom>
          <a:noFill/>
          <a:ln w="9525">
            <a:noFill/>
          </a:ln>
        </p:spPr>
      </p:pic>
      <p:pic>
        <p:nvPicPr>
          <p:cNvPr id="55" name="Picture 54"/>
          <p:cNvPicPr>
            <a:picLocks noChangeAspect="1"/>
          </p:cNvPicPr>
          <p:nvPr/>
        </p:nvPicPr>
        <p:blipFill>
          <a:blip r:embed="rId14"/>
          <a:stretch>
            <a:fillRect/>
          </a:stretch>
        </p:blipFill>
        <p:spPr>
          <a:xfrm>
            <a:off x="11051117" y="3822700"/>
            <a:ext cx="713316" cy="1191684"/>
          </a:xfrm>
          <a:prstGeom prst="rect">
            <a:avLst/>
          </a:prstGeom>
          <a:noFill/>
          <a:ln w="9525">
            <a:noFill/>
          </a:ln>
        </p:spPr>
      </p:pic>
      <p:sp>
        <p:nvSpPr>
          <p:cNvPr id="3" name="Arrow: Pentagon 30">
            <a:hlinkClick r:id="rId15" action="ppaction://hlinksldjump">
              <a:snd r:embed="rId3" name="applause.wav"/>
            </a:hlinkClick>
          </p:cNvPr>
          <p:cNvSpPr/>
          <p:nvPr/>
        </p:nvSpPr>
        <p:spPr>
          <a:xfrm rot="586976" flipH="1">
            <a:off x="2844800" y="4038600"/>
            <a:ext cx="2309284" cy="901700"/>
          </a:xfrm>
          <a:prstGeom prst="homePlate">
            <a:avLst>
              <a:gd name="adj" fmla="val 49845"/>
            </a:avLst>
          </a:prstGeom>
          <a:blipFill rotWithShape="1">
            <a:blip r:embed="rId7"/>
          </a:blipFill>
          <a:ln w="12700">
            <a:noFill/>
          </a:ln>
        </p:spPr>
        <p:txBody>
          <a:bodyPr lIns="91440" tIns="45720" rIns="91440" bIns="45720" anchor="ctr" anchorCtr="0"/>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sz="2800" b="1" i="0" u="none" strike="noStrike" kern="1200" cap="none" spc="0" normalizeH="0" baseline="0" noProof="0" dirty="0">
                <a:ln>
                  <a:noFill/>
                </a:ln>
                <a:solidFill>
                  <a:srgbClr val="FFFFFF"/>
                </a:solidFill>
                <a:effectLst/>
                <a:uLnTx/>
                <a:uFillTx/>
                <a:latin typeface="Tahoma" panose="020B0604030504040204" pitchFamily="34" charset="0"/>
                <a:ea typeface="+mn-ea"/>
                <a:cs typeface="Tahoma" panose="020B0604030504040204" pitchFamily="34" charset="0"/>
              </a:rPr>
              <a:t>GO HOME</a:t>
            </a:r>
            <a:endParaRPr kumimoji="0" sz="2800" b="1" i="0" u="none" strike="noStrike" kern="1200" cap="none" spc="0" normalizeH="0" baseline="0" noProof="0" dirty="0">
              <a:ln>
                <a:noFill/>
              </a:ln>
              <a:solidFill>
                <a:srgbClr val="FFFFFF"/>
              </a:solidFill>
              <a:effectLst/>
              <a:uLnTx/>
              <a:uFillTx/>
              <a:latin typeface="Tahoma" panose="020B0604030504040204" pitchFamily="34" charset="0"/>
              <a:ea typeface="Tahoma" panose="020B0604030504040204" pitchFamily="34" charset="0"/>
              <a:cs typeface="+mn-cs"/>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fade">
                                      <p:cBhvr>
                                        <p:cTn id="7" dur="1000"/>
                                        <p:tgtEl>
                                          <p:spTgt spid="27"/>
                                        </p:tgtEl>
                                      </p:cBhvr>
                                    </p:animEffect>
                                    <p:anim calcmode="lin" valueType="num">
                                      <p:cBhvr>
                                        <p:cTn id="8" dur="1000" fill="hold"/>
                                        <p:tgtEl>
                                          <p:spTgt spid="27"/>
                                        </p:tgtEl>
                                        <p:attrNameLst>
                                          <p:attrName>ppt_x</p:attrName>
                                        </p:attrNameLst>
                                      </p:cBhvr>
                                      <p:tavLst>
                                        <p:tav tm="0">
                                          <p:val>
                                            <p:strVal val="#ppt_x"/>
                                          </p:val>
                                        </p:tav>
                                        <p:tav tm="100000">
                                          <p:val>
                                            <p:strVal val="#ppt_x"/>
                                          </p:val>
                                        </p:tav>
                                      </p:tavLst>
                                    </p:anim>
                                    <p:anim calcmode="lin" valueType="num">
                                      <p:cBhvr>
                                        <p:cTn id="9" dur="1000" fill="hold"/>
                                        <p:tgtEl>
                                          <p:spTgt spid="27"/>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28"/>
                                        </p:tgtEl>
                                        <p:attrNameLst>
                                          <p:attrName>style.visibility</p:attrName>
                                        </p:attrNameLst>
                                      </p:cBhvr>
                                      <p:to>
                                        <p:strVal val="visible"/>
                                      </p:to>
                                    </p:set>
                                    <p:animEffect transition="in" filter="fade">
                                      <p:cBhvr>
                                        <p:cTn id="14" dur="1000"/>
                                        <p:tgtEl>
                                          <p:spTgt spid="28"/>
                                        </p:tgtEl>
                                      </p:cBhvr>
                                    </p:animEffect>
                                    <p:anim calcmode="lin" valueType="num">
                                      <p:cBhvr>
                                        <p:cTn id="15" dur="1000" fill="hold"/>
                                        <p:tgtEl>
                                          <p:spTgt spid="28"/>
                                        </p:tgtEl>
                                        <p:attrNameLst>
                                          <p:attrName>ppt_x</p:attrName>
                                        </p:attrNameLst>
                                      </p:cBhvr>
                                      <p:tavLst>
                                        <p:tav tm="0">
                                          <p:val>
                                            <p:strVal val="#ppt_x"/>
                                          </p:val>
                                        </p:tav>
                                        <p:tav tm="100000">
                                          <p:val>
                                            <p:strVal val="#ppt_x"/>
                                          </p:val>
                                        </p:tav>
                                      </p:tavLst>
                                    </p:anim>
                                    <p:anim calcmode="lin" valueType="num">
                                      <p:cBhvr>
                                        <p:cTn id="16" dur="1000" fill="hold"/>
                                        <p:tgtEl>
                                          <p:spTgt spid="28"/>
                                        </p:tgtEl>
                                        <p:attrNameLst>
                                          <p:attrName>ppt_y</p:attrName>
                                        </p:attrNameLst>
                                      </p:cBhvr>
                                      <p:tavLst>
                                        <p:tav tm="0">
                                          <p:val>
                                            <p:strVal val="#ppt_y+.1"/>
                                          </p:val>
                                        </p:tav>
                                        <p:tav tm="100000">
                                          <p:val>
                                            <p:strVal val="#ppt_y"/>
                                          </p:val>
                                        </p:tav>
                                      </p:tavLst>
                                    </p:anim>
                                  </p:childTnLst>
                                  <p:subTnLst>
                                    <p:audio>
                                      <p:cMediaNode>
                                        <p:cTn display="0" masterRel="sameClick">
                                          <p:stCondLst>
                                            <p:cond evt="begin" delay="0">
                                              <p:tn val="12"/>
                                            </p:cond>
                                          </p:stCondLst>
                                          <p:endCondLst>
                                            <p:cond evt="onStopAudio" delay="0">
                                              <p:tgtEl>
                                                <p:sldTgt/>
                                              </p:tgtEl>
                                            </p:cond>
                                          </p:endCondLst>
                                        </p:cTn>
                                        <p:tgtEl>
                                          <p:sndTgt r:embed="rId2" name="chimes.wav"/>
                                        </p:tgtEl>
                                      </p:cMediaNode>
                                    </p:audio>
                                  </p:subTnLst>
                                </p:cTn>
                              </p:par>
                            </p:childTnLst>
                          </p:cTn>
                        </p:par>
                      </p:childTnLst>
                    </p:cTn>
                  </p:par>
                </p:childTnLst>
              </p:cTn>
              <p:prevCondLst>
                <p:cond evt="onPrev" delay="0">
                  <p:tgtEl>
                    <p:sldTgt/>
                  </p:tgtEl>
                </p:cond>
              </p:prevCondLst>
              <p:nextCondLst>
                <p:cond evt="onNext" delay="0">
                  <p:tgtEl>
                    <p:sldTgt/>
                  </p:tgtEl>
                </p:cond>
              </p:nextCondLst>
            </p:seq>
            <p:seq concurrent="1" nextAc="seek">
              <p:cTn id="17" restart="whenNotActive" fill="hold" evtFilter="cancelBubble" nodeType="interactiveSeq">
                <p:stCondLst>
                  <p:cond evt="onClick" delay="0">
                    <p:tgtEl>
                      <p:spTgt spid="7"/>
                    </p:tgtEl>
                  </p:cond>
                </p:stCondLst>
                <p:endSync evt="end" delay="0">
                  <p:rtn val="all"/>
                </p:endSync>
                <p:childTnLst>
                  <p:par>
                    <p:cTn id="18" fill="hold">
                      <p:stCondLst>
                        <p:cond delay="0"/>
                      </p:stCondLst>
                      <p:childTnLst>
                        <p:par>
                          <p:cTn id="19" fill="hold">
                            <p:stCondLst>
                              <p:cond delay="0"/>
                            </p:stCondLst>
                            <p:childTnLst>
                              <p:par>
                                <p:cTn id="20" presetID="64" presetClass="path" presetSubtype="0" accel="50000" decel="50000" fill="hold" nodeType="clickEffect">
                                  <p:stCondLst>
                                    <p:cond delay="0"/>
                                  </p:stCondLst>
                                  <p:childTnLst>
                                    <p:animMotion origin="layout" path="M -1.66667E-6 -3.7037E-6 L -1.66667E-6 -0.22476 " pathEditMode="relative" rAng="0" ptsTypes="AA">
                                      <p:cBhvr>
                                        <p:cTn id="21" dur="2000" fill="hold"/>
                                        <p:tgtEl>
                                          <p:spTgt spid="7"/>
                                        </p:tgtEl>
                                        <p:attrNameLst>
                                          <p:attrName>ppt_x</p:attrName>
                                          <p:attrName>ppt_y</p:attrName>
                                        </p:attrNameLst>
                                      </p:cBhvr>
                                      <p:rCtr x="0" y="-1125000"/>
                                    </p:animMotion>
                                  </p:childTnLst>
                                  <p:subTnLst>
                                    <p:audio>
                                      <p:cMediaNode>
                                        <p:cTn display="0" masterRel="sameClick">
                                          <p:stCondLst>
                                            <p:cond evt="begin" delay="0">
                                              <p:tn val="20"/>
                                            </p:cond>
                                          </p:stCondLst>
                                          <p:endCondLst>
                                            <p:cond evt="onStopAudio" delay="0">
                                              <p:tgtEl>
                                                <p:sldTgt/>
                                              </p:tgtEl>
                                            </p:cond>
                                          </p:endCondLst>
                                        </p:cTn>
                                        <p:tgtEl>
                                          <p:sndTgt r:embed="rId2" name="chimes.wav"/>
                                        </p:tgtEl>
                                      </p:cMediaNode>
                                    </p:audio>
                                  </p:subTnLst>
                                </p:cTn>
                              </p:par>
                            </p:childTnLst>
                          </p:cTn>
                        </p:par>
                        <p:par>
                          <p:cTn id="22" fill="hold">
                            <p:stCondLst>
                              <p:cond delay="2000"/>
                            </p:stCondLst>
                            <p:childTnLst>
                              <p:par>
                                <p:cTn id="23" presetID="22" presetClass="entr" presetSubtype="4" fill="hold" grpId="0" nodeType="after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wipe(down)">
                                      <p:cBhvr>
                                        <p:cTn id="25" dur="500"/>
                                        <p:tgtEl>
                                          <p:spTgt spid="9"/>
                                        </p:tgtEl>
                                      </p:cBhvr>
                                    </p:animEffect>
                                  </p:childTnLst>
                                  <p:subTnLst>
                                    <p:audio>
                                      <p:cMediaNode>
                                        <p:cTn display="0" masterRel="sameClick">
                                          <p:stCondLst>
                                            <p:cond evt="begin" delay="0">
                                              <p:tn val="23"/>
                                            </p:cond>
                                          </p:stCondLst>
                                          <p:endCondLst>
                                            <p:cond evt="onStopAudio" delay="0">
                                              <p:tgtEl>
                                                <p:sldTgt/>
                                              </p:tgtEl>
                                            </p:cond>
                                          </p:endCondLst>
                                        </p:cTn>
                                        <p:tgtEl>
                                          <p:sndTgt r:embed="rId3" name="applause.wav"/>
                                        </p:tgtEl>
                                      </p:cMediaNode>
                                    </p:audio>
                                  </p:subTnLst>
                                </p:cTn>
                              </p:par>
                              <p:par>
                                <p:cTn id="26" presetID="10" presetClass="entr" presetSubtype="0" fill="hold" nodeType="withEffect">
                                  <p:stCondLst>
                                    <p:cond delay="0"/>
                                  </p:stCondLst>
                                  <p:childTnLst>
                                    <p:set>
                                      <p:cBhvr>
                                        <p:cTn id="27" dur="1" fill="hold">
                                          <p:stCondLst>
                                            <p:cond delay="0"/>
                                          </p:stCondLst>
                                        </p:cTn>
                                        <p:tgtEl>
                                          <p:spTgt spid="53"/>
                                        </p:tgtEl>
                                        <p:attrNameLst>
                                          <p:attrName>style.visibility</p:attrName>
                                        </p:attrNameLst>
                                      </p:cBhvr>
                                      <p:to>
                                        <p:strVal val="visible"/>
                                      </p:to>
                                    </p:set>
                                    <p:animEffect transition="in" filter="fade">
                                      <p:cBhvr>
                                        <p:cTn id="28" dur="500"/>
                                        <p:tgtEl>
                                          <p:spTgt spid="53"/>
                                        </p:tgtEl>
                                      </p:cBhvr>
                                    </p:animEffect>
                                  </p:childTnLst>
                                </p:cTn>
                              </p:par>
                              <p:par>
                                <p:cTn id="29" presetID="10" presetClass="entr" presetSubtype="0" fill="hold" nodeType="withEffect">
                                  <p:stCondLst>
                                    <p:cond delay="0"/>
                                  </p:stCondLst>
                                  <p:childTnLst>
                                    <p:set>
                                      <p:cBhvr>
                                        <p:cTn id="30" dur="1" fill="hold">
                                          <p:stCondLst>
                                            <p:cond delay="0"/>
                                          </p:stCondLst>
                                        </p:cTn>
                                        <p:tgtEl>
                                          <p:spTgt spid="55"/>
                                        </p:tgtEl>
                                        <p:attrNameLst>
                                          <p:attrName>style.visibility</p:attrName>
                                        </p:attrNameLst>
                                      </p:cBhvr>
                                      <p:to>
                                        <p:strVal val="visible"/>
                                      </p:to>
                                    </p:set>
                                    <p:animEffect transition="in" filter="fade">
                                      <p:cBhvr>
                                        <p:cTn id="31" dur="500"/>
                                        <p:tgtEl>
                                          <p:spTgt spid="55"/>
                                        </p:tgtEl>
                                      </p:cBhvr>
                                    </p:animEffect>
                                  </p:childTnLst>
                                </p:cTn>
                              </p:par>
                            </p:childTnLst>
                          </p:cTn>
                        </p:par>
                        <p:par>
                          <p:cTn id="32" fill="hold">
                            <p:stCondLst>
                              <p:cond delay="2500"/>
                            </p:stCondLst>
                            <p:childTnLst>
                              <p:par>
                                <p:cTn id="33" presetID="32" presetClass="emph" presetSubtype="0" repeatCount="indefinite" fill="hold" grpId="1" nodeType="afterEffect">
                                  <p:stCondLst>
                                    <p:cond delay="0"/>
                                  </p:stCondLst>
                                  <p:childTnLst>
                                    <p:animRot by="120000">
                                      <p:cBhvr>
                                        <p:cTn id="34" dur="100" fill="hold">
                                          <p:stCondLst>
                                            <p:cond delay="0"/>
                                          </p:stCondLst>
                                        </p:cTn>
                                        <p:tgtEl>
                                          <p:spTgt spid="9"/>
                                        </p:tgtEl>
                                        <p:attrNameLst>
                                          <p:attrName>r</p:attrName>
                                        </p:attrNameLst>
                                      </p:cBhvr>
                                    </p:animRot>
                                    <p:animRot by="-240000">
                                      <p:cBhvr>
                                        <p:cTn id="35" dur="200" fill="hold">
                                          <p:stCondLst>
                                            <p:cond delay="200"/>
                                          </p:stCondLst>
                                        </p:cTn>
                                        <p:tgtEl>
                                          <p:spTgt spid="9"/>
                                        </p:tgtEl>
                                        <p:attrNameLst>
                                          <p:attrName>r</p:attrName>
                                        </p:attrNameLst>
                                      </p:cBhvr>
                                    </p:animRot>
                                    <p:animRot by="240000">
                                      <p:cBhvr>
                                        <p:cTn id="36" dur="200" fill="hold">
                                          <p:stCondLst>
                                            <p:cond delay="400"/>
                                          </p:stCondLst>
                                        </p:cTn>
                                        <p:tgtEl>
                                          <p:spTgt spid="9"/>
                                        </p:tgtEl>
                                        <p:attrNameLst>
                                          <p:attrName>r</p:attrName>
                                        </p:attrNameLst>
                                      </p:cBhvr>
                                    </p:animRot>
                                    <p:animRot by="-240000">
                                      <p:cBhvr>
                                        <p:cTn id="37" dur="200" fill="hold">
                                          <p:stCondLst>
                                            <p:cond delay="600"/>
                                          </p:stCondLst>
                                        </p:cTn>
                                        <p:tgtEl>
                                          <p:spTgt spid="9"/>
                                        </p:tgtEl>
                                        <p:attrNameLst>
                                          <p:attrName>r</p:attrName>
                                        </p:attrNameLst>
                                      </p:cBhvr>
                                    </p:animRot>
                                    <p:animRot by="120000">
                                      <p:cBhvr>
                                        <p:cTn id="38" dur="200" fill="hold">
                                          <p:stCondLst>
                                            <p:cond delay="800"/>
                                          </p:stCondLst>
                                        </p:cTn>
                                        <p:tgtEl>
                                          <p:spTgt spid="9"/>
                                        </p:tgtEl>
                                        <p:attrNameLst>
                                          <p:attrName>r</p:attrName>
                                        </p:attrNameLst>
                                      </p:cBhvr>
                                    </p:animRot>
                                  </p:childTnLst>
                                </p:cTn>
                              </p:par>
                            </p:childTnLst>
                          </p:cTn>
                        </p:par>
                      </p:childTnLst>
                    </p:cTn>
                  </p:par>
                </p:childTnLst>
              </p:cTn>
              <p:nextCondLst>
                <p:cond evt="onClick" delay="0">
                  <p:tgtEl>
                    <p:spTgt spid="7"/>
                  </p:tgtEl>
                </p:cond>
              </p:nextCondLst>
            </p:seq>
          </p:childTnLst>
        </p:cTn>
      </p:par>
    </p:tnLst>
    <p:bldLst>
      <p:bldP spid="9" grpId="0" bldLvl="0" animBg="1"/>
      <p:bldP spid="9" grpId="1" bldLvl="0" animBg="1"/>
      <p:bldP spid="27" grpId="0" bldLvl="0" animBg="1"/>
      <p:bldP spid="28" grpId="0" bldLvl="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5" name="Content Placeholder 4" descr="A picture containing text, stationary, businesscard, envelope&#10;&#10;Description automatically generated">
            <a:extLst>
              <a:ext uri="{FF2B5EF4-FFF2-40B4-BE49-F238E27FC236}">
                <a16:creationId xmlns:a16="http://schemas.microsoft.com/office/drawing/2014/main" id="{87A3A668-6BF6-4EC7-AE35-EE6C537CCC88}"/>
              </a:ext>
            </a:extLst>
          </p:cNvPr>
          <p:cNvPicPr>
            <a:picLocks noGrp="1" noChangeAspect="1"/>
          </p:cNvPicPr>
          <p:nvPr>
            <p:ph idx="1"/>
          </p:nvPr>
        </p:nvPicPr>
        <p:blipFill rotWithShape="1">
          <a:blip r:embed="rId2">
            <a:extLst>
              <a:ext uri="{28A0092B-C50C-407E-A947-70E740481C1C}">
                <a14:useLocalDpi xmlns:a14="http://schemas.microsoft.com/office/drawing/2010/main" val="0"/>
              </a:ext>
            </a:extLst>
          </a:blip>
          <a:srcRect t="19"/>
          <a:stretch/>
        </p:blipFill>
        <p:spPr>
          <a:xfrm>
            <a:off x="20" y="1282"/>
            <a:ext cx="12191980" cy="6856718"/>
          </a:xfrm>
          <a:prstGeom prst="rect">
            <a:avLst/>
          </a:prstGeom>
        </p:spPr>
      </p:pic>
      <p:sp>
        <p:nvSpPr>
          <p:cNvPr id="7" name="TextBox 6">
            <a:extLst>
              <a:ext uri="{FF2B5EF4-FFF2-40B4-BE49-F238E27FC236}">
                <a16:creationId xmlns:a16="http://schemas.microsoft.com/office/drawing/2014/main" id="{E3981C53-8814-43F2-8023-C76BB30D78BE}"/>
              </a:ext>
            </a:extLst>
          </p:cNvPr>
          <p:cNvSpPr txBox="1"/>
          <p:nvPr/>
        </p:nvSpPr>
        <p:spPr>
          <a:xfrm>
            <a:off x="2345635" y="1752517"/>
            <a:ext cx="8248419" cy="830997"/>
          </a:xfrm>
          <a:prstGeom prst="rect">
            <a:avLst/>
          </a:prstGeom>
          <a:noFill/>
        </p:spPr>
        <p:txBody>
          <a:bodyPr wrap="square" rtlCol="0">
            <a:spAutoFit/>
          </a:bodyPr>
          <a:lstStyle/>
          <a:p>
            <a:pPr algn="ctr"/>
            <a:r>
              <a:rPr lang="en-US" sz="2400" b="1">
                <a:solidFill>
                  <a:srgbClr val="0070C0"/>
                </a:solidFill>
                <a:latin typeface="Times New Roman" panose="02020603050405020304" pitchFamily="18" charset="0"/>
                <a:cs typeface="Times New Roman" panose="02020603050405020304" pitchFamily="18" charset="0"/>
              </a:rPr>
              <a:t>CHỦ ĐỀ 2: PHÉP CỘNG, PHÉP TRỪ </a:t>
            </a:r>
          </a:p>
          <a:p>
            <a:pPr algn="ctr"/>
            <a:r>
              <a:rPr lang="en-US" sz="2400" b="1">
                <a:solidFill>
                  <a:srgbClr val="0070C0"/>
                </a:solidFill>
                <a:latin typeface="Times New Roman" panose="02020603050405020304" pitchFamily="18" charset="0"/>
                <a:cs typeface="Times New Roman" panose="02020603050405020304" pitchFamily="18" charset="0"/>
              </a:rPr>
              <a:t>TRONG PHẠM VI 20   </a:t>
            </a:r>
            <a:endParaRPr lang="en-US" sz="2400" b="1" dirty="0">
              <a:solidFill>
                <a:srgbClr val="0070C0"/>
              </a:solidFill>
              <a:latin typeface="Times New Roman" panose="02020603050405020304" pitchFamily="18" charset="0"/>
              <a:cs typeface="Times New Roman" panose="02020603050405020304" pitchFamily="18" charset="0"/>
            </a:endParaRPr>
          </a:p>
        </p:txBody>
      </p:sp>
      <p:sp>
        <p:nvSpPr>
          <p:cNvPr id="8" name="TextBox 7">
            <a:extLst>
              <a:ext uri="{FF2B5EF4-FFF2-40B4-BE49-F238E27FC236}">
                <a16:creationId xmlns:a16="http://schemas.microsoft.com/office/drawing/2014/main" id="{FAED010B-3CC2-4171-B50C-5C8EF7C686AB}"/>
              </a:ext>
            </a:extLst>
          </p:cNvPr>
          <p:cNvSpPr txBox="1"/>
          <p:nvPr/>
        </p:nvSpPr>
        <p:spPr>
          <a:xfrm>
            <a:off x="3140768" y="3098077"/>
            <a:ext cx="6686957" cy="1754326"/>
          </a:xfrm>
          <a:prstGeom prst="rect">
            <a:avLst/>
          </a:prstGeom>
          <a:noFill/>
        </p:spPr>
        <p:txBody>
          <a:bodyPr wrap="square" rtlCol="0">
            <a:spAutoFit/>
          </a:bodyPr>
          <a:lstStyle/>
          <a:p>
            <a:pPr algn="ctr"/>
            <a:r>
              <a:rPr lang="en-US" sz="3600" b="1" dirty="0" err="1">
                <a:solidFill>
                  <a:srgbClr val="FF0066"/>
                </a:solidFill>
                <a:latin typeface="Times New Roman" panose="02020603050405020304" pitchFamily="18" charset="0"/>
                <a:cs typeface="Times New Roman" panose="02020603050405020304" pitchFamily="18" charset="0"/>
              </a:rPr>
              <a:t>Bài</a:t>
            </a:r>
            <a:r>
              <a:rPr lang="en-US" sz="3600" b="1" dirty="0">
                <a:solidFill>
                  <a:srgbClr val="FF0066"/>
                </a:solidFill>
                <a:latin typeface="Times New Roman" panose="02020603050405020304" pitchFamily="18" charset="0"/>
                <a:cs typeface="Times New Roman" panose="02020603050405020304" pitchFamily="18" charset="0"/>
              </a:rPr>
              <a:t> 1: </a:t>
            </a:r>
            <a:r>
              <a:rPr lang="en-US" sz="3600" b="1" dirty="0" err="1">
                <a:solidFill>
                  <a:srgbClr val="FF0066"/>
                </a:solidFill>
                <a:latin typeface="Times New Roman" panose="02020603050405020304" pitchFamily="18" charset="0"/>
                <a:cs typeface="Times New Roman" panose="02020603050405020304" pitchFamily="18" charset="0"/>
              </a:rPr>
              <a:t>Phép</a:t>
            </a:r>
            <a:r>
              <a:rPr lang="en-US" sz="3600" b="1" dirty="0">
                <a:solidFill>
                  <a:srgbClr val="FF0066"/>
                </a:solidFill>
                <a:latin typeface="Times New Roman" panose="02020603050405020304" pitchFamily="18" charset="0"/>
                <a:cs typeface="Times New Roman" panose="02020603050405020304" pitchFamily="18" charset="0"/>
              </a:rPr>
              <a:t> </a:t>
            </a:r>
            <a:r>
              <a:rPr lang="en-US" sz="3600" b="1" dirty="0" err="1">
                <a:solidFill>
                  <a:srgbClr val="FF0066"/>
                </a:solidFill>
                <a:latin typeface="Times New Roman" panose="02020603050405020304" pitchFamily="18" charset="0"/>
                <a:cs typeface="Times New Roman" panose="02020603050405020304" pitchFamily="18" charset="0"/>
              </a:rPr>
              <a:t>trừ</a:t>
            </a:r>
            <a:r>
              <a:rPr lang="en-US" sz="3600" b="1" dirty="0">
                <a:solidFill>
                  <a:srgbClr val="FF0066"/>
                </a:solidFill>
                <a:latin typeface="Times New Roman" panose="02020603050405020304" pitchFamily="18" charset="0"/>
                <a:cs typeface="Times New Roman" panose="02020603050405020304" pitchFamily="18" charset="0"/>
              </a:rPr>
              <a:t> (qua 10</a:t>
            </a:r>
            <a:r>
              <a:rPr lang="en-US" sz="3600" b="1">
                <a:solidFill>
                  <a:srgbClr val="FF0066"/>
                </a:solidFill>
                <a:latin typeface="Times New Roman" panose="02020603050405020304" pitchFamily="18" charset="0"/>
                <a:cs typeface="Times New Roman" panose="02020603050405020304" pitchFamily="18" charset="0"/>
              </a:rPr>
              <a:t>) </a:t>
            </a:r>
          </a:p>
          <a:p>
            <a:pPr algn="ctr"/>
            <a:r>
              <a:rPr lang="en-US" sz="3600" b="1">
                <a:solidFill>
                  <a:srgbClr val="FF0066"/>
                </a:solidFill>
                <a:latin typeface="Times New Roman" panose="02020603050405020304" pitchFamily="18" charset="0"/>
                <a:cs typeface="Times New Roman" panose="02020603050405020304" pitchFamily="18" charset="0"/>
              </a:rPr>
              <a:t>trong </a:t>
            </a:r>
            <a:r>
              <a:rPr lang="en-US" sz="3600" b="1" dirty="0" err="1">
                <a:solidFill>
                  <a:srgbClr val="FF0066"/>
                </a:solidFill>
                <a:latin typeface="Times New Roman" panose="02020603050405020304" pitchFamily="18" charset="0"/>
                <a:cs typeface="Times New Roman" panose="02020603050405020304" pitchFamily="18" charset="0"/>
              </a:rPr>
              <a:t>phạm</a:t>
            </a:r>
            <a:r>
              <a:rPr lang="en-US" sz="3600" b="1" dirty="0">
                <a:solidFill>
                  <a:srgbClr val="FF0066"/>
                </a:solidFill>
                <a:latin typeface="Times New Roman" panose="02020603050405020304" pitchFamily="18" charset="0"/>
                <a:cs typeface="Times New Roman" panose="02020603050405020304" pitchFamily="18" charset="0"/>
              </a:rPr>
              <a:t> vi </a:t>
            </a:r>
            <a:r>
              <a:rPr lang="en-US" sz="3600" b="1">
                <a:solidFill>
                  <a:srgbClr val="FF0066"/>
                </a:solidFill>
                <a:latin typeface="Times New Roman" panose="02020603050405020304" pitchFamily="18" charset="0"/>
                <a:cs typeface="Times New Roman" panose="02020603050405020304" pitchFamily="18" charset="0"/>
              </a:rPr>
              <a:t>20 </a:t>
            </a:r>
          </a:p>
          <a:p>
            <a:pPr algn="ctr"/>
            <a:r>
              <a:rPr lang="en-US" sz="3600" b="1">
                <a:solidFill>
                  <a:srgbClr val="FF0066"/>
                </a:solidFill>
                <a:latin typeface="Times New Roman" panose="02020603050405020304" pitchFamily="18" charset="0"/>
                <a:cs typeface="Times New Roman" panose="02020603050405020304" pitchFamily="18" charset="0"/>
              </a:rPr>
              <a:t>(</a:t>
            </a:r>
            <a:r>
              <a:rPr lang="en-US" sz="3600" b="1" dirty="0" err="1">
                <a:solidFill>
                  <a:srgbClr val="FF0066"/>
                </a:solidFill>
                <a:latin typeface="Times New Roman" panose="02020603050405020304" pitchFamily="18" charset="0"/>
                <a:cs typeface="Times New Roman" panose="02020603050405020304" pitchFamily="18" charset="0"/>
              </a:rPr>
              <a:t>Tiết</a:t>
            </a:r>
            <a:r>
              <a:rPr lang="en-US" sz="3600" b="1" dirty="0">
                <a:solidFill>
                  <a:srgbClr val="FF0066"/>
                </a:solidFill>
                <a:latin typeface="Times New Roman" panose="02020603050405020304" pitchFamily="18" charset="0"/>
                <a:cs typeface="Times New Roman" panose="02020603050405020304" pitchFamily="18" charset="0"/>
              </a:rPr>
              <a:t> 2)</a:t>
            </a:r>
          </a:p>
        </p:txBody>
      </p:sp>
    </p:spTree>
    <p:extLst>
      <p:ext uri="{BB962C8B-B14F-4D97-AF65-F5344CB8AC3E}">
        <p14:creationId xmlns:p14="http://schemas.microsoft.com/office/powerpoint/2010/main" val="33458848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53" presetClass="entr" presetSubtype="16"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 calcmode="lin" valueType="num">
                                      <p:cBhvr>
                                        <p:cTn id="13" dur="500" fill="hold"/>
                                        <p:tgtEl>
                                          <p:spTgt spid="8"/>
                                        </p:tgtEl>
                                        <p:attrNameLst>
                                          <p:attrName>ppt_w</p:attrName>
                                        </p:attrNameLst>
                                      </p:cBhvr>
                                      <p:tavLst>
                                        <p:tav tm="0">
                                          <p:val>
                                            <p:fltVal val="0"/>
                                          </p:val>
                                        </p:tav>
                                        <p:tav tm="100000">
                                          <p:val>
                                            <p:strVal val="#ppt_w"/>
                                          </p:val>
                                        </p:tav>
                                      </p:tavLst>
                                    </p:anim>
                                    <p:anim calcmode="lin" valueType="num">
                                      <p:cBhvr>
                                        <p:cTn id="14" dur="500" fill="hold"/>
                                        <p:tgtEl>
                                          <p:spTgt spid="8"/>
                                        </p:tgtEl>
                                        <p:attrNameLst>
                                          <p:attrName>ppt_h</p:attrName>
                                        </p:attrNameLst>
                                      </p:cBhvr>
                                      <p:tavLst>
                                        <p:tav tm="0">
                                          <p:val>
                                            <p:fltVal val="0"/>
                                          </p:val>
                                        </p:tav>
                                        <p:tav tm="100000">
                                          <p:val>
                                            <p:strVal val="#ppt_h"/>
                                          </p:val>
                                        </p:tav>
                                      </p:tavLst>
                                    </p:anim>
                                    <p:animEffect transition="in" filter="fade">
                                      <p:cBhvr>
                                        <p:cTn id="15"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3055769" y="2898902"/>
            <a:ext cx="501119" cy="448915"/>
          </a:xfrm>
          <a:prstGeom prst="rect">
            <a:avLst/>
          </a:prstGeom>
        </p:spPr>
      </p:pic>
      <p:sp>
        <p:nvSpPr>
          <p:cNvPr id="10" name="TextBox 9"/>
          <p:cNvSpPr txBox="1"/>
          <p:nvPr/>
        </p:nvSpPr>
        <p:spPr>
          <a:xfrm>
            <a:off x="4452734" y="2217918"/>
            <a:ext cx="4104860" cy="584775"/>
          </a:xfrm>
          <a:prstGeom prst="rect">
            <a:avLst/>
          </a:prstGeom>
          <a:noFill/>
        </p:spPr>
        <p:txBody>
          <a:bodyPr wrap="square" rtlCol="0">
            <a:spAutoFit/>
          </a:bodyPr>
          <a:lstStyle/>
          <a:p>
            <a:r>
              <a:rPr lang="en-US" sz="3200" b="1">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latin typeface="iCiel Pony" panose="02000000000000000000" pitchFamily="2" charset="0"/>
              </a:rPr>
              <a:t>YÊU CẦU CẦN ĐẠT</a:t>
            </a:r>
            <a:endParaRPr lang="en-US" sz="3200" b="1" dirty="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latin typeface="iCiel Pony" panose="02000000000000000000" pitchFamily="2" charset="0"/>
            </a:endParaRPr>
          </a:p>
        </p:txBody>
      </p:sp>
      <p:sp>
        <p:nvSpPr>
          <p:cNvPr id="11" name="TextBox 10"/>
          <p:cNvSpPr txBox="1"/>
          <p:nvPr/>
        </p:nvSpPr>
        <p:spPr>
          <a:xfrm>
            <a:off x="3556888" y="2780512"/>
            <a:ext cx="5762603" cy="830997"/>
          </a:xfrm>
          <a:prstGeom prst="rect">
            <a:avLst/>
          </a:prstGeom>
          <a:noFill/>
        </p:spPr>
        <p:txBody>
          <a:bodyPr wrap="square" rtlCol="0">
            <a:spAutoFit/>
          </a:bodyPr>
          <a:lstStyle/>
          <a:p>
            <a:r>
              <a:rPr lang="en-US" sz="2400" b="1">
                <a:solidFill>
                  <a:srgbClr val="CC99FF"/>
                </a:solidFill>
                <a:latin typeface="Times New Roman" panose="02020603050405020304" pitchFamily="18" charset="0"/>
                <a:cs typeface="Times New Roman" panose="02020603050405020304" pitchFamily="18" charset="0"/>
              </a:rPr>
              <a:t>Biết cách tính nhẩm phép trừ </a:t>
            </a:r>
            <a:r>
              <a:rPr lang="en-US" sz="2400" b="1" dirty="0">
                <a:solidFill>
                  <a:srgbClr val="CC99FF"/>
                </a:solidFill>
                <a:latin typeface="Times New Roman" panose="02020603050405020304" pitchFamily="18" charset="0"/>
                <a:cs typeface="Times New Roman" panose="02020603050405020304" pitchFamily="18" charset="0"/>
              </a:rPr>
              <a:t>(qua 10</a:t>
            </a:r>
            <a:r>
              <a:rPr lang="en-US" sz="2400" b="1">
                <a:solidFill>
                  <a:srgbClr val="CC99FF"/>
                </a:solidFill>
                <a:latin typeface="Times New Roman" panose="02020603050405020304" pitchFamily="18" charset="0"/>
                <a:cs typeface="Times New Roman" panose="02020603050405020304" pitchFamily="18" charset="0"/>
              </a:rPr>
              <a:t>) trong phạm vi 20.</a:t>
            </a:r>
            <a:endParaRPr lang="en-US" sz="2400" b="1" dirty="0">
              <a:solidFill>
                <a:srgbClr val="CC99FF"/>
              </a:solidFill>
              <a:latin typeface="Times New Roman" panose="02020603050405020304" pitchFamily="18" charset="0"/>
              <a:cs typeface="Times New Roman" panose="02020603050405020304" pitchFamily="18" charset="0"/>
            </a:endParaRPr>
          </a:p>
        </p:txBody>
      </p:sp>
      <p:sp>
        <p:nvSpPr>
          <p:cNvPr id="12" name="TextBox 11"/>
          <p:cNvSpPr txBox="1"/>
          <p:nvPr/>
        </p:nvSpPr>
        <p:spPr>
          <a:xfrm>
            <a:off x="3556888" y="3643200"/>
            <a:ext cx="5467039" cy="830997"/>
          </a:xfrm>
          <a:prstGeom prst="rect">
            <a:avLst/>
          </a:prstGeom>
          <a:noFill/>
        </p:spPr>
        <p:txBody>
          <a:bodyPr wrap="square" rtlCol="0">
            <a:spAutoFit/>
          </a:bodyPr>
          <a:lstStyle/>
          <a:p>
            <a:r>
              <a:rPr lang="en-US" sz="2400" b="1">
                <a:solidFill>
                  <a:srgbClr val="00B050"/>
                </a:solidFill>
                <a:latin typeface="Times New Roman" panose="02020603050405020304" pitchFamily="18" charset="0"/>
                <a:cs typeface="Times New Roman" panose="02020603050405020304" pitchFamily="18" charset="0"/>
              </a:rPr>
              <a:t>Thực hiện được các phép trừ dạng 12,13 trừ đi một số.</a:t>
            </a:r>
            <a:endParaRPr lang="en-US" sz="2400" b="1" dirty="0">
              <a:solidFill>
                <a:srgbClr val="00B050"/>
              </a:solidFill>
              <a:latin typeface="Times New Roman" panose="02020603050405020304" pitchFamily="18" charset="0"/>
              <a:cs typeface="Times New Roman" panose="02020603050405020304" pitchFamily="18" charset="0"/>
            </a:endParaRPr>
          </a:p>
        </p:txBody>
      </p:sp>
      <p:sp>
        <p:nvSpPr>
          <p:cNvPr id="13" name="TextBox 12"/>
          <p:cNvSpPr txBox="1"/>
          <p:nvPr/>
        </p:nvSpPr>
        <p:spPr>
          <a:xfrm>
            <a:off x="3485918" y="4439672"/>
            <a:ext cx="5966195" cy="830997"/>
          </a:xfrm>
          <a:prstGeom prst="rect">
            <a:avLst/>
          </a:prstGeom>
          <a:noFill/>
        </p:spPr>
        <p:txBody>
          <a:bodyPr wrap="square" rtlCol="0">
            <a:spAutoFit/>
          </a:bodyPr>
          <a:lstStyle/>
          <a:p>
            <a:r>
              <a:rPr lang="en-US" sz="2400" b="1">
                <a:solidFill>
                  <a:srgbClr val="FF0000"/>
                </a:solidFill>
                <a:latin typeface="Times New Roman" panose="02020603050405020304" pitchFamily="18" charset="0"/>
                <a:cs typeface="Times New Roman" panose="02020603050405020304" pitchFamily="18" charset="0"/>
              </a:rPr>
              <a:t>Giải và trình bày được bài giải liên quan đến phép trừ (qua 10) trong phạm vi 20.</a:t>
            </a:r>
            <a:endParaRPr lang="en-US" sz="2400" b="1" dirty="0">
              <a:solidFill>
                <a:srgbClr val="FF0000"/>
              </a:solidFill>
              <a:latin typeface="Times New Roman" panose="02020603050405020304" pitchFamily="18" charset="0"/>
              <a:cs typeface="Times New Roman" panose="02020603050405020304" pitchFamily="18" charset="0"/>
            </a:endParaRPr>
          </a:p>
        </p:txBody>
      </p:sp>
      <p:pic>
        <p:nvPicPr>
          <p:cNvPr id="14" name="图片 2"/>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3010764" y="3608276"/>
            <a:ext cx="501119" cy="448915"/>
          </a:xfrm>
          <a:prstGeom prst="rect">
            <a:avLst/>
          </a:prstGeom>
        </p:spPr>
      </p:pic>
      <p:pic>
        <p:nvPicPr>
          <p:cNvPr id="15" name="图片 2"/>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3010764" y="4429421"/>
            <a:ext cx="501119" cy="448915"/>
          </a:xfrm>
          <a:prstGeom prst="rect">
            <a:avLst/>
          </a:prstGeom>
        </p:spPr>
      </p:pic>
    </p:spTree>
    <p:extLst>
      <p:ext uri="{BB962C8B-B14F-4D97-AF65-F5344CB8AC3E}">
        <p14:creationId xmlns:p14="http://schemas.microsoft.com/office/powerpoint/2010/main" val="2095971125"/>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grpId="0" nodeType="withEffect">
                                  <p:stCondLst>
                                    <p:cond delay="0"/>
                                  </p:stCondLst>
                                  <p:iterate type="lt">
                                    <p:tmPct val="0"/>
                                  </p:iterate>
                                  <p:childTnLst>
                                    <p:set>
                                      <p:cBhvr>
                                        <p:cTn id="6" dur="1" fill="hold">
                                          <p:stCondLst>
                                            <p:cond delay="0"/>
                                          </p:stCondLst>
                                        </p:cTn>
                                        <p:tgtEl>
                                          <p:spTgt spid="10"/>
                                        </p:tgtEl>
                                        <p:attrNameLst>
                                          <p:attrName>style.visibility</p:attrName>
                                        </p:attrNameLst>
                                      </p:cBhvr>
                                      <p:to>
                                        <p:strVal val="visible"/>
                                      </p:to>
                                    </p:set>
                                    <p:animEffect transition="in" filter="circle(in)">
                                      <p:cBhvr>
                                        <p:cTn id="7" dur="20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childTnLst>
                                </p:cTn>
                              </p:par>
                              <p:par>
                                <p:cTn id="12" presetID="8" presetClass="emph" presetSubtype="0" repeatCount="indefinite" fill="hold" nodeType="withEffect">
                                  <p:stCondLst>
                                    <p:cond delay="0"/>
                                  </p:stCondLst>
                                  <p:childTnLst>
                                    <p:animRot by="21600000">
                                      <p:cBhvr>
                                        <p:cTn id="13" dur="2000" fill="hold"/>
                                        <p:tgtEl>
                                          <p:spTgt spid="3"/>
                                        </p:tgtEl>
                                        <p:attrNameLst>
                                          <p:attrName>r</p:attrName>
                                        </p:attrNameLst>
                                      </p:cBhvr>
                                    </p:animRot>
                                  </p:childTnLst>
                                </p:cTn>
                              </p:par>
                              <p:par>
                                <p:cTn id="14" presetID="22" presetClass="entr" presetSubtype="8" fill="hold" grpId="0" nodeType="withEffect">
                                  <p:stCondLst>
                                    <p:cond delay="0"/>
                                  </p:stCondLst>
                                  <p:childTnLst>
                                    <p:set>
                                      <p:cBhvr>
                                        <p:cTn id="15" dur="1" fill="hold">
                                          <p:stCondLst>
                                            <p:cond delay="0"/>
                                          </p:stCondLst>
                                        </p:cTn>
                                        <p:tgtEl>
                                          <p:spTgt spid="11"/>
                                        </p:tgtEl>
                                        <p:attrNameLst>
                                          <p:attrName>style.visibility</p:attrName>
                                        </p:attrNameLst>
                                      </p:cBhvr>
                                      <p:to>
                                        <p:strVal val="visible"/>
                                      </p:to>
                                    </p:set>
                                    <p:animEffect transition="in" filter="wipe(left)">
                                      <p:cBhvr>
                                        <p:cTn id="16" dur="500"/>
                                        <p:tgtEl>
                                          <p:spTgt spid="11"/>
                                        </p:tgtEl>
                                      </p:cBhvr>
                                    </p:animEffec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14"/>
                                        </p:tgtEl>
                                        <p:attrNameLst>
                                          <p:attrName>style.visibility</p:attrName>
                                        </p:attrNameLst>
                                      </p:cBhvr>
                                      <p:to>
                                        <p:strVal val="visible"/>
                                      </p:to>
                                    </p:set>
                                  </p:childTnLst>
                                </p:cTn>
                              </p:par>
                              <p:par>
                                <p:cTn id="21" presetID="8" presetClass="emph" presetSubtype="0" repeatCount="indefinite" fill="hold" nodeType="withEffect">
                                  <p:stCondLst>
                                    <p:cond delay="0"/>
                                  </p:stCondLst>
                                  <p:childTnLst>
                                    <p:animRot by="21600000">
                                      <p:cBhvr>
                                        <p:cTn id="22" dur="2000" fill="hold"/>
                                        <p:tgtEl>
                                          <p:spTgt spid="14"/>
                                        </p:tgtEl>
                                        <p:attrNameLst>
                                          <p:attrName>r</p:attrName>
                                        </p:attrNameLst>
                                      </p:cBhvr>
                                    </p:animRot>
                                  </p:childTnLst>
                                </p:cTn>
                              </p:par>
                              <p:par>
                                <p:cTn id="23" presetID="22" presetClass="entr" presetSubtype="8" fill="hold" grpId="0" nodeType="withEffect">
                                  <p:stCondLst>
                                    <p:cond delay="0"/>
                                  </p:stCondLst>
                                  <p:childTnLst>
                                    <p:set>
                                      <p:cBhvr>
                                        <p:cTn id="24" dur="1" fill="hold">
                                          <p:stCondLst>
                                            <p:cond delay="0"/>
                                          </p:stCondLst>
                                        </p:cTn>
                                        <p:tgtEl>
                                          <p:spTgt spid="12"/>
                                        </p:tgtEl>
                                        <p:attrNameLst>
                                          <p:attrName>style.visibility</p:attrName>
                                        </p:attrNameLst>
                                      </p:cBhvr>
                                      <p:to>
                                        <p:strVal val="visible"/>
                                      </p:to>
                                    </p:set>
                                    <p:animEffect transition="in" filter="wipe(left)">
                                      <p:cBhvr>
                                        <p:cTn id="25" dur="500"/>
                                        <p:tgtEl>
                                          <p:spTgt spid="12"/>
                                        </p:tgtEl>
                                      </p:cBhvr>
                                    </p:animEffect>
                                  </p:childTnLst>
                                </p:cTn>
                              </p:par>
                            </p:childTnLst>
                          </p:cTn>
                        </p:par>
                      </p:childTnLst>
                    </p:cTn>
                  </p:par>
                  <p:par>
                    <p:cTn id="26" fill="hold">
                      <p:stCondLst>
                        <p:cond delay="indefinite"/>
                      </p:stCondLst>
                      <p:childTnLst>
                        <p:par>
                          <p:cTn id="27" fill="hold">
                            <p:stCondLst>
                              <p:cond delay="0"/>
                            </p:stCondLst>
                            <p:childTnLst>
                              <p:par>
                                <p:cTn id="28" presetID="1" presetClass="entr" presetSubtype="0" fill="hold" nodeType="clickEffect">
                                  <p:stCondLst>
                                    <p:cond delay="0"/>
                                  </p:stCondLst>
                                  <p:childTnLst>
                                    <p:set>
                                      <p:cBhvr>
                                        <p:cTn id="29" dur="1" fill="hold">
                                          <p:stCondLst>
                                            <p:cond delay="0"/>
                                          </p:stCondLst>
                                        </p:cTn>
                                        <p:tgtEl>
                                          <p:spTgt spid="15"/>
                                        </p:tgtEl>
                                        <p:attrNameLst>
                                          <p:attrName>style.visibility</p:attrName>
                                        </p:attrNameLst>
                                      </p:cBhvr>
                                      <p:to>
                                        <p:strVal val="visible"/>
                                      </p:to>
                                    </p:set>
                                  </p:childTnLst>
                                </p:cTn>
                              </p:par>
                              <p:par>
                                <p:cTn id="30" presetID="8" presetClass="emph" presetSubtype="0" repeatCount="indefinite" fill="hold" nodeType="withEffect">
                                  <p:stCondLst>
                                    <p:cond delay="0"/>
                                  </p:stCondLst>
                                  <p:childTnLst>
                                    <p:animRot by="21600000">
                                      <p:cBhvr>
                                        <p:cTn id="31" dur="2000" fill="hold"/>
                                        <p:tgtEl>
                                          <p:spTgt spid="15"/>
                                        </p:tgtEl>
                                        <p:attrNameLst>
                                          <p:attrName>r</p:attrName>
                                        </p:attrNameLst>
                                      </p:cBhvr>
                                    </p:animRot>
                                  </p:childTnLst>
                                </p:cTn>
                              </p:par>
                              <p:par>
                                <p:cTn id="32" presetID="22" presetClass="entr" presetSubtype="8" fill="hold" grpId="0" nodeType="withEffect">
                                  <p:stCondLst>
                                    <p:cond delay="0"/>
                                  </p:stCondLst>
                                  <p:childTnLst>
                                    <p:set>
                                      <p:cBhvr>
                                        <p:cTn id="33" dur="1" fill="hold">
                                          <p:stCondLst>
                                            <p:cond delay="0"/>
                                          </p:stCondLst>
                                        </p:cTn>
                                        <p:tgtEl>
                                          <p:spTgt spid="13"/>
                                        </p:tgtEl>
                                        <p:attrNameLst>
                                          <p:attrName>style.visibility</p:attrName>
                                        </p:attrNameLst>
                                      </p:cBhvr>
                                      <p:to>
                                        <p:strVal val="visible"/>
                                      </p:to>
                                    </p:set>
                                    <p:animEffect transition="in" filter="wipe(left)">
                                      <p:cBhvr>
                                        <p:cTn id="34"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P spid="12" grpId="0"/>
      <p:bldP spid="13" grpId="0"/>
    </p:bldLst>
  </p:timing>
</p:sld>
</file>

<file path=ppt/tags/tag1.xml><?xml version="1.0" encoding="utf-8"?>
<p:tagLst xmlns:a="http://schemas.openxmlformats.org/drawingml/2006/main" xmlns:r="http://schemas.openxmlformats.org/officeDocument/2006/relationships" xmlns:p="http://schemas.openxmlformats.org/presentationml/2006/main">
  <p:tag name="MH" val="20170502174611"/>
  <p:tag name="MH_LIBRARY" val="GRAPHIC"/>
  <p:tag name="MH_TYPE" val="Other"/>
  <p:tag name="MH_ORDER" val="2"/>
</p:tagLst>
</file>

<file path=ppt/tags/tag2.xml><?xml version="1.0" encoding="utf-8"?>
<p:tagLst xmlns:a="http://schemas.openxmlformats.org/drawingml/2006/main" xmlns:r="http://schemas.openxmlformats.org/officeDocument/2006/relationships" xmlns:p="http://schemas.openxmlformats.org/presentationml/2006/main">
  <p:tag name="MH" val="20170502174611"/>
  <p:tag name="MH_LIBRARY" val="GRAPHIC"/>
  <p:tag name="MH_TYPE" val="Other"/>
  <p:tag name="MH_ORDER" val="2"/>
</p:tagLst>
</file>

<file path=ppt/tags/tag3.xml><?xml version="1.0" encoding="utf-8"?>
<p:tagLst xmlns:a="http://schemas.openxmlformats.org/drawingml/2006/main" xmlns:r="http://schemas.openxmlformats.org/officeDocument/2006/relationships" xmlns:p="http://schemas.openxmlformats.org/presentationml/2006/main">
  <p:tag name="MH" val="20170502174611"/>
  <p:tag name="MH_LIBRARY" val="GRAPHIC"/>
  <p:tag name="MH_TYPE" val="Other"/>
  <p:tag name="MH_ORDER" val="2"/>
</p:tagLst>
</file>

<file path=ppt/tags/tag4.xml><?xml version="1.0" encoding="utf-8"?>
<p:tagLst xmlns:a="http://schemas.openxmlformats.org/drawingml/2006/main" xmlns:r="http://schemas.openxmlformats.org/officeDocument/2006/relationships" xmlns:p="http://schemas.openxmlformats.org/presentationml/2006/main">
  <p:tag name="MH" val="20170502174611"/>
  <p:tag name="MH_LIBRARY" val="GRAPHIC"/>
  <p:tag name="MH_TYPE" val="Other"/>
  <p:tag name="MH_ORDER" val="2"/>
</p:tagLst>
</file>

<file path=ppt/tags/tag5.xml><?xml version="1.0" encoding="utf-8"?>
<p:tagLst xmlns:a="http://schemas.openxmlformats.org/drawingml/2006/main" xmlns:r="http://schemas.openxmlformats.org/officeDocument/2006/relationships" xmlns:p="http://schemas.openxmlformats.org/presentationml/2006/main">
  <p:tag name="MH" val="20170502174611"/>
  <p:tag name="MH_LIBRARY" val="GRAPHIC"/>
  <p:tag name="MH_TYPE" val="Other"/>
  <p:tag name="MH_ORDER" val="2"/>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8_Office Theme">
  <a:themeElements>
    <a:clrScheme name="炫彩扁平2">
      <a:dk1>
        <a:srgbClr val="000000"/>
      </a:dk1>
      <a:lt1>
        <a:srgbClr val="FFFFFF"/>
      </a:lt1>
      <a:dk2>
        <a:srgbClr val="44546A"/>
      </a:dk2>
      <a:lt2>
        <a:srgbClr val="E7E6E6"/>
      </a:lt2>
      <a:accent1>
        <a:srgbClr val="FFBF53"/>
      </a:accent1>
      <a:accent2>
        <a:srgbClr val="F17475"/>
      </a:accent2>
      <a:accent3>
        <a:srgbClr val="01B3C5"/>
      </a:accent3>
      <a:accent4>
        <a:srgbClr val="77448C"/>
      </a:accent4>
      <a:accent5>
        <a:srgbClr val="00AF92"/>
      </a:accent5>
      <a:accent6>
        <a:srgbClr val="C65885"/>
      </a:accent6>
      <a:hlink>
        <a:srgbClr val="FCC79F"/>
      </a:hlink>
      <a:folHlink>
        <a:srgbClr val="869FB7"/>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1848</TotalTime>
  <Words>571</Words>
  <Application>Microsoft Office PowerPoint</Application>
  <PresentationFormat>Widescreen</PresentationFormat>
  <Paragraphs>150</Paragraphs>
  <Slides>16</Slides>
  <Notes>6</Notes>
  <HiddenSlides>0</HiddenSlides>
  <MMClips>0</MMClips>
  <ScaleCrop>false</ScaleCrop>
  <HeadingPairs>
    <vt:vector size="6" baseType="variant">
      <vt:variant>
        <vt:lpstr>Fonts Used</vt:lpstr>
      </vt:variant>
      <vt:variant>
        <vt:i4>13</vt:i4>
      </vt:variant>
      <vt:variant>
        <vt:lpstr>Theme</vt:lpstr>
      </vt:variant>
      <vt:variant>
        <vt:i4>3</vt:i4>
      </vt:variant>
      <vt:variant>
        <vt:lpstr>Slide Titles</vt:lpstr>
      </vt:variant>
      <vt:variant>
        <vt:i4>16</vt:i4>
      </vt:variant>
    </vt:vector>
  </HeadingPairs>
  <TitlesOfParts>
    <vt:vector size="32" baseType="lpstr">
      <vt:lpstr>.Vn3DH</vt:lpstr>
      <vt:lpstr>Antique</vt:lpstr>
      <vt:lpstr>Arial</vt:lpstr>
      <vt:lpstr>Arial-Rounded</vt:lpstr>
      <vt:lpstr>Calibri</vt:lpstr>
      <vt:lpstr>Calibri Light</vt:lpstr>
      <vt:lpstr>HP001 4 hàng</vt:lpstr>
      <vt:lpstr>iCiel Pony</vt:lpstr>
      <vt:lpstr>ITC Avant Garde Std Bk</vt:lpstr>
      <vt:lpstr>Ravie</vt:lpstr>
      <vt:lpstr>Tahoma</vt:lpstr>
      <vt:lpstr>Times New Roman</vt:lpstr>
      <vt:lpstr>UTM Avo</vt:lpstr>
      <vt:lpstr>Office Theme</vt:lpstr>
      <vt:lpstr>2_Office Theme</vt:lpstr>
      <vt:lpstr>8_Office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HP</dc:creator>
  <cp:lastModifiedBy>Dell</cp:lastModifiedBy>
  <cp:revision>75</cp:revision>
  <dcterms:created xsi:type="dcterms:W3CDTF">2021-05-28T09:26:39Z</dcterms:created>
  <dcterms:modified xsi:type="dcterms:W3CDTF">2021-10-10T10:36:23Z</dcterms:modified>
</cp:coreProperties>
</file>