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8.xml" ContentType="application/vnd.openxmlformats-officedocument.presentationml.notesSlide+xml"/>
  <Override PartName="/ppt/tags/tag32.xml" ContentType="application/vnd.openxmlformats-officedocument.presentationml.tags+xml"/>
  <Override PartName="/ppt/notesSlides/notesSlide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0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322" r:id="rId5"/>
    <p:sldId id="343" r:id="rId6"/>
    <p:sldId id="341" r:id="rId7"/>
    <p:sldId id="330" r:id="rId8"/>
    <p:sldId id="340" r:id="rId9"/>
    <p:sldId id="333" r:id="rId10"/>
    <p:sldId id="329" r:id="rId11"/>
    <p:sldId id="306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EFFBFA"/>
    <a:srgbClr val="D1F2EE"/>
    <a:srgbClr val="68AC7A"/>
    <a:srgbClr val="529084"/>
    <a:srgbClr val="43756C"/>
    <a:srgbClr val="E3943C"/>
    <a:srgbClr val="6A4B2E"/>
    <a:srgbClr val="F3D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9" autoAdjust="0"/>
  </p:normalViewPr>
  <p:slideViewPr>
    <p:cSldViewPr snapToGrid="0">
      <p:cViewPr varScale="1">
        <p:scale>
          <a:sx n="85" d="100"/>
          <a:sy n="85" d="100"/>
        </p:scale>
        <p:origin x="42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9B5F-BF25-4B3D-AAD2-271E16EACD1C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D9430-8BE5-4EE2-8DE9-20E42445A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036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532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128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5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21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72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738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9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801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2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D9430-8BE5-4EE2-8DE9-20E42445A7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29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173C4-1986-450D-AC7E-0ECA4099E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02594DB-D89A-49B6-94B5-BDB0613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460B8C-8B39-4BAA-B2E7-BAEF2EE6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BB4B0-C0F5-4FDA-A785-AA2129DF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8B6068-9E88-4E07-917E-1B5AEAC6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1373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8A9A3B-9B72-4B76-8DAD-98CADB53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CF679B-06E6-4E96-B27A-DA15142AC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8921B5-7502-4707-B168-49AEE5C5D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FE8B8-676B-4453-856A-5D08C753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8F932-90C2-4732-B78D-404A266D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975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0FB77E-EE39-4E71-8799-4AD931B1C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622311-9F67-4A9C-A2D4-C14EB2E9A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95ED25-6D5A-4E3C-9C8C-CF7DC6EA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ECD97-5078-44C5-AA4A-4E420EE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69FB9-8443-42FC-BCFB-A5BF74BA1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8590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F8D6CC-F970-489B-A1C0-60DB5C25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C78C2E-7685-4034-B3FC-E7B64EBE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BA85F-B4EC-4E11-BDAF-3ACBD5A7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EA6F81-B076-4379-8DFB-1FB357DA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07BCCB-2B3D-44F3-9CA8-ACDF488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3487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55329-945E-4BC0-A4F0-A290683E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1B8756-850F-410A-BC20-6BCC6E9EB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68C51-68B3-44F0-9D3F-59DA982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B5B8A9-EE5D-42DF-BC8B-93034E0D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76395B-4A8A-4287-B5BE-38249FA5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847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38156-860F-4CD7-B6FF-32903628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9BF8EC-C9AA-4195-94C2-BA20D3B58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56C189-A9BF-4684-B424-D7D741676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13D11E-07E9-4930-A926-8BBFE6BB1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31BB36-C9FF-4F3E-B95A-7CD38C015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182A5F-0835-41FA-AFB3-F45408F00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4624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4A696-8921-4C56-BDE7-546F348E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328E5C-CDBC-4CF7-9D73-59F18450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8E705F-332B-497C-BC73-1019D3509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3087FC8-9858-450F-A885-630AD9B02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E1CD0-0E28-443C-8C94-535F20F51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882EFE-3CE0-4AC6-AA71-157DDAF0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04B3FE-04DC-4013-9D4C-9F7F3605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5688C6D-0C61-48B5-8CB6-8B8FBD64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8860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DCE14A-385B-46E2-AF79-8878FF98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2110A8-3ABC-4DFF-B402-14D149047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292C7A-4423-4513-80A7-670B1806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C4765D-17A4-42E9-84D8-4FADD738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132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2B7137-4F5D-467A-A74A-E4838A3C3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9A0EF5-BEA8-4932-9CE5-390B4F22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9A3F9E-2F77-43AD-9A80-FC09E14D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5040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6089AC-F800-4F89-A8FD-5BDCFB249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F7EE5-510F-4CA5-B798-769A4B4A3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D7D1304-5B76-4D16-BAB4-90330D306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278514-B8C7-430C-BA67-9FCF7CF7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FF16F9-FF5F-4B1B-BBCE-96D422F2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1479C1-1B37-4F9B-9C0B-1F5BF42A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5170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24F56-CBFC-4B75-8167-63856BFC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228F2C-854F-4743-B8E5-58E893F3D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042F3D-2109-4F55-A484-062C7E2B5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76B166-4DC0-4667-AE9F-9ED56DD45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C4265C-80CF-4EF6-ADB8-941341F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AB5CBA-CD9F-4C1F-836F-141D4E15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4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B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FEB8EC-B106-45BF-BB1E-DED43FF8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A6ADEA-BF04-4256-84DF-0FC20034A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CAF5ED-950C-4E15-9B10-217DA502C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78C1-D2CC-4652-BE4C-6B55623E5868}" type="datetimeFigureOut">
              <a:rPr lang="zh-CN" altLang="en-US" smtClean="0"/>
              <a:t>2021/10/26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A20B8F-0887-47FA-91AF-E620A295D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2BB721-8B16-4DF1-80E6-D9C348064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D719-EE6B-459F-BB1D-8B46458787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32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28.tmp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4.png"/><Relationship Id="rId17" Type="http://schemas.openxmlformats.org/officeDocument/2006/relationships/image" Target="../media/image32.tmp"/><Relationship Id="rId2" Type="http://schemas.openxmlformats.org/officeDocument/2006/relationships/tags" Target="../tags/tag34.xml"/><Relationship Id="rId16" Type="http://schemas.openxmlformats.org/officeDocument/2006/relationships/image" Target="../media/image31.tmp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notesSlide" Target="../notesSlides/notesSlide10.xml"/><Relationship Id="rId5" Type="http://schemas.openxmlformats.org/officeDocument/2006/relationships/tags" Target="../tags/tag37.xml"/><Relationship Id="rId15" Type="http://schemas.openxmlformats.org/officeDocument/2006/relationships/image" Target="../media/image30.tmp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29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tags" Target="../tags/tag43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4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5.tmp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27.png"/><Relationship Id="rId4" Type="http://schemas.openxmlformats.org/officeDocument/2006/relationships/tags" Target="../tags/tag6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tm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tmp"/><Relationship Id="rId11" Type="http://schemas.openxmlformats.org/officeDocument/2006/relationships/image" Target="../media/image33.tmp"/><Relationship Id="rId5" Type="http://schemas.openxmlformats.org/officeDocument/2006/relationships/image" Target="../media/image14.png"/><Relationship Id="rId10" Type="http://schemas.openxmlformats.org/officeDocument/2006/relationships/image" Target="../media/image32.tm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4.png"/><Relationship Id="rId5" Type="http://schemas.openxmlformats.org/officeDocument/2006/relationships/tags" Target="../tags/tag20.xml"/><Relationship Id="rId10" Type="http://schemas.openxmlformats.org/officeDocument/2006/relationships/image" Target="../media/image34.tmp"/><Relationship Id="rId4" Type="http://schemas.openxmlformats.org/officeDocument/2006/relationships/tags" Target="../tags/tag19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3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image" Target="../media/image25.tmp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36.tmp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14.png"/><Relationship Id="rId5" Type="http://schemas.openxmlformats.org/officeDocument/2006/relationships/tags" Target="../tags/tag28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7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2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1994688" y="1865916"/>
            <a:ext cx="8396935" cy="18220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Bài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2: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Kĩ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thuật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điều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chỉnh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một</a:t>
            </a:r>
            <a:endParaRPr lang="en-US" altLang="zh-CN" sz="4600" b="1" i="1" dirty="0">
              <a:solidFill>
                <a:srgbClr val="C00000"/>
              </a:solidFill>
              <a:latin typeface="UTM Edwardian" panose="02040603050506020204" pitchFamily="18" charset="0"/>
              <a:ea typeface="+mj-ea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đoạn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văn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bản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(</a:t>
            </a:r>
            <a:r>
              <a:rPr lang="en-US" altLang="zh-CN" sz="4600" b="1" i="1" dirty="0" err="1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Tiết</a:t>
            </a:r>
            <a:r>
              <a:rPr lang="en-US" altLang="zh-CN" sz="4600" b="1" i="1" dirty="0">
                <a:solidFill>
                  <a:srgbClr val="C00000"/>
                </a:solidFill>
                <a:latin typeface="UTM Edwardian" panose="02040603050506020204" pitchFamily="18" charset="0"/>
                <a:ea typeface="+mj-ea"/>
              </a:rPr>
              <a:t> 3)</a:t>
            </a:r>
            <a:endParaRPr lang="zh-CN" altLang="en-US" sz="4600" b="1" i="1" dirty="0">
              <a:solidFill>
                <a:srgbClr val="C00000"/>
              </a:solidFill>
              <a:ea typeface="+mj-ea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018" y="3315610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3327" y="1759755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88525" y="3069919"/>
            <a:ext cx="1353429" cy="4267570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1954048" y="918412"/>
            <a:ext cx="8411449" cy="8309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600" b="1">
                <a:solidFill>
                  <a:srgbClr val="C00000"/>
                </a:solidFill>
                <a:ea typeface="微软雅黑" panose="020B0503020204020204" pitchFamily="34" charset="-122"/>
              </a:rPr>
              <a:t>CHỦ ĐỀ 2 – SOẠN THẢO VĂN BẢN</a:t>
            </a:r>
            <a:endParaRPr lang="zh-CN" altLang="en-US" sz="4600" b="1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17008810"/>
      </p:ext>
    </p:extLst>
  </p:cSld>
  <p:clrMapOvr>
    <a:masterClrMapping/>
  </p:clrMapOvr>
  <p:transition spd="slow" advClick="0" advTm="114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9083" y="2029981"/>
            <a:ext cx="10762197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;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Di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; sang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.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,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.</a:t>
            </a: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A_直接连接符 2">
            <a:extLst>
              <a:ext uri="{FF2B5EF4-FFF2-40B4-BE49-F238E27FC236}">
                <a16:creationId xmlns:a16="http://schemas.microsoft.com/office/drawing/2014/main" id="{1348B7B1-5EC4-45B5-A674-F2E94F8D2886}"/>
              </a:ext>
            </a:extLst>
          </p:cNvPr>
          <p:cNvCxnSpPr>
            <a:cxnSpLocks/>
            <a:stCxn id="6" idx="3"/>
          </p:cNvCxnSpPr>
          <p:nvPr>
            <p:custDataLst>
              <p:tags r:id="rId6"/>
            </p:custDataLst>
          </p:nvPr>
        </p:nvCxnSpPr>
        <p:spPr>
          <a:xfrm>
            <a:off x="749083" y="47996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210911" y="153684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8087" y="790566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EM CẦN GHI NHỚ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36C29A-12F9-4F1E-9D29-B1DA225C12A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10291" b="13439"/>
          <a:stretch/>
        </p:blipFill>
        <p:spPr>
          <a:xfrm>
            <a:off x="9473642" y="2070621"/>
            <a:ext cx="957054" cy="567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77EE53-78BA-41EA-8AB1-E7972818CE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807" y="3466050"/>
            <a:ext cx="657842" cy="657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852723-A199-48F1-B636-21446A7215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46" y="2736738"/>
            <a:ext cx="663907" cy="628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AC4F1B-B14E-448C-8155-8FF6C339B85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2590" r="14374" b="7517"/>
          <a:stretch/>
        </p:blipFill>
        <p:spPr>
          <a:xfrm>
            <a:off x="8925230" y="4229083"/>
            <a:ext cx="699558" cy="624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8B4B53-B076-49E0-BAF0-2ECC5199F4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92" y="4950082"/>
            <a:ext cx="649479" cy="608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2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22">
        <p:split orient="vert"/>
      </p:transition>
    </mc:Choice>
    <mc:Fallback xmlns="">
      <p:transition spd="slow" advClick="0" advTm="23022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563B54A-76D5-44AF-9130-44AD47B8A17A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1915886" y="3475775"/>
            <a:ext cx="829129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D7B7CFE0-8F74-4D40-B347-BFA6E69AF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764" y="4236827"/>
            <a:ext cx="1743607" cy="2688569"/>
          </a:xfrm>
          <a:prstGeom prst="rect">
            <a:avLst/>
          </a:prstGeom>
        </p:spPr>
      </p:pic>
      <p:sp>
        <p:nvSpPr>
          <p:cNvPr id="30" name="TextBox 26">
            <a:extLst>
              <a:ext uri="{FF2B5EF4-FFF2-40B4-BE49-F238E27FC236}">
                <a16:creationId xmlns:a16="http://schemas.microsoft.com/office/drawing/2014/main" id="{E5565EFF-784E-4143-93E7-5B9EF2C133B1}"/>
              </a:ext>
            </a:extLst>
          </p:cNvPr>
          <p:cNvSpPr txBox="1"/>
          <p:nvPr/>
        </p:nvSpPr>
        <p:spPr>
          <a:xfrm>
            <a:off x="2565344" y="1062343"/>
            <a:ext cx="4965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TIN HỌC LỚP 5</a:t>
            </a:r>
            <a:endParaRPr lang="zh-CN" altLang="en-US" sz="4000" b="1">
              <a:solidFill>
                <a:srgbClr val="FF000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7" name="TextBox 33">
            <a:extLst>
              <a:ext uri="{FF2B5EF4-FFF2-40B4-BE49-F238E27FC236}">
                <a16:creationId xmlns:a16="http://schemas.microsoft.com/office/drawing/2014/main" id="{F46EBE4B-7F3B-40BA-B448-DD8563431909}"/>
              </a:ext>
            </a:extLst>
          </p:cNvPr>
          <p:cNvSpPr txBox="1"/>
          <p:nvPr/>
        </p:nvSpPr>
        <p:spPr>
          <a:xfrm>
            <a:off x="2166657" y="1975895"/>
            <a:ext cx="7858687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Cảm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ơn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dõi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giảng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buổi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altLang="zh-CN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zh-CN" altLang="en-US" sz="3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6D32158-C7C2-4E0A-8EDF-11CDD418B888}"/>
              </a:ext>
            </a:extLst>
          </p:cNvPr>
          <p:cNvCxnSpPr>
            <a:cxnSpLocks/>
          </p:cNvCxnSpPr>
          <p:nvPr/>
        </p:nvCxnSpPr>
        <p:spPr>
          <a:xfrm>
            <a:off x="6693295" y="1537366"/>
            <a:ext cx="3513888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A27EDA4-0A1C-468E-8AEB-524A92C0D499}"/>
              </a:ext>
            </a:extLst>
          </p:cNvPr>
          <p:cNvCxnSpPr>
            <a:cxnSpLocks/>
          </p:cNvCxnSpPr>
          <p:nvPr/>
        </p:nvCxnSpPr>
        <p:spPr>
          <a:xfrm>
            <a:off x="10208873" y="1537366"/>
            <a:ext cx="0" cy="1926532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2D7811-1528-45BA-A67F-5B553EDABA5C}"/>
              </a:ext>
            </a:extLst>
          </p:cNvPr>
          <p:cNvCxnSpPr>
            <a:cxnSpLocks/>
          </p:cNvCxnSpPr>
          <p:nvPr/>
        </p:nvCxnSpPr>
        <p:spPr>
          <a:xfrm>
            <a:off x="1915886" y="1689603"/>
            <a:ext cx="0" cy="177429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850A5876-3BA9-4032-8245-0ED5D0708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173" y="3472290"/>
            <a:ext cx="3456732" cy="386519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A2194861-2222-4D37-9B9B-DA1A254D7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0082" y="4321187"/>
            <a:ext cx="1463167" cy="2822693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5FC71F64-3410-42A9-9E39-E27125364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6405" y="3980458"/>
            <a:ext cx="1639966" cy="316409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67111E5-442F-4BB3-991F-4282255F3A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0713" y="4462795"/>
            <a:ext cx="1743607" cy="2682472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58E96149-7108-426E-AFF5-2E663D5FB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3230" y="4565929"/>
            <a:ext cx="2182557" cy="2243522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9FD36772-EA3B-4D1A-81FF-32149C6DA4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9363" y="4394495"/>
            <a:ext cx="1548518" cy="276782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276FA5E7-F07A-43BF-BDC4-E590B27671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51" y="6064329"/>
            <a:ext cx="737680" cy="75597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E894F360-A9F0-4A42-80D8-3D9FFE35D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565" y="6145952"/>
            <a:ext cx="597460" cy="1054699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573CC78A-1868-4003-9BAB-23A2A99A48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8653" y="5449395"/>
            <a:ext cx="676715" cy="1682642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CE5CD477-71C6-4665-9EDE-6D2F17F98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056" y="5661773"/>
            <a:ext cx="609653" cy="1524132"/>
          </a:xfrm>
          <a:prstGeom prst="rect">
            <a:avLst/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8992810-63D7-49DD-A8BD-9D01A1A262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40342" y="6076357"/>
            <a:ext cx="731583" cy="755970"/>
          </a:xfrm>
          <a:prstGeom prst="rect">
            <a:avLst/>
          </a:prstGeom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563B4DB3-D2BA-425E-98E8-5DF204D9EF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8903" y="5322950"/>
            <a:ext cx="676715" cy="1682642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F8DDBB8E-C196-48CE-B0CD-E27BB50E76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99235" y="5688003"/>
            <a:ext cx="1268078" cy="154242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51FF7851-CDDA-473D-88C3-17B78A88CA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96366" y="3460495"/>
            <a:ext cx="3456732" cy="3865199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CFE319A-FCDD-47D0-AC3C-44B7D3764D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6565" y="2985355"/>
            <a:ext cx="1353429" cy="4267570"/>
          </a:xfrm>
          <a:prstGeom prst="rect">
            <a:avLst/>
          </a:prstGeom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F6E7E33-6BAC-43A3-ACD9-A22B8B77B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0907" y="614336"/>
            <a:ext cx="1164437" cy="120101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9EA91EAB-2198-4BCD-A454-68512A1A49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30495" y="2876499"/>
            <a:ext cx="1353429" cy="4267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709536"/>
      </p:ext>
    </p:extLst>
  </p:cSld>
  <p:clrMapOvr>
    <a:masterClrMapping/>
  </p:clrMapOvr>
  <p:transition spd="slow" advClick="0" advTm="6524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66577" y="1892830"/>
            <a:ext cx="2495374" cy="3360373"/>
          </a:xfrm>
          <a:prstGeom prst="rect">
            <a:avLst/>
          </a:prstGeom>
          <a:solidFill>
            <a:srgbClr val="43756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10" tIns="60904" rIns="121810" bIns="60904"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757607" y="529024"/>
            <a:ext cx="4116461" cy="800106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Mục</a:t>
            </a:r>
            <a:r>
              <a:rPr lang="en-US" altLang="zh-CN" sz="44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4400" b="1" cap="all" dirty="0" err="1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tiêu</a:t>
            </a:r>
            <a:endParaRPr lang="zh-CN" altLang="en-US" sz="4400" b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8609" y="1928683"/>
            <a:ext cx="6718076" cy="1661880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Rèn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kĩ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thuật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chỉnh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đoạn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zh-CN" altLang="en-US" sz="3600" dirty="0">
              <a:solidFill>
                <a:srgbClr val="002060"/>
              </a:solidFill>
              <a:ea typeface="+mj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D5D20E-C695-4AE4-BC98-D1D438678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45" y="1227331"/>
            <a:ext cx="1292464" cy="407857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31476-814C-48D0-BAE1-6D1F994790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9" r="34015"/>
          <a:stretch/>
        </p:blipFill>
        <p:spPr>
          <a:xfrm>
            <a:off x="133867" y="2642683"/>
            <a:ext cx="949865" cy="27045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03635B-9FB1-4062-A779-42DC686FB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90" y="3830592"/>
            <a:ext cx="1213209" cy="14692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DB516B9-1202-41C3-9F44-B704DA7E9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135" y="4216829"/>
            <a:ext cx="573074" cy="10120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10D8D4-DEC0-44F1-B477-D07B1D9571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239" y="3550464"/>
            <a:ext cx="2085013" cy="21398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A30F666A-2E74-44FC-ABBC-F48D5871F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9" r="34015"/>
          <a:stretch/>
        </p:blipFill>
        <p:spPr>
          <a:xfrm flipH="1">
            <a:off x="3338136" y="2620212"/>
            <a:ext cx="949865" cy="2704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283E1B-8855-4D4A-BFB1-08F4BCC575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1576362"/>
            <a:ext cx="910724" cy="103877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AABC09F-AF77-467F-A546-D3DF3460B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73" b="98864" l="0" r="99634">
                        <a14:foregroundMark x1="29670" y1="7576" x2="99634" y2="7576"/>
                        <a14:foregroundMark x1="39194" y1="2273" x2="61538" y2="2273"/>
                        <a14:foregroundMark x1="9158" y1="31439" x2="366" y2="66288"/>
                        <a14:foregroundMark x1="40659" y1="90909" x2="44689" y2="95076"/>
                        <a14:backgroundMark x1="58974" y1="98106" x2="58974" y2="98106"/>
                        <a14:backgroundMark x1="77656" y1="99621" x2="77656" y2="99621"/>
                        <a14:backgroundMark x1="79121" y1="96970" x2="79121" y2="96970"/>
                        <a14:backgroundMark x1="78755" y1="96970" x2="74359" y2="98864"/>
                        <a14:backgroundMark x1="80952" y1="97727" x2="71795" y2="99621"/>
                        <a14:backgroundMark x1="52015" y1="77652" x2="52015" y2="77652"/>
                        <a14:backgroundMark x1="55678" y1="90152" x2="55678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 flipV="1">
            <a:off x="3657628" y="2952127"/>
            <a:ext cx="916558" cy="8578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5EB796-6BF2-4171-AE30-CFB2157665BA}"/>
              </a:ext>
            </a:extLst>
          </p:cNvPr>
          <p:cNvGrpSpPr/>
          <p:nvPr/>
        </p:nvGrpSpPr>
        <p:grpSpPr>
          <a:xfrm>
            <a:off x="4917762" y="4630790"/>
            <a:ext cx="6684378" cy="1124523"/>
            <a:chOff x="4885678" y="5208302"/>
            <a:chExt cx="6684378" cy="11245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6C1A84-3593-4A23-B2A4-F0989D4D5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64" b="10865"/>
            <a:stretch/>
          </p:blipFill>
          <p:spPr>
            <a:xfrm>
              <a:off x="9441839" y="5208302"/>
              <a:ext cx="755781" cy="61405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855C72-F200-4F22-AA56-286904390F08}"/>
                </a:ext>
              </a:extLst>
            </p:cNvPr>
            <p:cNvSpPr txBox="1"/>
            <p:nvPr/>
          </p:nvSpPr>
          <p:spPr>
            <a:xfrm>
              <a:off x="4885678" y="5255607"/>
              <a:ext cx="66843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-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Sử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dụng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được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công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cụ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để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đổi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màu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nền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cho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bản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B47681-BE4E-42B5-AE07-6672F2D0E9DD}"/>
              </a:ext>
            </a:extLst>
          </p:cNvPr>
          <p:cNvGrpSpPr/>
          <p:nvPr/>
        </p:nvGrpSpPr>
        <p:grpSpPr>
          <a:xfrm>
            <a:off x="4900105" y="3234357"/>
            <a:ext cx="6718076" cy="1127083"/>
            <a:chOff x="4851979" y="4020422"/>
            <a:chExt cx="6718076" cy="11270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EE2E87-70E8-4CE1-B4A2-4A5FC7B9C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64" b="10865"/>
            <a:stretch/>
          </p:blipFill>
          <p:spPr>
            <a:xfrm>
              <a:off x="10102974" y="4020422"/>
              <a:ext cx="755781" cy="61405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8C92E10-705D-42DE-B6A6-D3541C998CC3}"/>
                </a:ext>
              </a:extLst>
            </p:cNvPr>
            <p:cNvSpPr txBox="1"/>
            <p:nvPr/>
          </p:nvSpPr>
          <p:spPr>
            <a:xfrm>
              <a:off x="4851979" y="4070287"/>
              <a:ext cx="671807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-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Biết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cách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sử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dụng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công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cụ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         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để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đổi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màu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nền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cho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đoạn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bản</a:t>
              </a: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6966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266">
        <p:split orient="vert"/>
      </p:transition>
    </mc:Choice>
    <mc:Fallback xmlns="">
      <p:transition spd="slow" advClick="0" advTm="142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37689" y="-312191"/>
            <a:ext cx="3309940" cy="3259140"/>
            <a:chOff x="1725122" y="-317738"/>
            <a:chExt cx="3309940" cy="3259140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6"/>
              </p:custDataLst>
            </p:nvPr>
          </p:nvSpPr>
          <p:spPr>
            <a:xfrm>
              <a:off x="3350723" y="1257063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PA_组合 31">
            <a:extLst>
              <a:ext uri="{FF2B5EF4-FFF2-40B4-BE49-F238E27FC236}">
                <a16:creationId xmlns:a16="http://schemas.microsoft.com/office/drawing/2014/main" id="{8144AE70-0079-4E63-9335-70C1E086506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760080" y="1389949"/>
            <a:ext cx="3411540" cy="3335340"/>
            <a:chOff x="3850138" y="1501577"/>
            <a:chExt cx="3411540" cy="333534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C976FAA1-ED42-4473-9D8A-D2901CF8CFDD}"/>
                </a:ext>
              </a:extLst>
            </p:cNvPr>
            <p:cNvSpPr/>
            <p:nvPr/>
          </p:nvSpPr>
          <p:spPr>
            <a:xfrm>
              <a:off x="3850138" y="1501577"/>
              <a:ext cx="3411540" cy="3335340"/>
            </a:xfrm>
            <a:custGeom>
              <a:avLst/>
              <a:gdLst/>
              <a:ahLst/>
              <a:cxnLst/>
              <a:rect l="0" t="0" r="0" b="0"/>
              <a:pathLst>
                <a:path w="3411540" h="3335340">
                  <a:moveTo>
                    <a:pt x="0" y="0"/>
                  </a:moveTo>
                  <a:lnTo>
                    <a:pt x="3411539" y="0"/>
                  </a:lnTo>
                  <a:lnTo>
                    <a:pt x="3411539" y="3335339"/>
                  </a:lnTo>
                  <a:lnTo>
                    <a:pt x="0" y="33353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PA_矩形 2"/>
            <p:cNvSpPr/>
            <p:nvPr>
              <p:custDataLst>
                <p:tags r:id="rId5"/>
              </p:custDataLst>
            </p:nvPr>
          </p:nvSpPr>
          <p:spPr>
            <a:xfrm>
              <a:off x="3850138" y="1501577"/>
              <a:ext cx="1684339" cy="1684339"/>
            </a:xfrm>
            <a:prstGeom prst="rect">
              <a:avLst/>
            </a:prstGeom>
            <a:solidFill>
              <a:srgbClr val="E3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030569" y="1931862"/>
            <a:ext cx="5849617" cy="923275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ÔN BÀI CŨ</a:t>
            </a:r>
            <a:endParaRPr lang="zh-CN" altLang="en-US" sz="5400" b="1" dirty="0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781C4D8-6ED3-4062-8546-09647AA1D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6408" y="2912238"/>
            <a:ext cx="13765961" cy="426147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9A2CD35-9912-4482-9596-4A472369B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8642" y="660077"/>
            <a:ext cx="1030313" cy="106079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72612140"/>
      </p:ext>
    </p:extLst>
  </p:cSld>
  <p:clrMapOvr>
    <a:masterClrMapping/>
  </p:clrMapOvr>
  <p:transition spd="slow" advClick="0" advTm="70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B3E772-19E0-4198-9A8F-8E564E988694}"/>
              </a:ext>
            </a:extLst>
          </p:cNvPr>
          <p:cNvSpPr txBox="1"/>
          <p:nvPr/>
        </p:nvSpPr>
        <p:spPr>
          <a:xfrm>
            <a:off x="675531" y="423539"/>
            <a:ext cx="11443771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Điền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nút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lệnh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thích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hợp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vào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chỗ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chấm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(…)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trong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các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câu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 </a:t>
            </a:r>
            <a:r>
              <a:rPr lang="en-US" altLang="zh-CN" sz="2800" b="1" dirty="0" err="1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sau</a:t>
            </a:r>
            <a:r>
              <a:rPr lang="en-US" altLang="zh-CN" sz="2800" b="1" dirty="0">
                <a:latin typeface="Arial" pitchFamily="34" charset="0"/>
                <a:ea typeface="微软雅黑" panose="020B0503020204020204" pitchFamily="34" charset="-122"/>
                <a:cs typeface="Arial" pitchFamily="34" charset="0"/>
              </a:rPr>
              <a:t>?</a:t>
            </a:r>
            <a:endParaRPr lang="zh-CN" altLang="en-US" sz="2800" b="1" dirty="0"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7C5DE6-84D8-4B30-8456-3D39805D3844}"/>
              </a:ext>
            </a:extLst>
          </p:cNvPr>
          <p:cNvSpPr/>
          <p:nvPr/>
        </p:nvSpPr>
        <p:spPr>
          <a:xfrm>
            <a:off x="128424" y="2452312"/>
            <a:ext cx="11650672" cy="3512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Muốn chọn phông chữ và cỡ chữ cho đoạn văn bản ta chọn……………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Giãn khoảng cách dòng trong một đoạn ta chọn …………;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Di chuyển cả đoạn sang trái ta chọn………; sang phải ta chọn …………         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Thêm (bớt) khoảng trống trên đoạn ta chọn……..…, thêm (bớt) khoảng trống dưới đoạn ta chọn ………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0FA30D9-1446-4FC6-A5A5-D92BAFA59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8" r="10291" b="13439"/>
          <a:stretch/>
        </p:blipFill>
        <p:spPr>
          <a:xfrm>
            <a:off x="901483" y="1291620"/>
            <a:ext cx="957054" cy="567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D7E0C2-DF21-4CA4-842A-B7576D3D6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776" y="1230042"/>
            <a:ext cx="657842" cy="628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DE262B-B00B-4E3E-8932-039B9EB896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68" y="1230043"/>
            <a:ext cx="663907" cy="628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72E8A28-06E7-47D5-890A-DBD3EA8A7B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2590" r="14374" b="7517"/>
          <a:stretch/>
        </p:blipFill>
        <p:spPr>
          <a:xfrm>
            <a:off x="10190979" y="1184772"/>
            <a:ext cx="699558" cy="6244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43C1AE-CC21-47DF-8CC7-73CA58504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32" y="1209171"/>
            <a:ext cx="649479" cy="608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5BB60B-36A0-4867-A2C7-BF9DBF1CE6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69" y="1207715"/>
            <a:ext cx="2989330" cy="722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3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824">
        <p:split orient="vert"/>
      </p:transition>
    </mc:Choice>
    <mc:Fallback xmlns="">
      <p:transition spd="slow" advClick="0" advTm="398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60364 0.1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82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60938 0.26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04765 0.3673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3" y="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7787 0.365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1289 0.4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51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3638 0.576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_组合 13">
            <a:extLst>
              <a:ext uri="{FF2B5EF4-FFF2-40B4-BE49-F238E27FC236}">
                <a16:creationId xmlns:a16="http://schemas.microsoft.com/office/drawing/2014/main" id="{88CAC055-4035-4CA8-935F-26F30E620A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37689" y="-312191"/>
            <a:ext cx="3309940" cy="3259140"/>
            <a:chOff x="1725122" y="-317738"/>
            <a:chExt cx="3309940" cy="3259140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292453D-DEAD-4DC5-9EE0-02AA1CADA77D}"/>
                </a:ext>
              </a:extLst>
            </p:cNvPr>
            <p:cNvSpPr/>
            <p:nvPr/>
          </p:nvSpPr>
          <p:spPr>
            <a:xfrm>
              <a:off x="1725122" y="-317738"/>
              <a:ext cx="3309940" cy="3259140"/>
            </a:xfrm>
            <a:custGeom>
              <a:avLst/>
              <a:gdLst/>
              <a:ahLst/>
              <a:cxnLst/>
              <a:rect l="0" t="0" r="0" b="0"/>
              <a:pathLst>
                <a:path w="3309940" h="3259140">
                  <a:moveTo>
                    <a:pt x="0" y="0"/>
                  </a:moveTo>
                  <a:lnTo>
                    <a:pt x="3309939" y="0"/>
                  </a:lnTo>
                  <a:lnTo>
                    <a:pt x="3309939" y="3259139"/>
                  </a:lnTo>
                  <a:lnTo>
                    <a:pt x="0" y="32591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PA_矩形 14"/>
            <p:cNvSpPr/>
            <p:nvPr>
              <p:custDataLst>
                <p:tags r:id="rId5"/>
              </p:custDataLst>
            </p:nvPr>
          </p:nvSpPr>
          <p:spPr>
            <a:xfrm>
              <a:off x="3350723" y="1257063"/>
              <a:ext cx="1684339" cy="1684339"/>
            </a:xfrm>
            <a:prstGeom prst="rect">
              <a:avLst/>
            </a:prstGeom>
            <a:noFill/>
            <a:ln>
              <a:solidFill>
                <a:srgbClr val="E394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PA_组合 31">
            <a:extLst>
              <a:ext uri="{FF2B5EF4-FFF2-40B4-BE49-F238E27FC236}">
                <a16:creationId xmlns:a16="http://schemas.microsoft.com/office/drawing/2014/main" id="{8144AE70-0079-4E63-9335-70C1E086506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60080" y="1389949"/>
            <a:ext cx="3411540" cy="3335340"/>
            <a:chOff x="3850138" y="1501577"/>
            <a:chExt cx="3411540" cy="3335340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C976FAA1-ED42-4473-9D8A-D2901CF8CFDD}"/>
                </a:ext>
              </a:extLst>
            </p:cNvPr>
            <p:cNvSpPr/>
            <p:nvPr/>
          </p:nvSpPr>
          <p:spPr>
            <a:xfrm>
              <a:off x="3850138" y="1501577"/>
              <a:ext cx="3411540" cy="3335340"/>
            </a:xfrm>
            <a:custGeom>
              <a:avLst/>
              <a:gdLst/>
              <a:ahLst/>
              <a:cxnLst/>
              <a:rect l="0" t="0" r="0" b="0"/>
              <a:pathLst>
                <a:path w="3411540" h="3335340">
                  <a:moveTo>
                    <a:pt x="0" y="0"/>
                  </a:moveTo>
                  <a:lnTo>
                    <a:pt x="3411539" y="0"/>
                  </a:lnTo>
                  <a:lnTo>
                    <a:pt x="3411539" y="3335339"/>
                  </a:lnTo>
                  <a:lnTo>
                    <a:pt x="0" y="3335339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PA_矩形 2"/>
            <p:cNvSpPr/>
            <p:nvPr>
              <p:custDataLst>
                <p:tags r:id="rId4"/>
              </p:custDataLst>
            </p:nvPr>
          </p:nvSpPr>
          <p:spPr>
            <a:xfrm>
              <a:off x="3850138" y="1501577"/>
              <a:ext cx="1684339" cy="1684339"/>
            </a:xfrm>
            <a:prstGeom prst="rect">
              <a:avLst/>
            </a:prstGeom>
            <a:solidFill>
              <a:srgbClr val="E394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0" tIns="45693" rIns="91390" bIns="45693" spcCol="0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36696" y="261381"/>
            <a:ext cx="11518614" cy="6335238"/>
          </a:xfrm>
          <a:prstGeom prst="rect">
            <a:avLst/>
          </a:prstGeom>
          <a:noFill/>
          <a:ln>
            <a:solidFill>
              <a:srgbClr val="4375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77" rIns="91361" bIns="45677"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616587" y="1766400"/>
            <a:ext cx="7394176" cy="769387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Tahoma" pitchFamily="34" charset="0"/>
                <a:ea typeface="+mj-ea"/>
                <a:cs typeface="Tahoma" pitchFamily="34" charset="0"/>
              </a:rPr>
              <a:t>HOẠT ĐỘNG THỰC HÀNH</a:t>
            </a:r>
            <a:endParaRPr lang="zh-CN" altLang="en-US" sz="4400" b="1">
              <a:solidFill>
                <a:srgbClr val="FF0000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781C4D8-6ED3-4062-8546-09647AA1D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6408" y="2912238"/>
            <a:ext cx="13765961" cy="426147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9A2CD35-9912-4482-9596-4A472369B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642" y="660077"/>
            <a:ext cx="1030313" cy="1060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4338113"/>
      </p:ext>
    </p:extLst>
  </p:cSld>
  <p:clrMapOvr>
    <a:masterClrMapping/>
  </p:clrMapOvr>
  <p:transition spd="slow" advClick="0" advTm="13188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B9C9CC-A781-496F-B5F8-AE33AA7917EE}"/>
              </a:ext>
            </a:extLst>
          </p:cNvPr>
          <p:cNvSpPr txBox="1">
            <a:spLocks/>
          </p:cNvSpPr>
          <p:nvPr/>
        </p:nvSpPr>
        <p:spPr>
          <a:xfrm>
            <a:off x="2056898" y="572528"/>
            <a:ext cx="8310989" cy="422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0099"/>
                </a:solidFill>
              </a:rPr>
              <a:t>Bài</a:t>
            </a:r>
            <a:r>
              <a:rPr lang="en-US" sz="3200" b="1" dirty="0">
                <a:solidFill>
                  <a:srgbClr val="000099"/>
                </a:solidFill>
              </a:rPr>
              <a:t> 1: </a:t>
            </a:r>
            <a:r>
              <a:rPr lang="en-US" sz="3200" b="1" dirty="0" err="1">
                <a:solidFill>
                  <a:srgbClr val="000099"/>
                </a:solidFill>
              </a:rPr>
              <a:t>Em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hãy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soạn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thảo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văn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bản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theo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mẫu</a:t>
            </a:r>
            <a:r>
              <a:rPr lang="en-US" sz="3200" b="1" dirty="0">
                <a:solidFill>
                  <a:srgbClr val="000099"/>
                </a:solidFill>
              </a:rPr>
              <a:t> </a:t>
            </a:r>
            <a:r>
              <a:rPr lang="en-US" sz="3200" b="1" dirty="0" err="1">
                <a:solidFill>
                  <a:srgbClr val="000099"/>
                </a:solidFill>
              </a:rPr>
              <a:t>sau</a:t>
            </a:r>
            <a:r>
              <a:rPr lang="en-US" sz="3200" b="1" dirty="0">
                <a:solidFill>
                  <a:srgbClr val="000099"/>
                </a:solidFill>
              </a:rPr>
              <a:t>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81430E-92FF-48F8-A3BD-53EA312AE4F8}"/>
              </a:ext>
            </a:extLst>
          </p:cNvPr>
          <p:cNvSpPr txBox="1">
            <a:spLocks/>
          </p:cNvSpPr>
          <p:nvPr/>
        </p:nvSpPr>
        <p:spPr>
          <a:xfrm>
            <a:off x="8056993" y="1320895"/>
            <a:ext cx="4057534" cy="46240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cỡ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1.15</a:t>
            </a:r>
          </a:p>
          <a:p>
            <a:pPr marL="45720" indent="0" algn="just">
              <a:buFont typeface="Arial" panose="020B0604020202020204" pitchFamily="34" charset="0"/>
              <a:buNone/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4F7F36-5D2F-41DC-B2FE-451960F44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" y="1299869"/>
            <a:ext cx="7626610" cy="4624022"/>
          </a:xfrm>
          <a:prstGeom prst="rect">
            <a:avLst/>
          </a:prstGeom>
          <a:ln w="28575">
            <a:solidFill>
              <a:srgbClr val="000099"/>
            </a:solidFill>
          </a:ln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7BD3BEBE-3C43-43FE-956E-5812A3C3A0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16" name="PA_直接连接符 2">
            <a:extLst>
              <a:ext uri="{FF2B5EF4-FFF2-40B4-BE49-F238E27FC236}">
                <a16:creationId xmlns:a16="http://schemas.microsoft.com/office/drawing/2014/main" id="{FBD59F51-9525-4BEE-8D60-49DC24E8298D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A_直接连接符 2">
            <a:extLst>
              <a:ext uri="{FF2B5EF4-FFF2-40B4-BE49-F238E27FC236}">
                <a16:creationId xmlns:a16="http://schemas.microsoft.com/office/drawing/2014/main" id="{6AA7EE23-36C6-47FA-8089-52FFE0B42183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799883" y="358041"/>
            <a:ext cx="10356956" cy="2159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A_图片 49">
            <a:extLst>
              <a:ext uri="{FF2B5EF4-FFF2-40B4-BE49-F238E27FC236}">
                <a16:creationId xmlns:a16="http://schemas.microsoft.com/office/drawing/2014/main" id="{9DE2272D-7B25-45D1-A312-E06A8D36CC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9" name="PA_图片 49">
            <a:extLst>
              <a:ext uri="{FF2B5EF4-FFF2-40B4-BE49-F238E27FC236}">
                <a16:creationId xmlns:a16="http://schemas.microsoft.com/office/drawing/2014/main" id="{B21B048E-93F6-4D0E-ADAB-C6CF92142C5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20" name="PA_图片 49">
            <a:extLst>
              <a:ext uri="{FF2B5EF4-FFF2-40B4-BE49-F238E27FC236}">
                <a16:creationId xmlns:a16="http://schemas.microsoft.com/office/drawing/2014/main" id="{6AA04A09-DC99-4A3E-BD58-2472B81D44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8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930">
        <p:split orient="vert"/>
      </p:transition>
    </mc:Choice>
    <mc:Fallback xmlns="">
      <p:transition spd="slow" advClick="0" advTm="3793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1">
            <a:hlinkClick r:id="" action="ppaction://media"/>
            <a:extLst>
              <a:ext uri="{FF2B5EF4-FFF2-40B4-BE49-F238E27FC236}">
                <a16:creationId xmlns:a16="http://schemas.microsoft.com/office/drawing/2014/main" id="{31870722-7A84-4035-80BD-BF5F8C607A2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136578"/>
      </p:ext>
    </p:extLst>
  </p:cSld>
  <p:clrMapOvr>
    <a:masterClrMapping/>
  </p:clrMapOvr>
  <p:transition spd="slow" advClick="0" advTm="660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7139" y="68602"/>
            <a:ext cx="10866381" cy="2277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4cm,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1cm.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698" y="68602"/>
            <a:ext cx="676385" cy="822718"/>
          </a:xfrm>
          <a:prstGeom prst="rect">
            <a:avLst/>
          </a:prstGeom>
        </p:spPr>
      </p:pic>
      <p:cxnSp>
        <p:nvCxnSpPr>
          <p:cNvPr id="7" name="PA_直接连接符 4">
            <a:extLst>
              <a:ext uri="{FF2B5EF4-FFF2-40B4-BE49-F238E27FC236}">
                <a16:creationId xmlns:a16="http://schemas.microsoft.com/office/drawing/2014/main" id="{C1901D69-1DBC-4EE8-BF75-2A0DBC560AC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11782424" y="979638"/>
            <a:ext cx="9526" cy="5071511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A_直接连接符 6">
            <a:extLst>
              <a:ext uri="{FF2B5EF4-FFF2-40B4-BE49-F238E27FC236}">
                <a16:creationId xmlns:a16="http://schemas.microsoft.com/office/drawing/2014/main" id="{73506BC0-7AF8-46A4-85FA-F3DBC5DE675F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10890" y="979638"/>
            <a:ext cx="0" cy="4579333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A_直接连接符 2">
            <a:extLst>
              <a:ext uri="{FF2B5EF4-FFF2-40B4-BE49-F238E27FC236}">
                <a16:creationId xmlns:a16="http://schemas.microsoft.com/office/drawing/2014/main" id="{32F369D3-EF25-42CD-9C92-ED7909806D5E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749083" y="6604000"/>
            <a:ext cx="10470460" cy="0"/>
          </a:xfrm>
          <a:prstGeom prst="line">
            <a:avLst/>
          </a:prstGeom>
          <a:ln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344074" y="68602"/>
            <a:ext cx="676385" cy="822718"/>
          </a:xfrm>
          <a:prstGeom prst="rect">
            <a:avLst/>
          </a:prstGeom>
        </p:spPr>
      </p:pic>
      <p:pic>
        <p:nvPicPr>
          <p:cNvPr id="12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1702" y="5796786"/>
            <a:ext cx="676385" cy="822718"/>
          </a:xfrm>
          <a:prstGeom prst="rect">
            <a:avLst/>
          </a:prstGeom>
        </p:spPr>
      </p:pic>
      <p:pic>
        <p:nvPicPr>
          <p:cNvPr id="13" name="PA_图片 49">
            <a:extLst>
              <a:ext uri="{FF2B5EF4-FFF2-40B4-BE49-F238E27FC236}">
                <a16:creationId xmlns:a16="http://schemas.microsoft.com/office/drawing/2014/main" id="{307E62FA-9C4D-40FA-9BEA-74106901A59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106039" y="5796786"/>
            <a:ext cx="676385" cy="822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5D26E-CB1C-45EA-9A81-44227FD31A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3" y="2388665"/>
            <a:ext cx="9431810" cy="424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88010-7D74-4C22-A30A-738D307654D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 b="10865"/>
          <a:stretch/>
        </p:blipFill>
        <p:spPr>
          <a:xfrm>
            <a:off x="3909053" y="584295"/>
            <a:ext cx="755781" cy="6140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0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805">
        <p:split orient="vert"/>
      </p:transition>
    </mc:Choice>
    <mc:Fallback xmlns="">
      <p:transition spd="slow" advClick="0" advTm="33805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2_1">
            <a:hlinkClick r:id="" action="ppaction://media"/>
            <a:extLst>
              <a:ext uri="{FF2B5EF4-FFF2-40B4-BE49-F238E27FC236}">
                <a16:creationId xmlns:a16="http://schemas.microsoft.com/office/drawing/2014/main" id="{C8C6F7E9-7D95-4253-B78C-CB4380D291E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06116"/>
      </p:ext>
    </p:extLst>
  </p:cSld>
  <p:clrMapOvr>
    <a:masterClrMapping/>
  </p:clrMapOvr>
  <p:transition spd="slow" advClick="0" advTm="29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11&quot;&gt;&lt;property id=&quot;20148&quot; value=&quot;5&quot;/&gt;&lt;property id=&quot;20300&quot; value=&quot;Slide 10&quot;/&gt;&lt;property id=&quot;20307&quot; value=&quot;313&quot;/&gt;&lt;/object&gt;&lt;object type=&quot;3&quot; unique_id=&quot;10013&quot;&gt;&lt;property id=&quot;20148&quot; value=&quot;5&quot;/&gt;&lt;property id=&quot;20300&quot; value=&quot;Slide 12&quot;/&gt;&lt;property id=&quot;20307&quot; value=&quot;310&quot;/&gt;&lt;/object&gt;&lt;object type=&quot;3&quot; unique_id=&quot;10015&quot;&gt;&lt;property id=&quot;20148&quot; value=&quot;5&quot;/&gt;&lt;property id=&quot;20300&quot; value=&quot;Slide 14&quot;/&gt;&lt;property id=&quot;20307&quot; value=&quot;307&quot;/&gt;&lt;/object&gt;&lt;object type=&quot;3&quot; unique_id=&quot;10016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7&quot;/&gt;&lt;property id=&quot;20307&quot; value=&quot;317&quot;/&gt;&lt;/object&gt;&lt;object type=&quot;3&quot; unique_id=&quot;10019&quot;&gt;&lt;property id=&quot;20148&quot; value=&quot;5&quot;/&gt;&lt;property id=&quot;20300&quot; value=&quot;Slide 18&quot;/&gt;&lt;property id=&quot;20307&quot; value=&quot;306&quot;/&gt;&lt;/object&gt;&lt;object type=&quot;3&quot; unique_id=&quot;10200&quot;&gt;&lt;property id=&quot;20148&quot; value=&quot;5&quot;/&gt;&lt;property id=&quot;20300&quot; value=&quot;Slide 4&quot;/&gt;&lt;property id=&quot;20307&quot; value=&quot;319&quot;/&gt;&lt;/object&gt;&lt;object type=&quot;3&quot; unique_id=&quot;10201&quot;&gt;&lt;property id=&quot;20148&quot; value=&quot;5&quot;/&gt;&lt;property id=&quot;20300&quot; value=&quot;Slide 6&quot;/&gt;&lt;property id=&quot;20307&quot; value=&quot;320&quot;/&gt;&lt;/object&gt;&lt;object type=&quot;3&quot; unique_id=&quot;10202&quot;&gt;&lt;property id=&quot;20148&quot; value=&quot;5&quot;/&gt;&lt;property id=&quot;20300&quot; value=&quot;Slide 5&quot;/&gt;&lt;property id=&quot;20307&quot; value=&quot;321&quot;/&gt;&lt;/object&gt;&lt;object type=&quot;3&quot; unique_id=&quot;10329&quot;&gt;&lt;property id=&quot;20148&quot; value=&quot;5&quot;/&gt;&lt;property id=&quot;20300&quot; value=&quot;Slide 7&quot;/&gt;&lt;property id=&quot;20307&quot; value=&quot;322&quot;/&gt;&lt;/object&gt;&lt;object type=&quot;3&quot; unique_id=&quot;10528&quot;&gt;&lt;property id=&quot;20148&quot; value=&quot;5&quot;/&gt;&lt;property id=&quot;20300&quot; value=&quot;Slide 8 - &amp;quot;CẤU TRÚC CÂU LỆNH LẶP&amp;quot;&quot;/&gt;&lt;property id=&quot;20307&quot; value=&quot;323&quot;/&gt;&lt;/object&gt;&lt;object type=&quot;3&quot; unique_id=&quot;10651&quot;&gt;&lt;property id=&quot;20148&quot; value=&quot;5&quot;/&gt;&lt;property id=&quot;20300&quot; value=&quot;Slide 11&quot;/&gt;&lt;property id=&quot;20307&quot; value=&quot;325&quot;/&gt;&lt;/object&gt;&lt;object type=&quot;3&quot; unique_id=&quot;10833&quot;&gt;&lt;property id=&quot;20148&quot; value=&quot;5&quot;/&gt;&lt;property id=&quot;20300&quot; value=&quot;Slide 13&quot;/&gt;&lt;property id=&quot;20307&quot; value=&quot;326&quot;/&gt;&lt;/object&gt;&lt;object type=&quot;3&quot; unique_id=&quot;10834&quot;&gt;&lt;property id=&quot;20148&quot; value=&quot;5&quot;/&gt;&lt;property id=&quot;20300&quot; value=&quot;Slide 16&quot;/&gt;&lt;property id=&quot;20307&quot; value=&quot;328&quot;/&gt;&lt;/object&gt;&lt;object type=&quot;3&quot; unique_id=&quot;10911&quot;&gt;&lt;property id=&quot;20148&quot; value=&quot;5&quot;/&gt;&lt;property id=&quot;20300&quot; value=&quot;Slide 9 - &amp;quot;CẤU TRÚC CÂU LỆNH CHỜ&amp;quot;&quot;/&gt;&lt;property id=&quot;20307&quot; value=&quot;329&quot;/&gt;&lt;/object&gt;&lt;/object&gt;&lt;/object&gt;&lt;/database&gt;"/>
  <p:tag name="SECTOMILLISECCONVERTED" val="1"/>
  <p:tag name="ISPRING_UUID" val="{EFF4298A-7FB6-413B-A59E-2027A559329B}"/>
  <p:tag name="ISPRING_RESOURCE_FOLDER" val="D:\MỸ HẠNH\GIÁO ÁN\GA online\TUẦN 7\Tiết 3\Tin 5_Tuan 7_CD2_Bai 2 (T3)\"/>
  <p:tag name="ISPRING_PRESENTATION_PATH" val="D:\MỸ HẠNH\GIÁO ÁN\GA online\TUẦN 7\Tiết 3\Tin 5_Tuan 7_CD2_Bai 2 (T3).pptx"/>
  <p:tag name="ISPRING_PROJECT_VERSION" val="9"/>
  <p:tag name="ISPRING_PROJECT_FOLDER_UPDATED" val="1"/>
  <p:tag name="ISPRING_SCREEN_RECS_UPDATED" val="D:\MỸ HẠNH\GIÁO ÁN\GA online\TUẦN 7\Tiết 3\Tin 5_Tuan 7_CD2_Bai 2 (T3)\"/>
  <p:tag name="FLASHSPRING_ZOOM_TAG" val="60"/>
  <p:tag name="ISPRING_PRESENTATION_INFO_2" val="&lt;?xml version=&quot;1.0&quot; encoding=&quot;UTF-8&quot; standalone=&quot;no&quot; ?&gt;&#10;&lt;presentation2&gt;&#10;&#10;  &lt;slides&gt;&#10;    &lt;slide id=&quot;{77B5C470-7A54-44C3-93A8-08D2C26BCE84}&quot; pptId=&quot;256&quot;/&gt;&#10;    &lt;slide id=&quot;{F1792613-8D3E-4CB7-89A2-8F2E035C6777}&quot; pptId=&quot;257&quot;/&gt;&#10;    &lt;slide id=&quot;{ACA5E30A-C0D3-44D5-BE97-C07B0ECABEAA}&quot; pptId=&quot;258&quot;/&gt;&#10;    &lt;slide id=&quot;{BA26B2F4-9ED4-4C5A-B615-032996CE13F1}&quot; pptId=&quot;322&quot;/&gt;&#10;    &lt;slide id=&quot;{B8002BA6-DEEA-49EB-8683-8F20851CF5A6}&quot; pptId=&quot;343&quot;/&gt;&#10;    &lt;slide id=&quot;{B789D093-7E46-4F52-AFF1-2A297E265DCE}&quot; pptId=&quot;341&quot;/&gt;&#10;    &lt;slide id=&quot;{798A7AB6-0378-413D-B430-6267E3034530}&quot; pptId=&quot;330&quot;/&gt;&#10;    &lt;slide id=&quot;{43540409-430C-43B7-AA0E-771BB5EDE5E5}&quot; pptId=&quot;340&quot;/&gt;&#10;    &lt;slide id=&quot;{FE93FC8D-7E8A-4ABF-8428-8CC4EE3CBDF0}&quot; pptId=&quot;333&quot;/&gt;&#10;    &lt;slide id=&quot;{2301DD06-9934-425C-9ECC-1A8D72D9CDED}&quot; pptId=&quot;329&quot;/&gt;&#10;    &lt;slide id=&quot;{6EBC41EF-5B10-4BE1-8618-373608AC73F3}&quot; pptId=&quot;306&quot;/&gt;&#10;  &lt;/slides&gt;&#10;&#10;  &lt;narration&gt;&#10;    &lt;audioTracks&gt;&#10;      &lt;audioTrack muted=&quot;false&quot; name=&quot;1&quot; resource=&quot;e142b8e4&quot; slideId=&quot;{77B5C470-7A54-44C3-93A8-08D2C26BCE84}&quot; startTime=&quot;0&quot; stepIndex=&quot;0&quot; volume=&quot;1&quot;&gt;&#10;        &lt;audio channels=&quot;1&quot; format=&quot;s16p&quot; sampleRate=&quot;44100&quot;/&gt;&#10;      &lt;/audioTrack&gt;&#10;      &lt;audioTrack muted=&quot;false&quot; name=&quot;2&quot; resource=&quot;8bd8ee40&quot; slideId=&quot;{BA26B2F4-9ED4-4C5A-B615-032996CE13F1}&quot; startTime=&quot;1&quot; stepIndex=&quot;0&quot; volume=&quot;1&quot;&gt;&#10;        &lt;audio channels=&quot;1&quot; format=&quot;s16p&quot; sampleRate=&quot;44100&quot;/&gt;&#10;      &lt;/audioTrack&gt;&#10;      &lt;audioTrack muted=&quot;false&quot; name=&quot;3&quot; resource=&quot;9afdf9f1&quot; slideId=&quot;{BA26B2F4-9ED4-4C5A-B615-032996CE13F1}&quot; startTime=&quot;13351&quot; stepIndex=&quot;0&quot; volume=&quot;1&quot;&gt;&#10;        &lt;audio channels=&quot;1&quot; format=&quot;s16p&quot; sampleRate=&quot;44100&quot;/&gt;&#10;      &lt;/audioTrack&gt;&#10;      &lt;audioTrack muted=&quot;false&quot; name=&quot;4&quot; resource=&quot;f958e143&quot; slideId=&quot;{B8002BA6-DEEA-49EB-8683-8F20851CF5A6}&quot; startTime=&quot;0&quot; stepIndex=&quot;0&quot; volume=&quot;1&quot;&gt;&#10;        &lt;audio channels=&quot;1&quot; format=&quot;s16p&quot; sampleRate=&quot;44100&quot;/&gt;&#10;      &lt;/audioTrack&gt;&#10;      &lt;audioTrack muted=&quot;false&quot; name=&quot;5&quot; resource=&quot;8ea91771&quot; slideId=&quot;{B789D093-7E46-4F52-AFF1-2A297E265DCE}&quot; startTime=&quot;0&quot; volume=&quot;1&quot;&gt;&#10;        &lt;audio channels=&quot;1&quot; format=&quot;s16p&quot; sampleRate=&quot;44100&quot;/&gt;&#10;      &lt;/audioTrack&gt;&#10;      &lt;audioTrack muted=&quot;false&quot; name=&quot;6&quot; resource=&quot;c156891d&quot; slideId=&quot;{43540409-430C-43B7-AA0E-771BB5EDE5E5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CE_TITLE" val="Tin học lớp 5 - Tuần 7 - Tiết 2"/>
  <p:tag name="ISPRING_ULTRA_SCORM_COURSE_ID" val="DCB45F37-3C1E-4B30-B6CC-53B721C42D6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Uikh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VIpI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UikhT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BUikhTOHLMgGEDAACiCwAAIQAAAHVuaXZlcnNhbC9mbGFzaF9za2luX3NldHRpbmdzLnhtbI1WUW/aMBB+Lr8CsXeyUjZaKY1EW5CqsbZaWd+d5AALx45sh45/v7OJEwdCCVGl+O77fOe7z5eGakt5fwdSUcHvB6NB1LsKk0JK4HoJWc6Ihn5MFDyn94P538ViEFiEYEK+g9aUrxUaSkufIioRWU74fiHWYhiTZLuWouDpIPo2vzFPGFjoEWmzz0EyyreI+zG6fXiat+MYVfpZQzZckQSGAhNHwux6NpqNuhByCUqBSebuaTqa/rzAYSQG5qKMJ+Pb8bQTow4zt79OpB1VVFvSZDS5mYzbSVhaxDbr+kWMXORF3r0NuRRrk/sRY2KeCwwmSIpqQPjTnXkuwFFZexPkQr81/NMXah8XWgs+TATXKNohFzIjDDkr++vEKTvcgWFVVIXAzOO0A8EpKJ6kybnCkDU0q55Aep2e6xNWD2QT/1X2B9X4xSTtQMVoinkImdqM4bt5amj55t380NRQCvZmIjQmgtFzzCDSsoAwcCvjURvx+VpovO4QrQhT6PZNDvKGh3wjhXJbNG0O9Qc+KU89SGlw/g/BigweD1l6sKbdoR8fH2zf/LwqW5WYhF1p8jKrjQ73gvU+wXlGh3s3RX/lbH8CPvYYhrtCD8Q274tCX4XACb676riVdZntF2bwKC9eabCATKQQWT0saQamM2FgbSaJ4CiLkJMdXRONX5HfBhPvbeoqDI4cBw21SibUVDM4FZJNDL8mfk/s2ldZ6fNldriB5WkOi77G78z9ICNyC3IpBFODfknBWYNlsJ+3Y7gZ5zgmQD7zlehC4EKDv7NNrhUpDprvhCVak2STYSbtWYdBfeIwaC1mWMY7LTIvshjkDBtDwSmiaTOoDV1vGP7pDwqfkDbhZ5yGpze4FSe0EptnsC0GIpONE+JhYexZwTRlsAN3cz2DOeSZ44QKtdcupKlewEr7UiotF5VWXvJaCT6q6TiBf2A+ojksfMcFIWsSK3ua+ua6WVlv6U3PcvoYEfqDx66tTvwN0dlSLOyIVzhSaPGuidTldvXanpTsYMppZi85mr2wLR7DYELkZQmsyx36xO6Cm7FfbaQcvMXTTjADLBq1EaynOb+WeNmilQTwZ5c19qqJ+gv2sSAyfakAjRHb4jZcPBl+cuwYxPGZ5ToMPJNtRVV1fMf/zKNe7z9QSwMEFAACAAgAVIpIU/fzYTVnAwAA6g0AACYAAAB1bml2ZXJzYWwvaHRtbF9wdWJsaXNoaW5nX3NldHRpbmdzLnhtbO1X23ISQRB95yum1vJR1mi8pRZSFpCSMgEqrJc8pZqdgZ1ydmadC4hPfo0f5pfYswMIJsaNJeqDDxRsT/fp25nuJTn+UAgyZ9pwJVvRQfN+RJjMFOVy1opepSf3nkbEWJAUhJKsFUkVkeN2IyndRHCTj5m1qGoIwkhzVNpWlFtbHsXxYrFoclNqf6qEs4hvmpkq4lIzw6RlOi4FLPHLLktmohVCDQD8FEquzNqNBiFJQDpT1AlGOMXIJfdJgXhhCxHFQWsC2buZVk7SjhJKEz2btKI7nV73oPtwrROQurxg0pfEtFHoxfYIKOU+CBBj/pGRnPFZjtE+OYzIglObt6IHhx4FteOrKBV2yBw8SkdhCaRdwRfMAgUL4TH4s+yDNWtBENGlhIJnKZ4Qn34r6qaXLy5GvfPT/uDlZTocnqb9UQiisol3cZJ411GCASmnM7bxk4C1kOUYN9pMQRiWxNuitRr3DYTM8jnWhH0X5tQJMXZlqbRtW+1YFca2cBPeD2CSqZI7uftnMlECO1sFhSQtJowOoMAajE5kRKZYGLFsRcOSSTIGiYTiFgTPNhbGTYzltiLSyUr7ueYgCJIFGc/I2Tj65jOkkuWgDduOZX1ifB+z9hvlBCVL5Yjg7xiximBNXYG/cka2G06mWhWVVICxxAiOHuecLRg9rgq0AvyRowt0UTi0RPqXgtng4b3jH8mETZVGXAZzvCwo5ybgN28FXIIx30BhHePd8Wm/27vsD7q9t3d9gkDnILNbgiOJWFHaveDDkkhl13ZYjgycYVVTKKfVWZ3cmr/ehg2Psc+/qRs7+IYXTsDvhN8UZAt6jy3fj5fbNP6nEdR2m8O8uuj+8lbQeMU5tiRg4kGG04rL1dyrAZiBJEqKJYEMR7HxY2POlTMoCQMiQJtfjzDYI02rpxnuRvSoKdO1IO8fPHh4+Ojxk6fPjprxl0+f791otFpSIwHeXdhSnRvX1BXbE6ULzx66Zd8fpL3z5520/7qfXlymvbfpLkAV09VxncR+d1y/Svxu+n6TTP7eKhmd917XaccAc6/FhN64FtywjtbwZR2t87D7Rlt7r1YIOMtm4W7iNBO84Nj7vTHzD7Hr2hcVfiO9AiH3w65/uVTXXsT/pdp+2rzB77yyJ/G1/ykaKN/9f9ZufAVQSwMEFAACAAgAVIpIU7E8Uo68AQAAUQYAAB8AAAB1bml2ZXJzYWwvaHRtbF9za2luX3NldHRpbmdzLmpzjZRNT8MwDIbv+xVTuaIJukE3bkPbpEkckNgNcUhbr6uWxlGSFQbiv9N0HyStC0suzdunr2On8VevX40gCfoP/a/6uV4/++taA6sZtYNrX+cdemH1QPM8hVVeAM8FBA2kPH16lr9/Cco4ELVpvH+xttrxC9C+WTOuXVwSForQNKGVhPZOaB9U4E8vs2NWh4ycMsc7Y1AMEhQGhBkIVAWrmeBqXQ83wQaMJah/0DVLwDO9C8dx2kn+Oo7iKE0mLpdgIZnYP2GGg5gl20zhTqQHejG006U3ewmqOvDtOezjbOECPNdmaaBoBp7fzsN52E1KBVrDMe5kNg2n9yTMWQzcTSgajUfTP1DPeFGPP+gy17k50VEYDaORS0uWQatKCaS36dDHROXVqmYr+IEz8GGcZJhHcLYH1bJq/xgS5U5ecIBSYWYr0kYjO0mUI0tzkR242cROkrObtbZd/0bdMQYxqvR0enBjp8s0ijENvGuGjWu2IW5t0dVcLugMhrzcuhH1ieoLnBKpuEhokvq4PIvebkyz1dj1a5U3U1tQK0RedU97KqCrbgJqKdZoBWYMSzZFpVX5vP2382bw3vcPUEsDBBQAAgAIAA5/RlOHIJarTg4AAK4bAAAXAAAAdW5pdmVyc2FsL3VuaXZlcnNhbC5wbmftWWtYUunaxo4zOWO7dmNHZbLDHkvlMvMsOrVVzGNiUx5SasxTDGoi4gmpmfHK1GRMJ49ohUp0wEyBFJVqKktTQhBMRDJTVETMwAO44Fu2Z/Z37R/fj+/78/3xx1rrftd1ree53+d53ue932tdOe6P+HrDjg0QCOTrY17uSAhktTkEsor0xTrwTVxwtiX4MMAiEUch9J5dE+BgTcwRvyMQSAPJcOnsWnD8ZaJXCBYCMfpj+TLoSLh9DgLZ+c9j7kdOpEYoJNy8n2IiOi7onZ+P5jhvH7zS8uW1JxZm23Z/6xBtnXf379vMtq8O6bZYs3vPiNnfytbY7z5nc+7F7U1//3DrWlnGl4eKMzM0r1wcXXA9tCDqHdeJ1oiZ0SExbjIZ98M8TRbuptENGEAg3+Z4gfdbOVtAmPu/hpVbzKFZCzetX2yLzLd+UXmY6uQIBgEi3AyG4fsthasgEPdNK3AFrsAVuAJX4ApcgStwBa7AFfj/BYvvuuf+eWC5R+4gQaWiZ+n/8ADPcI9rr/zP553OV4WzjVSOQ6tOSITqPqj1LktDLD0ww+AslCzQukJKWFb48CzIxbAFNlEnZdse61ZmylGX5caNLkSVvf4C3iRLrtTLZ/gBrmxOSsAp+VPl0sxHGevVOLaMXxdegmurapx2NUe6Llbrtb367/tG6+tXQ96Vnz8LD60o/SRDuOkWAUZrxPOrx1unBGq2rVlAbvGdPt7ahYd+BBMIRITk3sgX7o2upj2foemWtNVfzUfNkVuqWA7mSFNvTPyi5zpIf6fPFSs3JSDma9EZZJ7r66jovCKzKNUxzr3VkETLiEncoqN6H4pCKO16bWy29lFLG9GgQ4gqGE4CzbsVUapPNUpT9+/DM/9m/viHcM3WREG7aCnpq5LVj/YXJi1uMm9uzPYyoE/u4FyM7IZ1JDpeRG82L4EWXnMOyyk2ISx97LjsRhjmGkEzZ4q0JAvtmL1+djqzjTWkobKBzJGdxEx7qXZoXhlwNkHZrp2WiXDAW6mx28ITt8ysnUt9KKJ2ZoJaPVQ964EV35d0CMa1t3q0EqVOIdPKObDzYqcA5/vt9MJaxSRWMHqvi2Bekim84Uco2Ge1PtHPbHR2DzIpxrDwYVHoFKCDLg0Py1F6CcXwGS23zIl7wtL14InzT4K1GrV0obvo6WX15NwdeQtd1jKENkCdt5bGd5VvKOU9JcSzGdpSpzlCoOw+oQnos1M7eodPbyjVpBLg6jTEGPMuoU+H5jC6a/OzTGHWPp6y5mcW28myzasHr3s1L+UUD749WjNVY5wZNR04RUt/lt7duJc6VaSetLvrkaZEc9TiareKN1I7goPgx3bL9zJmhTOmp0GZ55QAvcvww4Qtl1l9O30OHnIhSOrmI+6rZvgRMGZRnJCkzrSetLhtiWH/PdPGoJ9vWeaUCCgS4H0xId94RDG3U1Kgzj9JE9963j2YgqV2O84RrOEJREc5N0LP+OHliYsWGFG+K5PK444kT7pl3UHtC8E7hG0d+9dEQjKqsFL2qkFhVWEv7IVcScG05+5BMrm1HCrzUVyN7304htRczHuaXGMqiYdZlgeRrgdAFTFQyvNUznj1UAHlcak4XuGajpVuDdtTG8KWjEdm7ABcmDQ94h21OjOFMwrrq+eZYNiHQX8h5ZElUfFEH2FljBz3ZmNiWIZHJz5rYSGLxFlSj1KXBmY1KCXaIDRo45q+hto6KcLkstjOFlORfqNGStdJEkR1rgiMSAdPl0rc2ucnJHEZepKSwQ3Kn7vQoxIpVWi0CI3hu9rhTYRqoQ4uOQWwySelpxTKjjo3ZQNNfE//u1pNsBuIl/+0G5liF1paoII1OtaZGlRbHXjLjbUegmmorBFbs6hp7fubCG+T37So38OI9b/IVdt/dUoUxqk/NtuTYWDu+5uc8yJlznMfy/ehe4Lwu2Q6ROJjjGKTOW7XOLnlZUJHA83pRdNIXHhPpGZtSnaXV9gW1siialtE3nAdqQo+1i/Cv46Fynz1i3K5MgBkzc46f53+R0t7VzJK0XKfL4uvBxkPCuaDlINacha4Op13WvpSB3bekQn2TKpNf7WFrY+syL000XgCPVTUW7GcgvJaZd595bE4YTz+rtfExmncO1NMkA0AzZZvauZdSn6VrI0MwkMAig8Qp5AquDyLMucAAsaPk9N/6DN1wKYbZ7ELY2OvcAjruB7621zeB00whg9LF9sBDbezPZwTwuucAipSXOINp5hSu28sa3tExEzShBIh3KYYqSzL0una74XXW36/PBPdEzazPqVKk0qO4PeI3LqEynpCuy1f2jGdthMDxp65HznwfrbU+DtGtR1YyYDgVls4ixGcwD0s6DiwLXQvU5r7w4H9k3YHsOJust1DFSGQOh/Y147wJrSuDQxv1xEscSHyyKh49phxYe90U6fKCOPUocKvw4ptASa/zEZC12MP+xSQqXBNP8oed7nB9sRFsROuwYHMdLAMgzbF5o3rUt+uqrGskifZYSrK6wgmillV3nTWgM1+XIiWxPKYUW2/Do/e8aWPp9YhZkCWQCyoujlZX18rf1AHZwdqJ1HXbNONFf0YfKdgFFNN8VWGsXqMzaJiGC9Pb8gNvcf0GPGyLKbasFKj2C0m54cjRBeAt7D+gxBPEZHQSvR8358SNd1EA3OGvMSbEx2lCUbpAIuvUT7R4A2LmhXlAwkcZdvVLFMx+WTGudgmv24VbdzpN6FBsurapX18hbaM7w8FHMv3UT75KlvlgQxNKJrpChgNCh3BhezaJSQwnn/6DjlgY0PJjtc3TNiY4wbpHNYELAz+ADnwc0uBsvv6y9DyOfV924EOR74rEZ4n4Oy9648WDX+HHKP/Ua5zfdgkPu9EEcd3qbTm/K7GqM97RDe4tn9ZbJhAJR0fq8qNOARWhKNCxaumhBxy4sYe8Geu8/46MUxmoRr4kbMr7Aa9jJlDfx4PtKEErPWIOkNBhN4XH3YmoK9DbKcYRSj6h0xjnWTo0gqdPCSyiYStI+hajDTr+w5MDahDxU0K0enLtrgppQkbNp7A5k1QfQ0pDzu62v+i4r/xNT9uvU732HWAHv1q3AUz1sRHEAuWITpG9VVvg0G8vNLLUWafrrYJfSbSadbnFHh0qmofKRxOG/aD3HUP+6Q+HoEAG/4m+UpJet9eD2+9MnSGJcdtMceKzvpJXNsiN44zuIGe1HqyZklN4E19rPi3eyt4UW+d2xmSf33IfwainOas5XVxCuBP1w2etPwW4VaBjiEhmOJbzQVQzBEXwtu+5Jti415c6wQLA1VulVDiuKv6ssRP5zfD1HfiUNJQCqHSRvGJ5TVRbRDHvZcPdiSnqXkeE0aJBFRMsZPC7mAGXM7I9gqZoJBcnVp1GvllBMmUcHYyErfjQc+4rMGkX0zB+PCNbmDxArDzxtnEtITrZbHX83saDwMmgdAD6hggo4UA5kqNdda8Pe3MeJCQt9Rr/JT6OnkTvJx3lGWCDQg/I2pC6Xhz1gTPaO5ftChyFvy2cCggaRLXT2cZG1qeRMwTM9y92b5RO+pkoMqIOrLW6/lLH1hbcqqMjF/WBk+2jnXbS11aF97n4cU53wTbadJ+wv8YNd3TWEckKweD3oAMt/sRH1v91Zq2k2O6VaIQSaGAI14V3QQHK8rT24+4dJCC4Muim3KqemJvik0h5opHznA7O/5avGVShtpWRVU6KuRhaLCOopMB/5GHnCywFaWkQw0BXR1rpLkQycImcMXnDQsPjbwq+gfeALn7EJWJbkAS1xfsBFyETYiyTtVjcZ1RqeLdILQJ0XguuSoyaL1uLg1BhWpTu6/x0oT+0ANtPObnhmmrIJjUmvpVOxv5xyxTasiOz0D5mhjK4YY+hlNZAxQ9bmgiLsNfqxHuABukYwow1zGp05SxjbTz2YJFhBbN8tAuOBYipQhFSMXDeZsIUFRtr2+d7ZR0NQvTFQyREYyzNDs8wae+cHm5ONWIMnnMBPdWoYok+N0pWGjQ6qdPn3qo+oILEhurM3pHcZaWNwOW4P5UvF3y6ipzdTy63osWGai/0TMwP0v4ZkxYOBtVpWurUgM47yV6mWX8DnNW5T41kp4e/eEErHXm6TAwL4VazeSnfYGl87iRFenut4l7Y2qORneTAdCJ1bL6CXHmP0B7ilexGKdqSkf+pUuS3OG/IJVHyu5QneXfB/GrNFNtwJz48ikUAffokc3Y7tfNnm4kQECxVzf2uSGDJ6VqrwC9YG7ws45aDrMt1uJ4Z2zGO6Z75yii5gPYSUdzZNVE3czCx617zqk0rTrGzdqeT4NY7tdb8S9cfnUUqWLGkctf+rz+TOwx5kpxF8nrFdnSvXMT11U7BUizopqqy2kxVWnRf3KYyyLLYyexFhf+Q8buAc8OI6A9VvHpHwsA4d2qLoPTRf8Wdrus05tPaSXvAF9pyfvRiLGb3Garj2H/1NAIAVLuofegjN6LtHIz+6ygEYJ6qGnbhXaiAKsaP9d2Yah+t93GtLnjnCfyzfh+BrdWaiTEgr6bn3EfLb7/0/7HoQylBIB9ot75JEgzgOz4U3Y/P1aY9Kpk72nspDyY8nPkBLFC2ccMe7oOktpP/6hrrNdUanqFDE7vUKU9Dp5wAVnjUgx9wEgwuz9fIsgIGkoduaol5cPTZj/EV/C0wRCIp/7qpbcJTItfs0dw0YqWjMkar2bVTpd6a2r7laZblKFqZJDeEDiRERJMtjoOuRg56XbW5L7f68VPFKh+SRcaodx9D82XCXB4ZY2XeUn6LzLbsUr7QmHFOBSenjx/94qWRro6dGYj5I32LR+VqsqS0WKOM9d4f4qKENVxHeXTSUk1EAjk9LX/26+pl8MzeuvkOONkw4N9oBnIMQ9/d/rRMz//F1BLAwQUAAIACAAOf0ZTZJ7M4EsAAABqAAAAGwAAAHVuaXZlcnNhbC91bml2ZXJzYWwucG5nLnhtbLOxr8jNUShLLSrOzM+zVTLUM1Cyt+PlsikoSi3LTC1XqACKAQUhQEmhEsg1QnDLM1NKMmyVzC1MEWIZqZnpGSW2SqYWlnBBfaCRAFBLAQIAABQAAgAIAPNWyUzWo37aRwMAAOEJAAAUAAAAAAAAAAEAAAAAAAAAAAB1bml2ZXJzYWwvcGxheWVyLnhtbFBLAQIAABQAAgAIAFSKSFN/ZO2n+gQAAGITAAAdAAAAAAAAAAEAAAAAAHkDAAB1bml2ZXJzYWwvY29tbW9uX21lc3NhZ2VzLmxuZ1BLAQIAABQAAgAIAFSKSFMVHmAbowAAAH8BAAAuAAAAAAAAAAEAAAAAAK4IAAB1bml2ZXJzYWwvcGxheWJhY2tfYW5kX25hdmlnYXRpb25fc2V0dGluZ3MueG1sUEsBAgAAFAACAAgAVIpIU5ilowKBAwAAWQ4AACcAAAAAAAAAAQAAAAAAnQkAAHVuaXZlcnNhbC9mbGFzaF9wdWJsaXNoaW5nX3NldHRpbmdzLnhtbFBLAQIAABQAAgAIAFSKSFM4csyAYQMAAKILAAAhAAAAAAAAAAEAAAAAAGMNAAB1bml2ZXJzYWwvZmxhc2hfc2tpbl9zZXR0aW5ncy54bWxQSwECAAAUAAIACABUikhT9/NhNWcDAADqDQAAJgAAAAAAAAABAAAAAAADEQAAdW5pdmVyc2FsL2h0bWxfcHVibGlzaGluZ19zZXR0aW5ncy54bWxQSwECAAAUAAIACABUikhTsTxSjrwBAABRBgAAHwAAAAAAAAABAAAAAACuFAAAdW5pdmVyc2FsL2h0bWxfc2tpbl9zZXR0aW5ncy5qc1BLAQIAABQAAgAIAA5/RlOHIJarTg4AAK4bAAAXAAAAAAAAAAAAAAAAAKcWAAB1bml2ZXJzYWwvdW5pdmVyc2FsLnBuZ1BLAQIAABQAAgAIAA5/RlNknszgSwAAAGoAAAAbAAAAAAAAAAEAAAAAAColAAB1bml2ZXJzYWwvdW5pdmVyc2FsLnBuZy54bWxQSwUGAAAAAAkACQC8AgAAriUAAAAA"/>
  <p:tag name="ISPRING_CURRENT_PLAYER_ID" val="universal"/>
  <p:tag name="ISPRING_PRESENTATION_TITLE" val="Tin học lớp 5 - Tuần 7 - Tiết 2"/>
  <p:tag name="ISPRING_FIRST_PUBLISH" val="1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8002BA6-DEEA-49EB-8683-8F20851CF5A6}"/>
  <p:tag name="GENSWF_ADVANCE_TIME" val="13.19"/>
  <p:tag name="ISPRING_SLIDE_INDENT_LEVEL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789D093-7E46-4F52-AFF1-2A297E265DCE}"/>
  <p:tag name="GENSWF_ADVANCE_TIME" val="37.93"/>
  <p:tag name="TIMING" val="|11.515"/>
  <p:tag name="ISPRING_SLIDE_INDENT_LEVEL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48"/>
  <p:tag name="ISPRING_CUSTOM_TIMING_USED" val="1"/>
  <p:tag name="ISPRING_SLIDE_ID_2" val="{77B5C470-7A54-44C3-93A8-08D2C26BCE84}"/>
  <p:tag name="GENSWF_ADVANCE_TIME" val="11.49"/>
  <p:tag name="ISPRING_SLIDE_INDENT_LEVEL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98A7AB6-0378-413D-B430-6267E3034530}"/>
  <p:tag name="GENSWF_ADVANCE_TIME" val="66.03"/>
  <p:tag name="ISPRING_SLIDE_INDENT_LEVEL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43540409-430C-43B7-AA0E-771BB5EDE5E5}"/>
  <p:tag name="GENSWF_ADVANCE_TIME" val="33.81"/>
  <p:tag name="ISPRING_SLIDE_INDENT_LEVEL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1792613-8D3E-4CB7-89A2-8F2E035C6777}"/>
  <p:tag name="TIMING" val="|1.384|3.739|3.816"/>
  <p:tag name="GENSWF_ADVANCE_TIME" val="14.27"/>
  <p:tag name="ISPRING_SLIDE_INDENT_LEVEL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E93FC8D-7E8A-4ABF-8428-8CC4EE3CBDF0}"/>
  <p:tag name="GENSWF_ADVANCE_TIME" val="29.20"/>
  <p:tag name="ISPRING_SLIDE_INDENT_LEVEL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301DD06-9934-425C-9ECC-1A8D72D9CDED}"/>
  <p:tag name="GENSWF_ADVANCE_TIME" val="23.02"/>
  <p:tag name="ISPRING_SLIDE_INDENT_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ACA5E30A-C0D3-44D5-BE97-C07B0ECABEAA}"/>
  <p:tag name="TIMING" val="|1.294"/>
  <p:tag name="GENSWF_ADVANCE_TIME" val="7.03"/>
  <p:tag name="ISPRING_SLIDE_INDENT_LEVEL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EBC41EF-5B10-4BE1-8618-373608AC73F3}"/>
  <p:tag name="GENSWF_ADVANCE_TIME" val="6.52"/>
  <p:tag name="ISPRING_SLIDE_INDENT_LEVEL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A26B2F4-9ED4-4C5A-B615-032996CE13F1}"/>
  <p:tag name="TIMING" val="|23.596|2.814|2.354|2.283|2.151|2.135"/>
  <p:tag name="GENSWF_ADVANCE_TIME" val="39.82"/>
  <p:tag name="ISPRING_SLIDE_INDENT_LEVEL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C24704"/>
      </a:accent1>
      <a:accent2>
        <a:srgbClr val="ADA221"/>
      </a:accent2>
      <a:accent3>
        <a:srgbClr val="BABA60"/>
      </a:accent3>
      <a:accent4>
        <a:srgbClr val="68AC7A"/>
      </a:accent4>
      <a:accent5>
        <a:srgbClr val="BBB5A6"/>
      </a:accent5>
      <a:accent6>
        <a:srgbClr val="8E846C"/>
      </a:accent6>
      <a:hlink>
        <a:srgbClr val="C24704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C24704"/>
    </a:accent1>
    <a:accent2>
      <a:srgbClr val="ADA221"/>
    </a:accent2>
    <a:accent3>
      <a:srgbClr val="BABA60"/>
    </a:accent3>
    <a:accent4>
      <a:srgbClr val="68AC7A"/>
    </a:accent4>
    <a:accent5>
      <a:srgbClr val="BBB5A6"/>
    </a:accent5>
    <a:accent6>
      <a:srgbClr val="8E846C"/>
    </a:accent6>
    <a:hlink>
      <a:srgbClr val="C2470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398</Words>
  <Application>Microsoft Office PowerPoint</Application>
  <PresentationFormat>Widescreen</PresentationFormat>
  <Paragraphs>43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Arial</vt:lpstr>
      <vt:lpstr>Calibri</vt:lpstr>
      <vt:lpstr>Tahoma</vt:lpstr>
      <vt:lpstr>Times New Roman</vt:lpstr>
      <vt:lpstr>UTM Edwardian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GHI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 học lớp 5 - Tuần 7 - Tiết 2</dc:title>
  <dc:creator>lenovo</dc:creator>
  <cp:lastModifiedBy>Admin</cp:lastModifiedBy>
  <cp:revision>337</cp:revision>
  <dcterms:created xsi:type="dcterms:W3CDTF">2017-05-15T08:47:20Z</dcterms:created>
  <dcterms:modified xsi:type="dcterms:W3CDTF">2021-10-26T00:17:14Z</dcterms:modified>
</cp:coreProperties>
</file>