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322" r:id="rId5"/>
    <p:sldId id="323" r:id="rId6"/>
    <p:sldId id="330" r:id="rId7"/>
    <p:sldId id="340" r:id="rId8"/>
    <p:sldId id="333" r:id="rId9"/>
    <p:sldId id="341" r:id="rId10"/>
    <p:sldId id="306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FFBFA"/>
    <a:srgbClr val="D1F2EE"/>
    <a:srgbClr val="68AC7A"/>
    <a:srgbClr val="529084"/>
    <a:srgbClr val="43756C"/>
    <a:srgbClr val="E3943C"/>
    <a:srgbClr val="6A4B2E"/>
    <a:srgbClr val="F3D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9" autoAdjust="0"/>
  </p:normalViewPr>
  <p:slideViewPr>
    <p:cSldViewPr snapToGrid="0">
      <p:cViewPr>
        <p:scale>
          <a:sx n="50" d="100"/>
          <a:sy n="50" d="100"/>
        </p:scale>
        <p:origin x="1500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19B5F-BF25-4B3D-AAD2-271E16EACD1C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D9430-8BE5-4EE2-8DE9-20E42445A7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036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532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758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215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72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738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143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857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528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550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3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13733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8A9A3B-9B72-4B76-8DAD-98CADB53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CF679B-06E6-4E96-B27A-DA15142AC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8921B5-7502-4707-B168-49AEE5C5D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FFE8B8-676B-4453-856A-5D08C753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08F932-90C2-4732-B78D-404A266D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2975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0FB77E-EE39-4E71-8799-4AD931B1C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622311-9F67-4A9C-A2D4-C14EB2E9A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95ED25-6D5A-4E3C-9C8C-CF7DC6EA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3ECD97-5078-44C5-AA4A-4E420EE8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69FB9-8443-42FC-BCFB-A5BF74BA1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85909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3487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55329-945E-4BC0-A4F0-A290683E4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1B8756-850F-410A-BC20-6BCC6E9EB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68C51-68B3-44F0-9D3F-59DA982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B5B8A9-EE5D-42DF-BC8B-93034E0D2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76395B-4A8A-4287-B5BE-38249FA5B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28471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38156-860F-4CD7-B6FF-32903628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9BF8EC-C9AA-4195-94C2-BA20D3B58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56C189-A9BF-4684-B424-D7D741676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13D11E-07E9-4930-A926-8BBFE6BB1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31BB36-C9FF-4F3E-B95A-7CD38C01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182A5F-0835-41FA-AFB3-F45408F0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46246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4A696-8921-4C56-BDE7-546F348E9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328E5C-CDBC-4CF7-9D73-59F184505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8E705F-332B-497C-BC73-1019D3509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3087FC8-9858-450F-A885-630AD9B029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E1CD0-0E28-443C-8C94-535F20F51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882EFE-3CE0-4AC6-AA71-157DDAF0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04B3FE-04DC-4013-9D4C-9F7F3605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5688C6D-0C61-48B5-8CB6-8B8FBD640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88602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DCE14A-385B-46E2-AF79-8878FF98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D2110A8-3ABC-4DFF-B402-14D14904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292C7A-4423-4513-80A7-670B18063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C4765D-17A4-42E9-84D8-4FADD738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01325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2B7137-4F5D-467A-A74A-E4838A3C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9A0EF5-BEA8-4932-9CE5-390B4F22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9A3F9E-2F77-43AD-9A80-FC09E14D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5040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6089AC-F800-4F89-A8FD-5BDCFB249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F7EE5-510F-4CA5-B798-769A4B4A3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D7D1304-5B76-4D16-BAB4-90330D306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278514-B8C7-430C-BA67-9FCF7CF7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FF16F9-FF5F-4B1B-BBCE-96D422F2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51479C1-1B37-4F9B-9C0B-1F5BF42A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51703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24F56-CBFC-4B75-8167-63856BFC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228F2C-854F-4743-B8E5-58E893F3D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042F3D-2109-4F55-A484-062C7E2B5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76B166-4DC0-4667-AE9F-9ED56DD4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C4265C-80CF-4EF6-ADB8-941341F3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AB5CBA-CD9F-4C1F-836F-141D4E15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24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FEB8EC-B106-45BF-BB1E-DED43FF8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A6ADEA-BF04-4256-84DF-0FC20034A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CAF5ED-950C-4E15-9B10-217DA502CB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978C1-D2CC-4652-BE4C-6B55623E5868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A20B8F-0887-47FA-91AF-E620A295D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2BB721-8B16-4DF1-80E6-D9C348064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32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tags" Target="../tags/tag2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tags" Target="../tags/tag4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40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image" Target="../media/image26.png"/><Relationship Id="rId4" Type="http://schemas.openxmlformats.org/officeDocument/2006/relationships/tags" Target="../tags/tag6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tmp"/><Relationship Id="rId12" Type="http://schemas.openxmlformats.org/officeDocument/2006/relationships/image" Target="../media/image3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7.tmp"/><Relationship Id="rId11" Type="http://schemas.openxmlformats.org/officeDocument/2006/relationships/image" Target="../media/image32.png"/><Relationship Id="rId5" Type="http://schemas.openxmlformats.org/officeDocument/2006/relationships/image" Target="../media/image14.png"/><Relationship Id="rId10" Type="http://schemas.openxmlformats.org/officeDocument/2006/relationships/image" Target="../media/image31.tm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1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4.xml"/><Relationship Id="rId9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0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14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2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4.xml"/><Relationship Id="rId9" Type="http://schemas.openxmlformats.org/officeDocument/2006/relationships/tags" Target="../tags/tag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0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29.tmp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" Type="http://schemas.openxmlformats.org/officeDocument/2006/relationships/tags" Target="../tags/tag32.xml"/><Relationship Id="rId16" Type="http://schemas.openxmlformats.org/officeDocument/2006/relationships/image" Target="../media/image32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35.xml"/><Relationship Id="rId15" Type="http://schemas.openxmlformats.org/officeDocument/2006/relationships/image" Target="../media/image28.tmp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2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85">
            <a:extLst>
              <a:ext uri="{FF2B5EF4-FFF2-40B4-BE49-F238E27FC236}">
                <a16:creationId xmlns:a16="http://schemas.microsoft.com/office/drawing/2014/main" id="{D7B7CFE0-8F74-4D40-B347-BFA6E69AF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764" y="4898999"/>
            <a:ext cx="1743607" cy="2688569"/>
          </a:xfrm>
          <a:prstGeom prst="rect">
            <a:avLst/>
          </a:prstGeom>
        </p:spPr>
      </p:pic>
      <p:sp>
        <p:nvSpPr>
          <p:cNvPr id="37" name="TextBox 33">
            <a:extLst>
              <a:ext uri="{FF2B5EF4-FFF2-40B4-BE49-F238E27FC236}">
                <a16:creationId xmlns:a16="http://schemas.microsoft.com/office/drawing/2014/main" id="{F46EBE4B-7F3B-40BA-B448-DD8563431909}"/>
              </a:ext>
            </a:extLst>
          </p:cNvPr>
          <p:cNvSpPr txBox="1"/>
          <p:nvPr/>
        </p:nvSpPr>
        <p:spPr>
          <a:xfrm>
            <a:off x="1994688" y="1865916"/>
            <a:ext cx="8396935" cy="153887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Bài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2: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Kĩ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thuật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điều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chỉnh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một</a:t>
            </a:r>
            <a:endParaRPr lang="en-US" altLang="zh-CN" sz="4600" b="1" i="1" dirty="0">
              <a:solidFill>
                <a:srgbClr val="C00000"/>
              </a:solidFill>
              <a:latin typeface="UTM Edwardian" panose="02040603050506020204" pitchFamily="18" charset="0"/>
              <a:ea typeface="+mj-ea"/>
            </a:endParaRPr>
          </a:p>
          <a:p>
            <a:pPr algn="ctr"/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đoạn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văn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bản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(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Tiết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2)</a:t>
            </a:r>
            <a:endParaRPr lang="zh-CN" altLang="en-US" sz="4600" b="1" i="1" dirty="0">
              <a:solidFill>
                <a:srgbClr val="C00000"/>
              </a:solidFill>
              <a:ea typeface="+mj-ea"/>
            </a:endParaRP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850A5876-3BA9-4032-8245-0ED5D0708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7173" y="4134462"/>
            <a:ext cx="3456732" cy="386519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A2194861-2222-4D37-9B9B-DA1A254D7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0082" y="4983359"/>
            <a:ext cx="1463167" cy="2822693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5FC71F64-3410-42A9-9E39-E27125364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6405" y="4642630"/>
            <a:ext cx="1639966" cy="3164098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B67111E5-442F-4BB3-991F-4282255F3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0713" y="5124967"/>
            <a:ext cx="1743607" cy="2682472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58E96149-7108-426E-AFF5-2E663D5FB0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3230" y="5228101"/>
            <a:ext cx="2182557" cy="2243522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9FD36772-EA3B-4D1A-81FF-32149C6DA4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9363" y="5056667"/>
            <a:ext cx="1548518" cy="276782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276FA5E7-F07A-43BF-BDC4-E590B27671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1151" y="6726501"/>
            <a:ext cx="737680" cy="75597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E894F360-A9F0-4A42-80D8-3D9FFE35D2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4565" y="6808124"/>
            <a:ext cx="597460" cy="105469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573CC78A-1868-4003-9BAB-23A2A99A48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8653" y="6111567"/>
            <a:ext cx="676715" cy="1682642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CE5CD477-71C6-4665-9EDE-6D2F17F98C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38056" y="6323945"/>
            <a:ext cx="609653" cy="1524132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58992810-63D7-49DD-A8BD-9D01A1A262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40342" y="6738529"/>
            <a:ext cx="731583" cy="755970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563B4DB3-D2BA-425E-98E8-5DF204D9EF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8903" y="5985122"/>
            <a:ext cx="676715" cy="1682642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F8DDBB8E-C196-48CE-B0CD-E27BB50E76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99235" y="6350175"/>
            <a:ext cx="1268078" cy="154242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51FF7851-CDDA-473D-88C3-17B78A88CA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96366" y="4122667"/>
            <a:ext cx="3456732" cy="3865199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1CFE319A-FCDD-47D0-AC3C-44B7D3764D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018" y="3977782"/>
            <a:ext cx="1353429" cy="4267570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4F6E7E33-6BAC-43A3-ACD9-A22B8B77B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3327" y="2421927"/>
            <a:ext cx="1164437" cy="1201016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9EA91EAB-2198-4BCD-A454-68512A1A497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88525" y="3732091"/>
            <a:ext cx="1353429" cy="4267570"/>
          </a:xfrm>
          <a:prstGeom prst="rect">
            <a:avLst/>
          </a:prstGeom>
        </p:spPr>
      </p:pic>
      <p:sp>
        <p:nvSpPr>
          <p:cNvPr id="29" name="TextBox 26">
            <a:extLst>
              <a:ext uri="{FF2B5EF4-FFF2-40B4-BE49-F238E27FC236}">
                <a16:creationId xmlns:a16="http://schemas.microsoft.com/office/drawing/2014/main" id="{E5565EFF-784E-4143-93E7-5B9EF2C133B1}"/>
              </a:ext>
            </a:extLst>
          </p:cNvPr>
          <p:cNvSpPr txBox="1"/>
          <p:nvPr/>
        </p:nvSpPr>
        <p:spPr>
          <a:xfrm>
            <a:off x="1954048" y="918412"/>
            <a:ext cx="8411449" cy="8309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4600" b="1">
                <a:solidFill>
                  <a:srgbClr val="C00000"/>
                </a:solidFill>
                <a:ea typeface="微软雅黑" panose="020B0503020204020204" pitchFamily="34" charset="-122"/>
              </a:rPr>
              <a:t>CHỦ ĐỀ 2 – SOẠN THẢO VĂN BẢN</a:t>
            </a:r>
            <a:endParaRPr lang="zh-CN" altLang="en-US" sz="4600" b="1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17008810"/>
      </p:ext>
    </p:extLst>
  </p:cSld>
  <p:clrMapOvr>
    <a:masterClrMapping/>
  </p:clrMapOvr>
  <p:transition spd="slow" advClick="0" advTm="82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PA_直接连接符 90">
            <a:extLst>
              <a:ext uri="{FF2B5EF4-FFF2-40B4-BE49-F238E27FC236}">
                <a16:creationId xmlns:a16="http://schemas.microsoft.com/office/drawing/2014/main" id="{E563B54A-76D5-44AF-9130-44AD47B8A17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915886" y="3475775"/>
            <a:ext cx="8291297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图片 85">
            <a:extLst>
              <a:ext uri="{FF2B5EF4-FFF2-40B4-BE49-F238E27FC236}">
                <a16:creationId xmlns:a16="http://schemas.microsoft.com/office/drawing/2014/main" id="{D7B7CFE0-8F74-4D40-B347-BFA6E69AF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764" y="4236827"/>
            <a:ext cx="1743607" cy="2688569"/>
          </a:xfrm>
          <a:prstGeom prst="rect">
            <a:avLst/>
          </a:prstGeom>
        </p:spPr>
      </p:pic>
      <p:sp>
        <p:nvSpPr>
          <p:cNvPr id="30" name="TextBox 26">
            <a:extLst>
              <a:ext uri="{FF2B5EF4-FFF2-40B4-BE49-F238E27FC236}">
                <a16:creationId xmlns:a16="http://schemas.microsoft.com/office/drawing/2014/main" id="{E5565EFF-784E-4143-93E7-5B9EF2C133B1}"/>
              </a:ext>
            </a:extLst>
          </p:cNvPr>
          <p:cNvSpPr txBox="1"/>
          <p:nvPr/>
        </p:nvSpPr>
        <p:spPr>
          <a:xfrm>
            <a:off x="2565344" y="1062343"/>
            <a:ext cx="4965396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TIN HỌC LỚP 5</a:t>
            </a:r>
            <a:endParaRPr lang="zh-CN" altLang="en-US" sz="4000" b="1">
              <a:solidFill>
                <a:srgbClr val="FF0000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F46EBE4B-7F3B-40BA-B448-DD8563431909}"/>
              </a:ext>
            </a:extLst>
          </p:cNvPr>
          <p:cNvSpPr txBox="1"/>
          <p:nvPr/>
        </p:nvSpPr>
        <p:spPr>
          <a:xfrm>
            <a:off x="2166657" y="1975895"/>
            <a:ext cx="7858687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 ơn các em đã theo dõi bài giảng.</a:t>
            </a:r>
          </a:p>
          <a:p>
            <a:pPr algn="ctr"/>
            <a:r>
              <a:rPr lang="en-US" altLang="zh-CN" sz="36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 gặp lại các em vào buổi học sau!</a:t>
            </a:r>
            <a:endParaRPr lang="zh-CN" altLang="en-US" sz="3600" b="1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6D32158-C7C2-4E0A-8EDF-11CDD418B888}"/>
              </a:ext>
            </a:extLst>
          </p:cNvPr>
          <p:cNvCxnSpPr>
            <a:cxnSpLocks/>
          </p:cNvCxnSpPr>
          <p:nvPr/>
        </p:nvCxnSpPr>
        <p:spPr>
          <a:xfrm>
            <a:off x="6693295" y="1537366"/>
            <a:ext cx="3513888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A27EDA4-0A1C-468E-8AEB-524A92C0D499}"/>
              </a:ext>
            </a:extLst>
          </p:cNvPr>
          <p:cNvCxnSpPr>
            <a:cxnSpLocks/>
          </p:cNvCxnSpPr>
          <p:nvPr/>
        </p:nvCxnSpPr>
        <p:spPr>
          <a:xfrm>
            <a:off x="10208873" y="1537366"/>
            <a:ext cx="0" cy="1926532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12D7811-1528-45BA-A67F-5B553EDABA5C}"/>
              </a:ext>
            </a:extLst>
          </p:cNvPr>
          <p:cNvCxnSpPr>
            <a:cxnSpLocks/>
          </p:cNvCxnSpPr>
          <p:nvPr/>
        </p:nvCxnSpPr>
        <p:spPr>
          <a:xfrm>
            <a:off x="1915886" y="1689603"/>
            <a:ext cx="0" cy="1774295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图片 71">
            <a:extLst>
              <a:ext uri="{FF2B5EF4-FFF2-40B4-BE49-F238E27FC236}">
                <a16:creationId xmlns:a16="http://schemas.microsoft.com/office/drawing/2014/main" id="{850A5876-3BA9-4032-8245-0ED5D0708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7173" y="3472290"/>
            <a:ext cx="3456732" cy="386519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A2194861-2222-4D37-9B9B-DA1A254D7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0082" y="4321187"/>
            <a:ext cx="1463167" cy="2822693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5FC71F64-3410-42A9-9E39-E27125364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6405" y="3980458"/>
            <a:ext cx="1639966" cy="3164098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B67111E5-442F-4BB3-991F-4282255F3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0713" y="4462795"/>
            <a:ext cx="1743607" cy="2682472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58E96149-7108-426E-AFF5-2E663D5FB0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3230" y="4565929"/>
            <a:ext cx="2182557" cy="2243522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9FD36772-EA3B-4D1A-81FF-32149C6DA4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9363" y="4394495"/>
            <a:ext cx="1548518" cy="276782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276FA5E7-F07A-43BF-BDC4-E590B27671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1151" y="6064329"/>
            <a:ext cx="737680" cy="75597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E894F360-A9F0-4A42-80D8-3D9FFE35D2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4565" y="6145952"/>
            <a:ext cx="597460" cy="105469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573CC78A-1868-4003-9BAB-23A2A99A48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8653" y="5449395"/>
            <a:ext cx="676715" cy="1682642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CE5CD477-71C6-4665-9EDE-6D2F17F98C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38056" y="5661773"/>
            <a:ext cx="609653" cy="1524132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58992810-63D7-49DD-A8BD-9D01A1A262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40342" y="6076357"/>
            <a:ext cx="731583" cy="755970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563B4DB3-D2BA-425E-98E8-5DF204D9EF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8903" y="5322950"/>
            <a:ext cx="676715" cy="1682642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F8DDBB8E-C196-48CE-B0CD-E27BB50E76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99235" y="5688003"/>
            <a:ext cx="1268078" cy="154242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51FF7851-CDDA-473D-88C3-17B78A88CA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96366" y="3460495"/>
            <a:ext cx="3456732" cy="3865199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1CFE319A-FCDD-47D0-AC3C-44B7D3764D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6565" y="2985355"/>
            <a:ext cx="1353429" cy="4267570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4F6E7E33-6BAC-43A3-ACD9-A22B8B77B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0907" y="614336"/>
            <a:ext cx="1164437" cy="1201016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9EA91EAB-2198-4BCD-A454-68512A1A497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30495" y="2876499"/>
            <a:ext cx="1353429" cy="4267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709536"/>
      </p:ext>
    </p:extLst>
  </p:cSld>
  <p:clrMapOvr>
    <a:masterClrMapping/>
  </p:clrMapOvr>
  <p:transition spd="slow" advClick="0" advTm="16658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66577" y="1892830"/>
            <a:ext cx="2495374" cy="3360373"/>
          </a:xfrm>
          <a:prstGeom prst="rect">
            <a:avLst/>
          </a:prstGeom>
          <a:solidFill>
            <a:srgbClr val="43756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0" tIns="60904" rIns="121810" bIns="60904"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757607" y="346144"/>
            <a:ext cx="4116461" cy="800106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4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Mục</a:t>
            </a:r>
            <a:r>
              <a:rPr lang="en-US" altLang="zh-CN" sz="44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44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tiêu</a:t>
            </a:r>
            <a:endParaRPr lang="zh-CN" altLang="en-US" sz="44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2544" y="1572525"/>
            <a:ext cx="6262914" cy="4000982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pPr algn="just"/>
            <a:r>
              <a:rPr lang="en-US" altLang="zh-CN" sz="3600" b="1" dirty="0">
                <a:solidFill>
                  <a:srgbClr val="002060"/>
                </a:solidFill>
                <a:ea typeface="+mj-ea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Ấn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định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được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độ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rộng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của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lề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trái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,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lề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phải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,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lề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trên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,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lề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dưới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theo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ý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muốn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;</a:t>
            </a:r>
          </a:p>
          <a:p>
            <a:pPr algn="just"/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Điều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chỉnh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được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khoảng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cách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giữa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các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dòng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trong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một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đoạn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,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khoảng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cách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giữa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hai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đoạn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;</a:t>
            </a:r>
          </a:p>
          <a:p>
            <a:pPr algn="just"/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Biết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cách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thụt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lề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đoạn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văn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ea typeface="+mj-ea"/>
              </a:rPr>
              <a:t>bản</a:t>
            </a:r>
            <a:r>
              <a:rPr lang="en-US" altLang="zh-CN" sz="3600" dirty="0">
                <a:solidFill>
                  <a:srgbClr val="002060"/>
                </a:solidFill>
                <a:ea typeface="+mj-ea"/>
              </a:rPr>
              <a:t>.</a:t>
            </a:r>
            <a:endParaRPr lang="zh-CN" altLang="en-US" sz="3600" dirty="0">
              <a:solidFill>
                <a:srgbClr val="002060"/>
              </a:solidFill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D5D20E-C695-4AE4-BC98-D1D438678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45" y="1227331"/>
            <a:ext cx="1292464" cy="40785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3931476-814C-48D0-BAE1-6D1F994790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89" r="34015"/>
          <a:stretch/>
        </p:blipFill>
        <p:spPr>
          <a:xfrm>
            <a:off x="133867" y="2642683"/>
            <a:ext cx="949865" cy="27045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03635B-9FB1-4062-A779-42DC686FB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290" y="3830592"/>
            <a:ext cx="1213209" cy="14692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B516B9-1202-41C3-9F44-B704DA7E9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1135" y="4216829"/>
            <a:ext cx="573074" cy="10120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410D8D4-DEC0-44F1-B477-D07B1D9571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3239" y="3550464"/>
            <a:ext cx="2085013" cy="2139881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A30F666A-2E74-44FC-ABBC-F48D5871F2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89" r="34015"/>
          <a:stretch/>
        </p:blipFill>
        <p:spPr>
          <a:xfrm flipH="1">
            <a:off x="3338136" y="2620212"/>
            <a:ext cx="949865" cy="2704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283E1B-8855-4D4A-BFB1-08F4BCC575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73" b="98864" l="0" r="99634">
                        <a14:foregroundMark x1="29670" y1="7576" x2="99634" y2="7576"/>
                        <a14:foregroundMark x1="39194" y1="2273" x2="61538" y2="2273"/>
                        <a14:foregroundMark x1="9158" y1="31439" x2="366" y2="66288"/>
                        <a14:foregroundMark x1="40659" y1="90909" x2="44689" y2="95076"/>
                        <a14:backgroundMark x1="58974" y1="98106" x2="58974" y2="98106"/>
                        <a14:backgroundMark x1="77656" y1="99621" x2="77656" y2="99621"/>
                        <a14:backgroundMark x1="79121" y1="96970" x2="79121" y2="96970"/>
                        <a14:backgroundMark x1="78755" y1="96970" x2="74359" y2="98864"/>
                        <a14:backgroundMark x1="80952" y1="97727" x2="71795" y2="99621"/>
                        <a14:backgroundMark x1="52015" y1="77652" x2="52015" y2="77652"/>
                        <a14:backgroundMark x1="55678" y1="90152" x2="55678" y2="901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 flipV="1">
            <a:off x="3657628" y="1576362"/>
            <a:ext cx="910724" cy="103877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EAABC09F-AF77-467F-A546-D3DF3460B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73" b="98864" l="0" r="99634">
                        <a14:foregroundMark x1="29670" y1="7576" x2="99634" y2="7576"/>
                        <a14:foregroundMark x1="39194" y1="2273" x2="61538" y2="2273"/>
                        <a14:foregroundMark x1="9158" y1="31439" x2="366" y2="66288"/>
                        <a14:foregroundMark x1="40659" y1="90909" x2="44689" y2="95076"/>
                        <a14:backgroundMark x1="58974" y1="98106" x2="58974" y2="98106"/>
                        <a14:backgroundMark x1="77656" y1="99621" x2="77656" y2="99621"/>
                        <a14:backgroundMark x1="79121" y1="96970" x2="79121" y2="96970"/>
                        <a14:backgroundMark x1="78755" y1="96970" x2="74359" y2="98864"/>
                        <a14:backgroundMark x1="80952" y1="97727" x2="71795" y2="99621"/>
                        <a14:backgroundMark x1="52015" y1="77652" x2="52015" y2="77652"/>
                        <a14:backgroundMark x1="55678" y1="90152" x2="55678" y2="901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 flipV="1">
            <a:off x="3657628" y="2952127"/>
            <a:ext cx="916558" cy="85781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96646316"/>
      </p:ext>
    </p:extLst>
  </p:cSld>
  <p:clrMapOvr>
    <a:masterClrMapping/>
  </p:clrMapOvr>
  <p:transition spd="slow" advClick="0" advTm="156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_组合 13">
            <a:extLst>
              <a:ext uri="{FF2B5EF4-FFF2-40B4-BE49-F238E27FC236}">
                <a16:creationId xmlns:a16="http://schemas.microsoft.com/office/drawing/2014/main" id="{88CAC055-4035-4CA8-935F-26F30E620AD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37689" y="-312191"/>
            <a:ext cx="3309940" cy="3259140"/>
            <a:chOff x="1725122" y="-317738"/>
            <a:chExt cx="3309940" cy="3259140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D292453D-DEAD-4DC5-9EE0-02AA1CADA77D}"/>
                </a:ext>
              </a:extLst>
            </p:cNvPr>
            <p:cNvSpPr/>
            <p:nvPr/>
          </p:nvSpPr>
          <p:spPr>
            <a:xfrm>
              <a:off x="1725122" y="-317738"/>
              <a:ext cx="3309940" cy="3259140"/>
            </a:xfrm>
            <a:custGeom>
              <a:avLst/>
              <a:gdLst/>
              <a:ahLst/>
              <a:cxnLst/>
              <a:rect l="0" t="0" r="0" b="0"/>
              <a:pathLst>
                <a:path w="3309940" h="3259140">
                  <a:moveTo>
                    <a:pt x="0" y="0"/>
                  </a:moveTo>
                  <a:lnTo>
                    <a:pt x="3309939" y="0"/>
                  </a:lnTo>
                  <a:lnTo>
                    <a:pt x="3309939" y="3259139"/>
                  </a:lnTo>
                  <a:lnTo>
                    <a:pt x="0" y="3259139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PA_矩形 14"/>
            <p:cNvSpPr/>
            <p:nvPr>
              <p:custDataLst>
                <p:tags r:id="rId6"/>
              </p:custDataLst>
            </p:nvPr>
          </p:nvSpPr>
          <p:spPr>
            <a:xfrm>
              <a:off x="3350723" y="1257063"/>
              <a:ext cx="1684339" cy="1684339"/>
            </a:xfrm>
            <a:prstGeom prst="rect">
              <a:avLst/>
            </a:prstGeom>
            <a:noFill/>
            <a:ln>
              <a:solidFill>
                <a:srgbClr val="E394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0" tIns="45693" rIns="91390" bIns="45693" spcCol="0"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PA_组合 31">
            <a:extLst>
              <a:ext uri="{FF2B5EF4-FFF2-40B4-BE49-F238E27FC236}">
                <a16:creationId xmlns:a16="http://schemas.microsoft.com/office/drawing/2014/main" id="{8144AE70-0079-4E63-9335-70C1E086506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760080" y="1389949"/>
            <a:ext cx="3411540" cy="3335340"/>
            <a:chOff x="3850138" y="1501577"/>
            <a:chExt cx="3411540" cy="3335340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C976FAA1-ED42-4473-9D8A-D2901CF8CFDD}"/>
                </a:ext>
              </a:extLst>
            </p:cNvPr>
            <p:cNvSpPr/>
            <p:nvPr/>
          </p:nvSpPr>
          <p:spPr>
            <a:xfrm>
              <a:off x="3850138" y="1501577"/>
              <a:ext cx="3411540" cy="3335340"/>
            </a:xfrm>
            <a:custGeom>
              <a:avLst/>
              <a:gdLst/>
              <a:ahLst/>
              <a:cxnLst/>
              <a:rect l="0" t="0" r="0" b="0"/>
              <a:pathLst>
                <a:path w="3411540" h="3335340">
                  <a:moveTo>
                    <a:pt x="0" y="0"/>
                  </a:moveTo>
                  <a:lnTo>
                    <a:pt x="3411539" y="0"/>
                  </a:lnTo>
                  <a:lnTo>
                    <a:pt x="3411539" y="3335339"/>
                  </a:lnTo>
                  <a:lnTo>
                    <a:pt x="0" y="3335339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PA_矩形 2"/>
            <p:cNvSpPr/>
            <p:nvPr>
              <p:custDataLst>
                <p:tags r:id="rId5"/>
              </p:custDataLst>
            </p:nvPr>
          </p:nvSpPr>
          <p:spPr>
            <a:xfrm>
              <a:off x="3850138" y="1501577"/>
              <a:ext cx="1684339" cy="1684339"/>
            </a:xfrm>
            <a:prstGeom prst="rect">
              <a:avLst/>
            </a:prstGeom>
            <a:solidFill>
              <a:srgbClr val="E394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0" tIns="45693" rIns="91390" bIns="45693" spcCol="0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336696" y="261381"/>
            <a:ext cx="11518614" cy="6335238"/>
          </a:xfrm>
          <a:prstGeom prst="rect">
            <a:avLst/>
          </a:prstGeom>
          <a:noFill/>
          <a:ln>
            <a:solidFill>
              <a:srgbClr val="437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77" rIns="91361" bIns="45677"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861293" y="1571197"/>
            <a:ext cx="1662612" cy="1446495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000099"/>
                </a:solidFill>
                <a:latin typeface="方正隶书简体" panose="02010601030101010101" pitchFamily="2" charset="-122"/>
                <a:ea typeface="方正隶书简体" panose="02010601030101010101" pitchFamily="2" charset="-122"/>
              </a:rPr>
              <a:t>B.</a:t>
            </a:r>
            <a:endParaRPr lang="zh-CN" altLang="en-US" sz="8800" b="1" dirty="0">
              <a:solidFill>
                <a:srgbClr val="000099"/>
              </a:solidFill>
              <a:latin typeface="方正隶书简体" panose="02010601030101010101" pitchFamily="2" charset="-122"/>
              <a:ea typeface="方正隶书简体" panose="02010601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8162" y="1882721"/>
            <a:ext cx="8316891" cy="769387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/>
          <a:p>
            <a:r>
              <a:rPr lang="en-US" altLang="zh-CN" sz="4400" b="1" dirty="0">
                <a:solidFill>
                  <a:srgbClr val="000099"/>
                </a:solidFill>
                <a:latin typeface="Tahoma" pitchFamily="34" charset="0"/>
                <a:ea typeface="+mj-ea"/>
                <a:cs typeface="Tahoma" pitchFamily="34" charset="0"/>
              </a:rPr>
              <a:t>HOẠT ĐỘNG THỰC HÀNH</a:t>
            </a:r>
            <a:endParaRPr lang="zh-CN" altLang="en-US" sz="4400" b="1" dirty="0">
              <a:solidFill>
                <a:srgbClr val="000099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781C4D8-6ED3-4062-8546-09647AA1DE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26408" y="2912238"/>
            <a:ext cx="13765961" cy="426147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9A2CD35-9912-4482-9596-4A472369BE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642" y="660077"/>
            <a:ext cx="1030313" cy="106079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7261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336">
        <p:circle/>
      </p:transition>
    </mc:Choice>
    <mc:Fallback>
      <p:transition spd="slow" advClick="0" advTm="3336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BB3E772-19E0-4198-9A8F-8E564E988694}"/>
              </a:ext>
            </a:extLst>
          </p:cNvPr>
          <p:cNvSpPr txBox="1"/>
          <p:nvPr/>
        </p:nvSpPr>
        <p:spPr>
          <a:xfrm>
            <a:off x="675531" y="317608"/>
            <a:ext cx="334782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800" b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1. Nối theo mẫu</a:t>
            </a:r>
            <a:endParaRPr lang="zh-CN" altLang="en-US" sz="2800" b="1"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25595D0-8ADF-4819-8704-47BF6F873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736295"/>
              </p:ext>
            </p:extLst>
          </p:nvPr>
        </p:nvGraphicFramePr>
        <p:xfrm>
          <a:off x="1686560" y="1297760"/>
          <a:ext cx="1412240" cy="4795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2240">
                  <a:extLst>
                    <a:ext uri="{9D8B030D-6E8A-4147-A177-3AD203B41FA5}">
                      <a16:colId xmlns:a16="http://schemas.microsoft.com/office/drawing/2014/main" val="3260147987"/>
                    </a:ext>
                  </a:extLst>
                </a:gridCol>
              </a:tblGrid>
              <a:tr h="79010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555363"/>
                  </a:ext>
                </a:extLst>
              </a:tr>
              <a:tr h="801082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116736"/>
                  </a:ext>
                </a:extLst>
              </a:tr>
              <a:tr h="801082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300291"/>
                  </a:ext>
                </a:extLst>
              </a:tr>
              <a:tr h="801082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9933085"/>
                  </a:ext>
                </a:extLst>
              </a:tr>
              <a:tr h="801082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874085"/>
                  </a:ext>
                </a:extLst>
              </a:tr>
              <a:tr h="801082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25302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FCA616-F0E4-484B-8DEA-BFDE052FB67B}"/>
              </a:ext>
            </a:extLst>
          </p:cNvPr>
          <p:cNvSpPr/>
          <p:nvPr/>
        </p:nvSpPr>
        <p:spPr>
          <a:xfrm>
            <a:off x="6319520" y="1249680"/>
            <a:ext cx="4470400" cy="10058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Thụt lề đoạn văn bản sang trái hoặc sang phải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199A7A3-B1C1-47AE-920D-7515F0405857}"/>
              </a:ext>
            </a:extLst>
          </p:cNvPr>
          <p:cNvSpPr/>
          <p:nvPr/>
        </p:nvSpPr>
        <p:spPr>
          <a:xfrm>
            <a:off x="6319520" y="2519680"/>
            <a:ext cx="4470400" cy="10058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dãn khoảng cách giữa các dòng trong một đoạn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535304-542C-47A4-8C75-CE78D60CF0E4}"/>
              </a:ext>
            </a:extLst>
          </p:cNvPr>
          <p:cNvSpPr/>
          <p:nvPr/>
        </p:nvSpPr>
        <p:spPr>
          <a:xfrm>
            <a:off x="6319520" y="3789680"/>
            <a:ext cx="4470400" cy="10058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lề trái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EDE5D5-F7C8-4ED2-8199-5937B2967547}"/>
              </a:ext>
            </a:extLst>
          </p:cNvPr>
          <p:cNvSpPr/>
          <p:nvPr/>
        </p:nvSpPr>
        <p:spPr>
          <a:xfrm>
            <a:off x="6319520" y="5059680"/>
            <a:ext cx="4470400" cy="10058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khoảng trống ở trên hoặc dưới đoạn văn bản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EBFF76-B651-4C5B-AF29-6E3254CD0F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2590" r="14374" b="7517"/>
          <a:stretch/>
        </p:blipFill>
        <p:spPr>
          <a:xfrm>
            <a:off x="2082830" y="1341120"/>
            <a:ext cx="699558" cy="624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1403C5-A7E1-4B29-A5EF-B0E8B72BA1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69" y="2205075"/>
            <a:ext cx="649479" cy="6088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80CC32-8F4A-4C11-A182-F958BEF774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8" r="10291" b="13439"/>
          <a:stretch/>
        </p:blipFill>
        <p:spPr>
          <a:xfrm>
            <a:off x="1914153" y="3811056"/>
            <a:ext cx="957054" cy="567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E60D80-4179-4063-B96A-17FB0AB909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30" y="4583325"/>
            <a:ext cx="600766" cy="5673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D9B553-0A7D-4FE1-92B3-8AA841F32F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30" y="5395857"/>
            <a:ext cx="601774" cy="56738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43F102-CEC1-4AEB-9572-97A0BA67523F}"/>
              </a:ext>
            </a:extLst>
          </p:cNvPr>
          <p:cNvCxnSpPr>
            <a:endCxn id="10" idx="1"/>
          </p:cNvCxnSpPr>
          <p:nvPr/>
        </p:nvCxnSpPr>
        <p:spPr>
          <a:xfrm flipV="1">
            <a:off x="2683596" y="4292600"/>
            <a:ext cx="3635924" cy="13869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7B24F1-EAA1-4096-9A1C-E2F660BFE3FC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776215" y="1696678"/>
            <a:ext cx="3543305" cy="38659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7D1EB9-A654-4002-BECF-DBF167F03FA1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766781" y="2509519"/>
            <a:ext cx="3552739" cy="30530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E5CE1F4-6BD1-4737-AD85-AFE07FDA3DD5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3076961" y="1752600"/>
            <a:ext cx="3242559" cy="15274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2937E3-5606-4057-A33E-F5DBD46ACC47}"/>
              </a:ext>
            </a:extLst>
          </p:cNvPr>
          <p:cNvCxnSpPr>
            <a:cxnSpLocks/>
          </p:cNvCxnSpPr>
          <p:nvPr/>
        </p:nvCxnSpPr>
        <p:spPr>
          <a:xfrm flipV="1">
            <a:off x="2871207" y="3111370"/>
            <a:ext cx="3448313" cy="9479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615004" y="2962219"/>
            <a:ext cx="1438009" cy="662285"/>
            <a:chOff x="1615004" y="2962219"/>
            <a:chExt cx="1438009" cy="662285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824" y="2964699"/>
              <a:ext cx="688189" cy="6598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5004" y="2962219"/>
              <a:ext cx="685800" cy="658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31341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8348">
        <p15:prstTrans prst="fracture"/>
      </p:transition>
    </mc:Choice>
    <mc:Fallback>
      <p:transition spd="slow" advClick="0" advTm="28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2047" y="2166773"/>
            <a:ext cx="11108835" cy="4037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7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3cm,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2cm,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13,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giãn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2.0.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7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20000"/>
              </a:lnSpc>
              <a:defRPr/>
            </a:pP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2,5cm,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2cm,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14,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giãn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1.5.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7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20000"/>
              </a:lnSpc>
              <a:defRPr/>
            </a:pP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3,5cm,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1,5cm,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14,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giãn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1.0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7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7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20000"/>
              </a:lnSpc>
              <a:defRPr/>
            </a:pP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3cm,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2cm,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14,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giãn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3.0</a:t>
            </a:r>
          </a:p>
        </p:txBody>
      </p:sp>
      <p:pic>
        <p:nvPicPr>
          <p:cNvPr id="6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cxnSp>
        <p:nvCxnSpPr>
          <p:cNvPr id="7" name="PA_直接连接符 4">
            <a:extLst>
              <a:ext uri="{FF2B5EF4-FFF2-40B4-BE49-F238E27FC236}">
                <a16:creationId xmlns:a16="http://schemas.microsoft.com/office/drawing/2014/main" id="{C1901D69-1DBC-4EE8-BF75-2A0DBC560AC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4" y="979638"/>
            <a:ext cx="9526" cy="507151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6">
            <a:extLst>
              <a:ext uri="{FF2B5EF4-FFF2-40B4-BE49-F238E27FC236}">
                <a16:creationId xmlns:a16="http://schemas.microsoft.com/office/drawing/2014/main" id="{73506BC0-7AF8-46A4-85FA-F3DBC5DE675F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0890" y="979638"/>
            <a:ext cx="0" cy="4579333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A_直接连接符 2">
            <a:extLst>
              <a:ext uri="{FF2B5EF4-FFF2-40B4-BE49-F238E27FC236}">
                <a16:creationId xmlns:a16="http://schemas.microsoft.com/office/drawing/2014/main" id="{32F369D3-EF25-42CD-9C92-ED7909806D5E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083" y="6604000"/>
            <a:ext cx="1047046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A_直接连接符 2">
            <a:extLst>
              <a:ext uri="{FF2B5EF4-FFF2-40B4-BE49-F238E27FC236}">
                <a16:creationId xmlns:a16="http://schemas.microsoft.com/office/drawing/2014/main" id="{1348B7B1-5EC4-45B5-A674-F2E94F8D2886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799883" y="358041"/>
            <a:ext cx="10356956" cy="2159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344074" y="68602"/>
            <a:ext cx="676385" cy="822718"/>
          </a:xfrm>
          <a:prstGeom prst="rect">
            <a:avLst/>
          </a:prstGeom>
        </p:spPr>
      </p:pic>
      <p:pic>
        <p:nvPicPr>
          <p:cNvPr id="12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1702" y="5796786"/>
            <a:ext cx="676385" cy="822718"/>
          </a:xfrm>
          <a:prstGeom prst="rect">
            <a:avLst/>
          </a:prstGeom>
        </p:spPr>
      </p:pic>
      <p:pic>
        <p:nvPicPr>
          <p:cNvPr id="13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106039" y="5796786"/>
            <a:ext cx="676385" cy="82271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139BC8B-5FED-4FA6-B5B3-CDDA0903F35B}"/>
              </a:ext>
            </a:extLst>
          </p:cNvPr>
          <p:cNvSpPr txBox="1"/>
          <p:nvPr/>
        </p:nvSpPr>
        <p:spPr>
          <a:xfrm>
            <a:off x="375084" y="469385"/>
            <a:ext cx="769630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2.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Em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hãy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thực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hiện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các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yêu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cầu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sau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:</a:t>
            </a:r>
            <a:endParaRPr lang="zh-CN" altLang="en-US" sz="2800" b="1" dirty="0"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3F3875-DCA0-493A-A7DF-0845C9E1F247}"/>
              </a:ext>
            </a:extLst>
          </p:cNvPr>
          <p:cNvSpPr txBox="1"/>
          <p:nvPr/>
        </p:nvSpPr>
        <p:spPr>
          <a:xfrm>
            <a:off x="666531" y="1074973"/>
            <a:ext cx="11087433" cy="1046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Hang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Đoòng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292565"/>
      </p:ext>
    </p:extLst>
  </p:cSld>
  <p:clrMapOvr>
    <a:masterClrMapping/>
  </p:clrMapOvr>
  <p:transition spd="slow" advClick="0" advTm="282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84308641-5E7B-446D-81E2-188688473B6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136578"/>
      </p:ext>
    </p:extLst>
  </p:cSld>
  <p:clrMapOvr>
    <a:masterClrMapping/>
  </p:clrMapOvr>
  <p:transition spd="slow" advClick="0" advTm="1343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8087" y="2076603"/>
            <a:ext cx="10793991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ở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3,0cm,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2,5cm.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cxnSp>
        <p:nvCxnSpPr>
          <p:cNvPr id="7" name="PA_直接连接符 4">
            <a:extLst>
              <a:ext uri="{FF2B5EF4-FFF2-40B4-BE49-F238E27FC236}">
                <a16:creationId xmlns:a16="http://schemas.microsoft.com/office/drawing/2014/main" id="{C1901D69-1DBC-4EE8-BF75-2A0DBC560AC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4" y="979638"/>
            <a:ext cx="9526" cy="507151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6">
            <a:extLst>
              <a:ext uri="{FF2B5EF4-FFF2-40B4-BE49-F238E27FC236}">
                <a16:creationId xmlns:a16="http://schemas.microsoft.com/office/drawing/2014/main" id="{73506BC0-7AF8-46A4-85FA-F3DBC5DE675F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0890" y="979638"/>
            <a:ext cx="0" cy="4579333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A_直接连接符 2">
            <a:extLst>
              <a:ext uri="{FF2B5EF4-FFF2-40B4-BE49-F238E27FC236}">
                <a16:creationId xmlns:a16="http://schemas.microsoft.com/office/drawing/2014/main" id="{32F369D3-EF25-42CD-9C92-ED7909806D5E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083" y="6604000"/>
            <a:ext cx="1047046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A_直接连接符 2">
            <a:extLst>
              <a:ext uri="{FF2B5EF4-FFF2-40B4-BE49-F238E27FC236}">
                <a16:creationId xmlns:a16="http://schemas.microsoft.com/office/drawing/2014/main" id="{1348B7B1-5EC4-45B5-A674-F2E94F8D2886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799883" y="358041"/>
            <a:ext cx="10356956" cy="2159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344074" y="68602"/>
            <a:ext cx="676385" cy="822718"/>
          </a:xfrm>
          <a:prstGeom prst="rect">
            <a:avLst/>
          </a:prstGeom>
        </p:spPr>
      </p:pic>
      <p:pic>
        <p:nvPicPr>
          <p:cNvPr id="12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1702" y="5796786"/>
            <a:ext cx="676385" cy="822718"/>
          </a:xfrm>
          <a:prstGeom prst="rect">
            <a:avLst/>
          </a:prstGeom>
        </p:spPr>
      </p:pic>
      <p:pic>
        <p:nvPicPr>
          <p:cNvPr id="13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106039" y="5796786"/>
            <a:ext cx="676385" cy="82271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139BC8B-5FED-4FA6-B5B3-CDDA0903F35B}"/>
              </a:ext>
            </a:extLst>
          </p:cNvPr>
          <p:cNvSpPr txBox="1"/>
          <p:nvPr/>
        </p:nvSpPr>
        <p:spPr>
          <a:xfrm>
            <a:off x="375084" y="1465065"/>
            <a:ext cx="769630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3.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Em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hãy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thực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hiện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các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yêu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cầu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sau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:</a:t>
            </a:r>
            <a:endParaRPr lang="zh-CN" altLang="en-US" sz="2800" b="1" dirty="0"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8022620"/>
      </p:ext>
    </p:extLst>
  </p:cSld>
  <p:clrMapOvr>
    <a:masterClrMapping/>
  </p:clrMapOvr>
  <p:transition spd="slow" advClick="0" advTm="368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2">
            <a:hlinkClick r:id="" action="ppaction://media"/>
            <a:extLst>
              <a:ext uri="{FF2B5EF4-FFF2-40B4-BE49-F238E27FC236}">
                <a16:creationId xmlns:a16="http://schemas.microsoft.com/office/drawing/2014/main" id="{B9C22DB6-73C6-4299-916A-A3D0BC50FC6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006116"/>
      </p:ext>
    </p:extLst>
  </p:cSld>
  <p:clrMapOvr>
    <a:masterClrMapping/>
  </p:clrMapOvr>
  <p:transition spd="slow" advClick="0" advTm="570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cxnSp>
        <p:nvCxnSpPr>
          <p:cNvPr id="7" name="PA_直接连接符 4">
            <a:extLst>
              <a:ext uri="{FF2B5EF4-FFF2-40B4-BE49-F238E27FC236}">
                <a16:creationId xmlns:a16="http://schemas.microsoft.com/office/drawing/2014/main" id="{C1901D69-1DBC-4EE8-BF75-2A0DBC560AC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4" y="979638"/>
            <a:ext cx="9526" cy="507151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6">
            <a:extLst>
              <a:ext uri="{FF2B5EF4-FFF2-40B4-BE49-F238E27FC236}">
                <a16:creationId xmlns:a16="http://schemas.microsoft.com/office/drawing/2014/main" id="{73506BC0-7AF8-46A4-85FA-F3DBC5DE675F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0890" y="979638"/>
            <a:ext cx="0" cy="4579333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A_直接连接符 2">
            <a:extLst>
              <a:ext uri="{FF2B5EF4-FFF2-40B4-BE49-F238E27FC236}">
                <a16:creationId xmlns:a16="http://schemas.microsoft.com/office/drawing/2014/main" id="{32F369D3-EF25-42CD-9C92-ED7909806D5E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083" y="6604000"/>
            <a:ext cx="1047046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A_直接连接符 2">
            <a:extLst>
              <a:ext uri="{FF2B5EF4-FFF2-40B4-BE49-F238E27FC236}">
                <a16:creationId xmlns:a16="http://schemas.microsoft.com/office/drawing/2014/main" id="{1348B7B1-5EC4-45B5-A674-F2E94F8D2886}"/>
              </a:ext>
            </a:extLst>
          </p:cNvPr>
          <p:cNvCxnSpPr>
            <a:cxnSpLocks/>
            <a:stCxn id="6" idx="3"/>
          </p:cNvCxnSpPr>
          <p:nvPr>
            <p:custDataLst>
              <p:tags r:id="rId6"/>
            </p:custDataLst>
          </p:nvPr>
        </p:nvCxnSpPr>
        <p:spPr>
          <a:xfrm>
            <a:off x="749083" y="479961"/>
            <a:ext cx="10356956" cy="2159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210911" y="153684"/>
            <a:ext cx="676385" cy="822718"/>
          </a:xfrm>
          <a:prstGeom prst="rect">
            <a:avLst/>
          </a:prstGeom>
        </p:spPr>
      </p:pic>
      <p:pic>
        <p:nvPicPr>
          <p:cNvPr id="12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1702" y="5796786"/>
            <a:ext cx="676385" cy="822718"/>
          </a:xfrm>
          <a:prstGeom prst="rect">
            <a:avLst/>
          </a:prstGeom>
        </p:spPr>
      </p:pic>
      <p:pic>
        <p:nvPicPr>
          <p:cNvPr id="13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106039" y="5796786"/>
            <a:ext cx="676385" cy="8227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8087" y="79056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EM CẦN GHI NHỚ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55470" y="1928727"/>
            <a:ext cx="10122258" cy="742511"/>
            <a:chOff x="603214" y="2070621"/>
            <a:chExt cx="10122258" cy="742511"/>
          </a:xfrm>
        </p:grpSpPr>
        <p:sp>
          <p:nvSpPr>
            <p:cNvPr id="2" name="Rectangle 1"/>
            <p:cNvSpPr/>
            <p:nvPr/>
          </p:nvSpPr>
          <p:spPr>
            <a:xfrm>
              <a:off x="603214" y="2070621"/>
              <a:ext cx="10122258" cy="742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Giãn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           ;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36C29A-12F9-4F1E-9D29-B1DA225C1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78" r="10291" b="13439"/>
            <a:stretch/>
          </p:blipFill>
          <p:spPr>
            <a:xfrm>
              <a:off x="9347514" y="2165217"/>
              <a:ext cx="957054" cy="5673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855470" y="4512813"/>
            <a:ext cx="10762197" cy="1489212"/>
            <a:chOff x="855470" y="4512813"/>
            <a:chExt cx="10762197" cy="1489212"/>
          </a:xfrm>
        </p:grpSpPr>
        <p:sp>
          <p:nvSpPr>
            <p:cNvPr id="5" name="Rectangle 4"/>
            <p:cNvSpPr/>
            <p:nvPr/>
          </p:nvSpPr>
          <p:spPr>
            <a:xfrm>
              <a:off x="855470" y="4520850"/>
              <a:ext cx="10762197" cy="1481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bớt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            ,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bớt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             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2AC4F1B-B14E-448C-8155-8FF6C339B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9" t="12590" r="14374" b="7517"/>
            <a:stretch/>
          </p:blipFill>
          <p:spPr>
            <a:xfrm>
              <a:off x="9130181" y="4512813"/>
              <a:ext cx="699558" cy="6244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38B4B53-B076-49E0-BAF0-2ECC5199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1182" y="5270292"/>
              <a:ext cx="649479" cy="6088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855470" y="2917804"/>
            <a:ext cx="10461522" cy="1481175"/>
            <a:chOff x="855470" y="2917804"/>
            <a:chExt cx="10461522" cy="1481175"/>
          </a:xfrm>
        </p:grpSpPr>
        <p:sp>
          <p:nvSpPr>
            <p:cNvPr id="14" name="Rectangle 13"/>
            <p:cNvSpPr/>
            <p:nvPr/>
          </p:nvSpPr>
          <p:spPr>
            <a:xfrm>
              <a:off x="855470" y="2917804"/>
              <a:ext cx="10461522" cy="1481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- Di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sang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           ; sang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          .</a:t>
              </a: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7714" y="3658391"/>
              <a:ext cx="688189" cy="6598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8880" y="2968491"/>
              <a:ext cx="685800" cy="658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04449066"/>
      </p:ext>
    </p:extLst>
  </p:cSld>
  <p:clrMapOvr>
    <a:masterClrMapping/>
  </p:clrMapOvr>
  <p:transition spd="slow" advClick="0" advTm="282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11&quot;&gt;&lt;property id=&quot;20148&quot; value=&quot;5&quot;/&gt;&lt;property id=&quot;20300&quot; value=&quot;Slide 10&quot;/&gt;&lt;property id=&quot;20307&quot; value=&quot;313&quot;/&gt;&lt;/object&gt;&lt;object type=&quot;3&quot; unique_id=&quot;10013&quot;&gt;&lt;property id=&quot;20148&quot; value=&quot;5&quot;/&gt;&lt;property id=&quot;20300&quot; value=&quot;Slide 12&quot;/&gt;&lt;property id=&quot;20307&quot; value=&quot;310&quot;/&gt;&lt;/object&gt;&lt;object type=&quot;3&quot; unique_id=&quot;10015&quot;&gt;&lt;property id=&quot;20148&quot; value=&quot;5&quot;/&gt;&lt;property id=&quot;20300&quot; value=&quot;Slide 14&quot;/&gt;&lt;property id=&quot;20307&quot; value=&quot;307&quot;/&gt;&lt;/object&gt;&lt;object type=&quot;3&quot; unique_id=&quot;10016&quot;&gt;&lt;property id=&quot;20148&quot; value=&quot;5&quot;/&gt;&lt;property id=&quot;20300&quot; value=&quot;Slide 15&quot;/&gt;&lt;property id=&quot;20307&quot; value=&quot;318&quot;/&gt;&lt;/object&gt;&lt;object type=&quot;3&quot; unique_id=&quot;10018&quot;&gt;&lt;property id=&quot;20148&quot; value=&quot;5&quot;/&gt;&lt;property id=&quot;20300&quot; value=&quot;Slide 17&quot;/&gt;&lt;property id=&quot;20307&quot; value=&quot;317&quot;/&gt;&lt;/object&gt;&lt;object type=&quot;3&quot; unique_id=&quot;10019&quot;&gt;&lt;property id=&quot;20148&quot; value=&quot;5&quot;/&gt;&lt;property id=&quot;20300&quot; value=&quot;Slide 18&quot;/&gt;&lt;property id=&quot;20307&quot; value=&quot;306&quot;/&gt;&lt;/object&gt;&lt;object type=&quot;3&quot; unique_id=&quot;10200&quot;&gt;&lt;property id=&quot;20148&quot; value=&quot;5&quot;/&gt;&lt;property id=&quot;20300&quot; value=&quot;Slide 4&quot;/&gt;&lt;property id=&quot;20307&quot; value=&quot;319&quot;/&gt;&lt;/object&gt;&lt;object type=&quot;3&quot; unique_id=&quot;10201&quot;&gt;&lt;property id=&quot;20148&quot; value=&quot;5&quot;/&gt;&lt;property id=&quot;20300&quot; value=&quot;Slide 6&quot;/&gt;&lt;property id=&quot;20307&quot; value=&quot;320&quot;/&gt;&lt;/object&gt;&lt;object type=&quot;3&quot; unique_id=&quot;10202&quot;&gt;&lt;property id=&quot;20148&quot; value=&quot;5&quot;/&gt;&lt;property id=&quot;20300&quot; value=&quot;Slide 5&quot;/&gt;&lt;property id=&quot;20307&quot; value=&quot;321&quot;/&gt;&lt;/object&gt;&lt;object type=&quot;3&quot; unique_id=&quot;10329&quot;&gt;&lt;property id=&quot;20148&quot; value=&quot;5&quot;/&gt;&lt;property id=&quot;20300&quot; value=&quot;Slide 7&quot;/&gt;&lt;property id=&quot;20307&quot; value=&quot;322&quot;/&gt;&lt;/object&gt;&lt;object type=&quot;3&quot; unique_id=&quot;10528&quot;&gt;&lt;property id=&quot;20148&quot; value=&quot;5&quot;/&gt;&lt;property id=&quot;20300&quot; value=&quot;Slide 8 - &amp;quot;CẤU TRÚC CÂU LỆNH LẶP&amp;quot;&quot;/&gt;&lt;property id=&quot;20307&quot; value=&quot;323&quot;/&gt;&lt;/object&gt;&lt;object type=&quot;3&quot; unique_id=&quot;10651&quot;&gt;&lt;property id=&quot;20148&quot; value=&quot;5&quot;/&gt;&lt;property id=&quot;20300&quot; value=&quot;Slide 11&quot;/&gt;&lt;property id=&quot;20307&quot; value=&quot;325&quot;/&gt;&lt;/object&gt;&lt;object type=&quot;3&quot; unique_id=&quot;10833&quot;&gt;&lt;property id=&quot;20148&quot; value=&quot;5&quot;/&gt;&lt;property id=&quot;20300&quot; value=&quot;Slide 13&quot;/&gt;&lt;property id=&quot;20307&quot; value=&quot;326&quot;/&gt;&lt;/object&gt;&lt;object type=&quot;3&quot; unique_id=&quot;10834&quot;&gt;&lt;property id=&quot;20148&quot; value=&quot;5&quot;/&gt;&lt;property id=&quot;20300&quot; value=&quot;Slide 16&quot;/&gt;&lt;property id=&quot;20307&quot; value=&quot;328&quot;/&gt;&lt;/object&gt;&lt;object type=&quot;3&quot; unique_id=&quot;10911&quot;&gt;&lt;property id=&quot;20148&quot; value=&quot;5&quot;/&gt;&lt;property id=&quot;20300&quot; value=&quot;Slide 9 - &amp;quot;CẤU TRÚC CÂU LỆNH CHỜ&amp;quot;&quot;/&gt;&lt;property id=&quot;20307&quot; value=&quot;329&quot;/&gt;&lt;/object&gt;&lt;/object&gt;&lt;/object&gt;&lt;/database&gt;"/>
  <p:tag name="SECTOMILLISECCONVERTED" val="1"/>
  <p:tag name="ISPRING_UUID" val="{9E37F85E-CEEB-4A0A-A8DF-E9C52CD9B9E7}"/>
  <p:tag name="ISPRING_RESOURCE_FOLDER" val="D:\MỸ HẠNH\GIÁO ÁN\GA online\TUẦN 6\Tin 5_Tuan 6_CD2_Bai 2 (T2)\"/>
  <p:tag name="ISPRING_PRESENTATION_PATH" val="D:\MỸ HẠNH\GIÁO ÁN\GA online\TUẦN 6\Tin 5_Tuan 6_CD2_Bai 2 (T2).pptx"/>
  <p:tag name="ISPRING_PROJECT_VERSION" val="9"/>
  <p:tag name="ISPRING_PROJECT_FOLDER_UPDATED" val="1"/>
  <p:tag name="ISPRING_SCREEN_RECS_UPDATED" val="D:\MỸ HẠNH\GIÁO ÁN\GA online\TUẦN 6\Tin 5_Tuan 6_CD2_Bai 2 (T2)\"/>
  <p:tag name="FLASHSPRING_ZOOM_TAG" val="56"/>
  <p:tag name="ISPRING_PRESENTATION_INFO_2" val="&lt;?xml version=&quot;1.0&quot; encoding=&quot;UTF-8&quot; standalone=&quot;no&quot; ?&gt;&#10;&lt;presentation2&gt;&#10;&#10;  &lt;slides&gt;&#10;    &lt;slide id=&quot;{16DB8A3F-5B69-4316-B7B5-6FF4394ADB64}&quot; pptId=&quot;256&quot;/&gt;&#10;    &lt;slide id=&quot;{73806BA9-BC98-449A-B1FF-29DCD9313F02}&quot; pptId=&quot;257&quot;/&gt;&#10;    &lt;slide id=&quot;{3013C376-4FCA-4702-87F6-B3EABAEEB82D}&quot; pptId=&quot;258&quot;/&gt;&#10;    &lt;slide id=&quot;{488BFDEC-F032-4AF0-92AD-643AFC1A9999}&quot; pptId=&quot;322&quot;/&gt;&#10;    &lt;slide id=&quot;{C18FBC45-D6EE-4BC6-9691-56B17370F4EE}&quot; pptId=&quot;323&quot;/&gt;&#10;    &lt;slide id=&quot;{E7474D40-2A31-4272-9083-CD5C27E12BEF}&quot; pptId=&quot;330&quot;/&gt;&#10;    &lt;slide id=&quot;{0E8C64F8-986C-43A5-8D5D-D0249D6AB40C}&quot; pptId=&quot;340&quot;/&gt;&#10;    &lt;slide id=&quot;{F167184C-E108-4138-AE06-2B66BF034CE0}&quot; pptId=&quot;333&quot;/&gt;&#10;    &lt;slide id=&quot;{933428E2-A539-46B5-B91E-7DFE2114F044}&quot; pptId=&quot;341&quot;/&gt;&#10;    &lt;slide id=&quot;{132B6850-449F-4D35-A1E8-B755FA71C0DD}&quot; pptId=&quot;306&quot;/&gt;&#10;  &lt;/slides&gt;&#10;&#10;  &lt;narration&gt;&#10;    &lt;audioTracks&gt;&#10;      &lt;audioTrack muted=&quot;false&quot; name=&quot;1&quot; resource=&quot;7aace444&quot; slideId=&quot;{16DB8A3F-5B69-4316-B7B5-6FF4394ADB64}&quot; startTime=&quot;0&quot; stepIndex=&quot;0&quot; volume=&quot;1&quot;&gt;&#10;        &lt;audio channels=&quot;1&quot; format=&quot;s16p&quot; sampleRate=&quot;44100&quot;/&gt;&#10;      &lt;/audioTrack&gt;&#10;      &lt;audioTrack muted=&quot;false&quot; name=&quot;3&quot; resource=&quot;525b7c65&quot; slideId=&quot;{488BFDEC-F032-4AF0-92AD-643AFC1A9999}&quot; startTime=&quot;18580&quot; stepIndex=&quot;0&quot; volume=&quot;1&quot;&gt;&#10;        &lt;audio channels=&quot;1&quot; format=&quot;s16p&quot; sampleRate=&quot;44100&quot;/&gt;&#10;      &lt;/audioTrack&gt;&#10;      &lt;audioTrack muted=&quot;false&quot; name=&quot;4&quot; resource=&quot;05a58156&quot; slideId=&quot;{C18FBC45-D6EE-4BC6-9691-56B17370F4EE}&quot; startTime=&quot;0&quot; stepIndex=&quot;0&quot; volume=&quot;1&quot;&gt;&#10;        &lt;audio channels=&quot;1&quot; format=&quot;s16p&quot; sampleRate=&quot;44100&quot;/&gt;&#10;      &lt;/audioTrack&gt;&#10;      &lt;audioTrack muted=&quot;false&quot; name=&quot;5&quot; resource=&quot;089f9d91&quot; slideId=&quot;{0E8C64F8-986C-43A5-8D5D-D0249D6AB40C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11006_152715_10&quot; resource=&quot;3ba3cf0a&quot; slideId=&quot;{933428E2-A539-46B5-B91E-7DFE2114F044}&quot; startTime=&quot;0&quot; stepIndex=&quot;0&quot; volume=&quot;1&quot;&gt;&#10;        &lt;audio channels=&quot;1&quot; format=&quot;s16p&quot; sampleRate=&quot;44100&quot;/&gt;&#10;      &lt;/audioTrack&gt;&#10;      &lt;audioTrack muted=&quot;false&quot; name=&quot;6&quot; resource=&quot;88b29b5a&quot; slideId=&quot;{132B6850-449F-4D35-A1E8-B755FA71C0DD}&quot; startTime=&quot;0&quot; volume=&quot;1&quot;&gt;&#10;        &lt;audio channels=&quot;1&quot; format=&quot;s16p&quot; sampleRate=&quot;44100&quot;/&gt;&#10;      &lt;/audioTrack&gt;&#10;      &lt;audioTrack muted=&quot;false&quot; name=&quot;2 00_00_00-00_00_20~1&quot; resource=&quot;214377c8&quot; slideId=&quot;{3013C376-4FCA-4702-87F6-B3EABAEEB82D}&quot; startTime=&quot;2790&quot; stepIndex=&quot;0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Of0Z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Dn9G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Of0ZTmKWjAoEDAABZDgAAJwAAAHVuaXZlcnNhbC9mbGFzaF9wdWJsaXNoaW5nX3NldHRpbmdzLnhtbOVX3W4TOxC+z1NYe8Ql2RYKlGqTCuVHRJQkavZw6FU1WTtZq1578U9CuOJpzoOdJ2G8TtLktHC2QI6QuKhSj2e++Twznlkn5x8LQRZMG65kKzpuHkWEyUxRLuet6M+0//g0IsaCpCCUZK1IqoictxtJ6aaCm3zCrEVVQxBGmrPStqLc2vIsjpfLZZObUvtdJZxFfNPMVBGXmhkmLdNxKWCFP3ZVMhOtEWoA4F+h5Nqs3WgQkgSkt4o6wQinyFxyfygQfQEmj+KgNoXsZq6Vk7SjhNJEz6et6I9Or3vcfbrRCVBdXjDpY2LaKPRiewaUcs8CxIR/YiRnfJ4j3RcnEVlyavNW9OTEo6B2fBelwg5HB4/SURgDadfwBbNAwUJYBn+WfbRmIwgiupJQ8CzFHeLP34q66fXrq3Hv8mIwfHOdjkYX6WAcSFQ28T5OEu87SpCQcjpjWz8JWAtZjrzRZgbCsCTeFW3UuM8gZJYvMCbsXzRnToiJK0ulbdtqxyoau8Itva/AJDMl987u12SqBKa2IoVVWkwZHULBdpI9ueGyj5rHEZlhnMSqFY1KJskEJBYYtyB4tgUwbmost1Vh9dfarzQHQRAPbwAjbyfRLYVwsiwHbdgutc2O8WnN2n8pJyhZKUcEv2HEKoIhdgX+lzOym38y06qopFihlhjB0eOCsyWj51W81oBfc3SFLgqHlngdSsFs8PDB8U9kymZKIy6DBV4elHMT8JsPAi7BmFtQ2HB8NLkYdHvXg2G39/6RPyDQBcjsgeBYU6wo7UHwYUWkshs7DEcGzrAqKZTTaq/O2Zrfn4ZtWWOef1I29vANL5yAnwm/DcgO9AFTfhgvD0n8fzKo7TaHRXXR/eWtoPGKc0xJwMSNDFsSl+s2WAMwA0mUFCsCGXZm49vGgitnUBIaRIA2388w2GOZVqs5tk/0qCnTtSCPjp88PXn2/MXpy7Nm/M/nvx9/02g9s8YCvLswtDrfnFp3bPtKF7566I79YJj2Ll910sG7QXp1nfbep/sAFae77TqJ/Si5f7L4UfXLDpbxZe9dneQMMRK16qI3qQU3qqM1elNH6zJMwvHOFKxFATvbPNxU7G2CFxwr4WB1+j/V2g9/xYRiPUyt/cqB+9FL+vvELay2X/57n/pJfO9bxO8UXPICo+lHxPYB0352coSPh3u3Gg1E238OthtfAFBLAwQUAAIACAAOf0ZTZUYBe1cDAABADAAAIQAAAHVuaXZlcnNhbC9mbGFzaF9za2luX3NldHRpbmdzLnhtbJVX207jMBB95yuq7jtZSncLUqjUGxLaLqCly7vTTFurjh3ZTtn+/Y4vaZw2oYUICc+cY8/leCxitaW8swOpqOAP3V53eNXpxMtCSuB6AVnOiIZOQhQ8pQ/dx7/zeTdyEMGEfAOtKV8rYyltHYrApNBa8Oul4Br3ueZCZoR1h98e7U8cWeQ5lsCwLuWsyBKqY3707sbTiyj+jP54MJ3ctxGWIssJ38/FWlwnZLldS1Hw1IR2a7422mafg2SUb89GxKjSTxqyWkyzm1lv1ruMkktQCkxI99NRb/TzLIuRBNgh+0H/rj+6kFMd9Xljjmg7qqi2tEFvcDvot9FysoZ6kSez6c30th3Pcfd6Vz6NyxE0/NNnM0fx70F+aXORF/lXNJJLsTYFPeIMzHeWwwRJ8fohYXpvvrMEk5A56KwgFaMptkHI1Enxu/nawG219H+GQyI2d1sK9mqacDQ9jEISBkMtC4ijcuV8aiM+XgqNlwmGK8IUAkJTBXrFDF9Jocpt6rYK9wc+KE8DkDdUiHfBigwmLt4AWLdX+MlkbOdKGN/BFgQoYeeNQYSVsUI+Y1lPkIGxQr6Zbr1wtj+BH3scp9TDmPhmfl599AInuCzrVa5Krzlpbm65Co72hhKTiRSGVlYLmoHpWhxZmwspOokp5mRH10Tju/Tb4JK9TUbF0ZHDK61ZV7GmmkGT3GyMONHDftl1XY3eW5eje0Gq5Ny6o3HgP3QzIrcgF0Iw1e14Hl4SLIx7Ok8ZZqTigwfyia/EhRwuNIT72zjbwMLdk0vhRGuy3GQYUlsGcRSUII6aixz7Y5uqz4ssATnDplEoVVO3OdyGrjcMf/U7hQ9I64QWp2PqDW7HCT2IMjB4BQCRy00pWbdwnqxgmjLYQXnxA4NNuC2zWKFE29Q20nNY6VBv3nKRIP2cqIQS4uqOBsI7xiXqEyd0XKB5TRJlM6td+3ICVzvXZnI5yoxYwylm115JtY3R31RB7FWtnKTQ4k0Tqf2m1drnTnYw4jSzUwIdwfENHsdhQuS+LNZZluHEXoVgXpbDZqokNHjaKGYWDntNFOs5HoQLvJ7DlQQIh6A1XgVj+hfsE0Fk+nyA1OZ2g9uxMUd82exMxWmc5TqOApNrzqEN+Df+5zD8D1BLAwQUAAIACAAOf0ZT9/NhNWcDAADqDQAAJgAAAHVuaXZlcnNhbC9odG1sX3B1Ymxpc2hpbmdfc2V0dGluZ3MueG1s7VfbchJBEH3nK6bW8lHWaLylFlIWkJIyASqslzylmp2BnXJ2Zp0LiE9+jR/ml9izAwgmxo0l6oMPFGxP9+nbme4lOf5QCDJn2nAlW9FB835EmMwU5XLWil6lJ/eeRsRYkBSEkqwVSRWR43YjKd1EcJOPmbWoagjCSHNU2laUW1sexfFisWhyU2p/qoSziG+amSriUjPDpGU6LgUs8csuS2aiFUINAPwUSq7M2o0GIUlAOlPUCUY4xcgl90mBeGELEcVBawLZu5lWTtKOEkoTPZu0ojudXveg+3CtE5C6vGDSl8S0UejF9ggo5T4IEGP+kZGc8VmO0T45jMiCU5u3ogeHHgW146soFXbIHDxKR2EJpF3BF8wCBQvhMfiz7IM1a0EQ0aWEgmcpnhCffivqppcvLka989P+4OVlOhyepv1RCKKyiXdxknjXUYIBKacztvGTgLWQ5Rg32kxBGJbE26K1GvcNhMzyOdaEfRfm1AkxdmWptG1b7VgVxrZwE94PYJKpkju5+2cyUQI7WwWFJC0mjA6gwBqMTmREplgYsWxFw5JJMgaJhOIWBM82FsZNjOW2ItLJSvu55iAIkgUZz8jZOPrmM6SS5aAN245lfWJ8H7P2G+UEJUvliODvGLGKYE1dgb9yRrYbTqZaFZVUgLHECI4e55wtGD2uCrQC/JGjC3RROLRE+peC2eDhveMfyYRNlUZcBnO8LCjnJuA3bwVcgjHfQGEd493xab/bu+wPur23d32CQOcgs1uCI4lYUdq94MOSSGXXdliODJxhVVMop9VZndyav96GDY+xz7+pGzv4hhdOwO+E3xRkC3qPLd+Pl9s0/qcR1Habw7y66P7yVtB4xTm2JGDiQYbTisvV3KsBmIEkSoolgQxHsfFjY86VMygJAyJAm1+PMNgjTaunGe5G9Kgp07Ug7x88eHj46PGTp8+OmvGXT5/v3Wi0WlIjAd5d2FKdG9fUFdsTpQvPHrpl3x+kvfPnnbT/up9eXKa9t+kuQBXT1XGdxH53XL9K/G76fpNM/t4qGZ33XtdpxwBzr8WE3rgW3LCO1vBlHa3zsPtGW3uvVgg4y2bhbuI0E7zg2Pu9MfMPsevaFxV+I70CIffDrn+5VNdexP+l2n7avMHvvLIn8bX/KRoo3/1/1m58BVBLAwQUAAIACAAOf0ZTLSfF77IBAABRBgAAHwAAAHVuaXZlcnNhbC9odG1sX3NraW5fc2V0dGluZ3MuanONlFFPwjAQx9/5FGS+GiIDHfiGDhMTH0zkzfjQjWMsdL2mLRMkfHfXgdBtN2F9Wf/79X+963q7Trd4vNjrPnZ35Xs5f6/OSw2sZtQabqs6b9Ezq3uap3OYpRnwVIBXQ/K/pSd5fyYoY0+UptH2w9pqx89D+2XBuHZxSVgoQtOElhPaN6FtqMA/lcyOWR0ycsocrY1B0YtRGBCmJ1BlrGS8m5fycROswZiDuoAuWAwV03t/9BS2kmfH4VMQPo9dLsZMMrF9wwR7EYtXicK1mB/jD+xw6eVWgioOfNUWlqfavBrI6oGn/ak/9dtJqUBrOMYdhxN/8kDCnEXA3YSC4Wg4+QetGDcLWqPzVKfmjw78YBAMXVqyBBpVep6G/XBQxUTh1ahmI/iBM7AxbclIzragrrFCuZZXHKBUmNiKNNHADhLlyOapSA5cOLaD5OxmrW3bv1F2jF6Ean76K+7scJlGMSrXDGvXbEnc2qytuVzRGQx5uXUt6hvVFzglUnGR0CS1OD+Jld2Yequx888ib6ZWoGaIvOie9lRAF90E1KtYoBWYMSxeZoVW5PN1aef14J39L1BLAwQUAAIACAAOf0ZThyCWq04OAACuGwAAFwAAAHVuaXZlcnNhbC91bml2ZXJzYWwucG5n7VlrWFLp2saOMzlju3ZjR2Wywx5L5TLzLDq1VcxjYlMeUmrMUwxqIuIJqZnxytRkTCePaIVKdMBMgRSVaipLU0IQTEQyU1REzMADuOBbtmf2d+0f34/v+/P98cda637Xda3nud/ned7nvd9rXTnuj/h6w44NEAjk62Ne7kgIZLU5BLKK9MU68E1ccLYl+DDAIhFHIfSeXRPgYE3MEb8jEEgDyXDp7Fpw/GWiVwgWAjH6Y/ky6Ei4fQ4C2fnPY+5HTqRGKCTcvJ9iIjou6J2fj+Y4bx+80vLltScWZtt2f+sQbZ139+/bzLavDum2WLN7z4jZ38rW2O8+Z3Puxe1Nf/9w61pZxpeHijMzNK9cHF1wPbQg6h3XidaImdEhMW4yGffDPE0W7qbRDRhAIN/meIH3WzlbQJj7v4aVW8yhWQs3rV9si8y3flF5mOrkCAYBItwMhuH7LYWrIBD3TStwBa7AFbgCV+AKXIErcAWuwBX4/wWL77rn/nlguUfuIEGlomfp//AAz3CPa6/8z+edzleFs41UjkOrTkiE6j6o9S5LQyw9MMPgLJQs0LpCSlhW+PAsyMWwBTZRJ2XbHutWZspRl+XGjS5Elb3+At4kS67Uy2f4Aa5sTkrAKflT5dLMRxnr1Ti2jF8XXoJrq2qcdjVHui5W67W9+u/7RuvrV0PelZ8/Cw+tKP0kQ7jpFgFGa8Tzq8dbpwRqtq1ZQG7xnT7e2oWHfgQTCESE5N7IF+6NrqY9n6HplrTVX81HzZFbqlgO5khTb0z8ouc6SH+nzxUrNyUg5mvRGWSe6+uo6LwisyjVMc691ZBEy4hJ3KKjeh+KQijtem1stvZRSxvRoEOIKhhOAs27FVGqTzVKU/fvwzP/Zv74h3DN1kRBu2gp6auS1Y/2FyYtbjJvbsz2MqBP7uBcjOyGdSQ6XkRvNi+BFl5zDsspNiEsfey47EYY5hpBM2eKtCQL7Zi9fnY6s401pKGygcyRncRMe6l2aF4ZcDZB2a6dlolwwFupsdvCE7fMrJ1LfSiidmaCWj1UPeuBFd+XdAjGtbd6tBKlTiHTyjmw82KnAOf77fTCWsUkVjB6r4tgXpIpvOFHKNhntT7Rz2x0dg8yKcaw8GFR6BSggy4ND8tRegnF8Bktt8yJe8LS9eCJ80+CtRq1dKG76Oll9eTcHXkLXdYyhDZAnbeWxneVbyjlPSXEsxnaUqc5QqDsPqEJ6LNTO3qHT28o1aQS4Oo0xBjzLqFPh+Ywumvzs0xh1j6esuZnFtvJss2rB697NS/lFA++PVozVWOcGTUdOEVLf5be3biXOlWknrS765GmRHPU4mq3ijdSO4KD4Md2y/cyZoUzpqdBmeeUAL3L8MOELZdZfTt9Dh5yIUjq5iPuq2b4ETBmUZyQpM60nrS4bYlh/z3TxqCfb1nmlAgoEuB9MSHfeEQxt1NSoM4/SRPfet49mIKldjvOEazhCURHOTdCz/jh5YmLFhhRviuTyuOOJE+6Zd1B7QvBO4RtHfvXREIyqrBS9qpBYVVhL+yFXEnBtOfuQTK5tRwq81Fcje99OIbUXMx7mlxjKomHWZYHka4HQBUxUMrzVM549VAB5XGpOF7hmo6Vbg3bUxvCloxHZuwAXJg0PeIdtTozhTMK66vnmWDYh0F/IeWRJVHxRB9hZYwc92ZjYliGRyc+a2Ehi8RZUo9SlwZmNSgl2iA0aOOavobaOinC5LLYzhZTkX6jRkrXSRJEda4IjEgHT5dK3NrnJyRxGXqSksENyp+70KMSKVVotAiN4bva4U2EaqEOLjkFsMknpacUyo46N2UDTXxP/7taTbAbiJf/tBuZYhdaWqCCNTrWmRpUWx14y421HoJpqKwRW7Ooae37mwhvk9+0qN/DiPW/yFXbf3VKFMapPzbbk2Fg7vubnPMiZc5zH8v3oXuC8LtkOkTiY4xikzlu1zi55WVCRwPN6UXTSFx4T6RmbUp2l1fYFtbIompbRN5wHakKPtYvwr+Ohcp89YtyuTIAZM3OOn+d/kdLe1cyStFyny+LrwcZDwrmg5SDWnIWuDqdd1r6Ugd23pEJ9kyqTX+1ha2PrMi9NNF4Aj1U1FuxnILyWmXefeWxOGE8/q7XxMZp3DtTTJANAM2Wb2rmXUp+layNDMJDAIoPEKeQKrg8izLnAALGj5PTf+gzdcCmG2exC2Njr3AI67ge+ttc3gdNMIYPSxfbAQ23sz2cE8LrnAIqUlziDaeYUrtvLGt7RMRM0oQSIdymGKksy9Lp2u+F11t+vzwT3RM2sz6lSpNKjuD3iNy6hMp6QrstX9oxnbYTA8aeuR858H621Pg7RrUdWMmA4FZbOIsRnMA9LOg4sC10L1Oa+8OB/ZN2B7DibrLdQxUhkDof2NeO8Ca0rg0Mb9cRLHEh8sioePaYcWHvdFOnygjj1KHCr8OKbQEmv8xGQtdjD/sUkKlwTT/KHne5wfbERbETrsGBzHSwDIM2xeaN61LfrqqxrJIn2WEqyusIJopZVd501oDNflyIlsTymFFtvw6P3vGlj6fWIWZAlkAsqLo5WV9fK39QB2cHaidR12zTjRX9GHynYBRTTfFVhrF6jM2iYhgvT2/IDb3H9Bjxsiym2rBSo9gtJueHI0QXgLew/oMQTxGR0Er0fN+fEjXdRANzhrzEmxMdpQlG6QCLr1E+0eANi5oV5QMJHGXb1SxTMflkxrnYJr9uFW3c6TehQbLq2qV9fIW2jO8PBRzL91E++Spb5YEMTSia6QoYDQodwYXs2iUkMJ5/+g45YGNDyY7XN0zYmOMG6RzWBCwM/gA58HNLgbL7+svQ8jn1fduBDke+KxGeJ+DsveuPFg1/hxyj/1Guc33YJD7vRBHHd6m05vyuxqjPe0Q3uLZ/WWyYQCUdH6vKjTgEVoSjQsWrpoQccuLGHvBnrvP+OjFMZqEa+JGzK+wGvYyZQ38eD7ShBKz1iDpDQYTeFx92JqCvQ2ynGEUo+odMY51k6NIKnTwksomErSPoWow06/sOTA2oQ8VNCtHpy7a4KaUJGzaewOZNUH0NKQ87utr/ouK/8TU/br1O99h1gB79atwFM9bERxALliE6RvVVb4NBvLzSy1Fmn662CX0m0mnW5xR4dKpqHykcThv2g9x1D/ukPh6BABv+JvlKSXrfXg9vvTJ0hiXHbTHHis76SVzbIjeOM7iBntR6smZJTeBNfaz4t3sreFFvndsZkn99yH8GopzmrOV1cQrgT9cNnrT8FuFWgY4hIZjiW80FUMwRF8LbvuSbYuNeXOsECwNVbpVQ4rir+rLET+c3w9R34lDSUAqh0kbxieU1UW0Qx72XD3Ykp6l5HhNGiQRUTLGTwu5gBlzOyPYKmaCQXJ1adRr5ZQTJlHB2MhK340HPuKzBpF9MwfjwjW5g8QKw88bZxLSE62Wx1/N7Gg8DJoHQA+oYIKOFAOZKjXXWvD3tzHiQkLfUa/yU+jp5E7ycd5Rlgg0IPyNqQul4c9YEz2juX7Qochb8tnAoIGkS109nGRtankTMEzPcvdm+UTvqZKDKiDqy1uv5Sx9YW3KqjIxf1gZPto5120tdWhfe5+HFOd8E22nSfsL/GDXd01hHJCsHg96ADLf7ER9b/dWatpNjulWiEEmhgCNeFd0EByvK09uPuHSQguDLoptyqnpib4pNIeaKR85wOzv+WrxlUobaVkVVOirkYWiwjqKTAf+Rh5wssBWlpEMNAV0da6S5EMnCJnDF5w0LD428KvoH3gC5+xCViW5AEtcX7ARchE2Isk7VY3GdUani3SC0CdF4LrkqMmi9bi4NQYVqU7uv8dKE/tADbTzm54ZpqyCY1Jr6VTsb+ccsU2rIjs9A+ZoYyuGGPoZTWQMUPW5oIi7DX6sR7gAbpGMKMNcxqdOUsY2089mCRYQWzfLQLjgWIqUIRUjFw3mbCFBUba9vne2UdDUL0xUMkRGMszQ7PMGnvnB5uTjViDJ5zAT3VqGKJPjdKVho0OqnT596qPqCCxIbqzN6R3GWljcDluD+VLxd8uoqc3U8ut6LFhmov9EzMD9L+GZMWDgbVaVrq1IDOO8lepll/A5zVuU+NZKeHv3hBKx15ukwMC+FWs3kp32BpfO4kRXp7reJe2NqjkZ3kwHQidWy+glx5j9Ae4pXsRinakpH/qVLktzhvyCVR8ruUJ3l3wfxqzRTbcCc+PIpFAH36JHN2O7XzZ5uJEBAsVc39rkhgyelaq8AvWBu8LOOWg6zLdbieGdsxjume+coouYD2ElHc2TVRN3Mwsete86pNK06xs3ank+DWO7XW/EvXH51FKlixpHLX/q8/kzsMeZKcRfJ6xXZ0r1zE9dVOwVIs6KaqstpMVVp0X9ymMsiy2MnsRYX/kPG7gHPDiOgPVbx6R8LAOHdqi6D00X/Fna7rNObT2kl7wBfacn70Yixm9xmq49h/9TQCAFS7qH3oIzei7RyM/usoBGCeqhp24V2ogCrGj/XdmGofrfdxrS545wn8s34fga3VmokxIK+m59xHy2+/9P+x6EMpQSAfaLe+SRIM4Ds+FN2Pz9WmPSqZO9p7KQ8mPJz5ASxQtnHDHu6DpLaT/+oa6zXVGp6hQxO71ClPQ6ecAFZ41IMfcBIMLs/XyLICBpKHbmqJeXD02Y/xFfwtMEQiKf+6qW3CUyLX7NHcNGKlozJGq9m1U6Xemtq+5WmW5ShamSQ3hA4kRESTLY6DrkYOel21uS+3+vFTxSofkkXGqHcfQ/NlwlweGWNl3lJ+i8y27FK+0JhxTgUnp48f/eKlka6OnRmI+SN9i0flarKktFijjPXeH+KihDVcR3l00lJNRAI5PS1/9uvqZfDM3rr5DjjZMODfaAZyDEPf3f60TM//xdQSwMEFAACAAgADn9GU2SezOBLAAAAagAAABsAAAB1bml2ZXJzYWwvdW5pdmVyc2FsLnBuZy54bWyzsa/IzVEoSy0qzszPs1Uy1DNQsrfj5bIpKEoty0wtV6gAigEFIUBJoRLINUJwyzNTSjJslcwtTBFiGamZ6RkltkqmFpZwQX2gkQBQSwECAAAUAAIACADzVslM1qN+2kcDAADhCQAAFAAAAAAAAAABAAAAAAAAAAAAdW5pdmVyc2FsL3BsYXllci54bWxQSwECAAAUAAIACAAOf0ZTf2Ttp/oEAABiEwAAHQAAAAAAAAABAAAAAAB5AwAAdW5pdmVyc2FsL2NvbW1vbl9tZXNzYWdlcy5sbmdQSwECAAAUAAIACAAOf0ZTFR5gG6MAAAB/AQAALgAAAAAAAAABAAAAAACuCAAAdW5pdmVyc2FsL3BsYXliYWNrX2FuZF9uYXZpZ2F0aW9uX3NldHRpbmdzLnhtbFBLAQIAABQAAgAIAA5/RlOYpaMCgQMAAFkOAAAnAAAAAAAAAAEAAAAAAJ0JAAB1bml2ZXJzYWwvZmxhc2hfcHVibGlzaGluZ19zZXR0aW5ncy54bWxQSwECAAAUAAIACAAOf0ZTZUYBe1cDAABADAAAIQAAAAAAAAABAAAAAABjDQAAdW5pdmVyc2FsL2ZsYXNoX3NraW5fc2V0dGluZ3MueG1sUEsBAgAAFAACAAgADn9GU/fzYTVnAwAA6g0AACYAAAAAAAAAAQAAAAAA+RAAAHVuaXZlcnNhbC9odG1sX3B1Ymxpc2hpbmdfc2V0dGluZ3MueG1sUEsBAgAAFAACAAgADn9GUy0nxe+yAQAAUQYAAB8AAAAAAAAAAQAAAAAApBQAAHVuaXZlcnNhbC9odG1sX3NraW5fc2V0dGluZ3MuanNQSwECAAAUAAIACAAOf0ZThyCWq04OAACuGwAAFwAAAAAAAAAAAAAAAACTFgAAdW5pdmVyc2FsL3VuaXZlcnNhbC5wbmdQSwECAAAUAAIACAAOf0ZTZJ7M4EsAAABqAAAAGwAAAAAAAAABAAAAAAAWJQAAdW5pdmVyc2FsL3VuaXZlcnNhbC5wbmcueG1sUEsFBgAAAAAJAAkAvAIAAJolAAAAAA=="/>
  <p:tag name="ISPRING_CURRENT_PLAYER_ID" val="universal"/>
  <p:tag name="ISPRING_LMS_API_VERSION" val="SCORM 1.2"/>
  <p:tag name="ISPRING_ULTRA_SCORM_COURCE_TITLE" val="Tin học lớp 5 - Tuần 6 - tiết 2"/>
  <p:tag name="ISPRING_ULTRA_SCORM_COURSE_ID" val="6D744012-9EE9-4D2D-89DD-9168432AF42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D:\MỸ HẠNH\GIÁO ÁN\GA online\TUẦN 6\Tiết 2"/>
  <p:tag name="ISPRING_SCORM_RATE_SLIDES" val="0"/>
  <p:tag name="ISPRING_SCORM_RATE_QUIZZES" val="0"/>
  <p:tag name="ISPRING_SCORM_PASSING_SCORE" val="0.000000"/>
  <p:tag name="ISPRING_PRESENTATION_TITLE" val="Tin học lớp 5 - Tuần 6 - tiết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18FBC45-D6EE-4BC6-9691-56B17370F4EE}"/>
  <p:tag name="TIMING" val="|5.358|8.806"/>
  <p:tag name="ISPRING_CUSTOM_TIMING_USED" val="1"/>
  <p:tag name="GENSWF_ADVANCE_TIME" val="28.30"/>
  <p:tag name="ISPRING_SLIDE_INDENT_LEVEL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6DB8A3F-5B69-4316-B7B5-6FF4394ADB64}"/>
  <p:tag name="TIMING" val="|3.701"/>
  <p:tag name="ISPRING_CUSTOM_TIMING_USED" val="1"/>
  <p:tag name="GENSWF_ADVANCE_TIME" val="8.21"/>
  <p:tag name="ISPRING_SLIDE_INDENT_LEVEL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7474D40-2A31-4272-9083-CD5C27E12BEF}"/>
  <p:tag name="ISPRING_CUSTOM_TIMING_USED" val="1"/>
  <p:tag name="GENSWF_ADVANCE_TIME" val="134.38"/>
  <p:tag name="ISPRING_SLIDE_INDENT_LEVEL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E8C64F8-986C-43A5-8D5D-D0249D6AB40C}"/>
  <p:tag name="TIMING" val="|6.587|7.986|4.68"/>
  <p:tag name="ISPRING_CUSTOM_TIMING_USED" val="1"/>
  <p:tag name="GENSWF_ADVANCE_TIME" val="36.85"/>
  <p:tag name="ISPRING_SLIDE_INDENT_LEVEL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3806BA9-BC98-449A-B1FF-29DCD9313F02}"/>
  <p:tag name="TIMING" val="|1.345|0.691|5.588|4.317"/>
  <p:tag name="ISPRING_CUSTOM_TIMING_USED" val="1"/>
  <p:tag name="GENSWF_ADVANCE_TIME" val="15.65"/>
  <p:tag name="ISPRING_SLIDE_INDENT_LEVEL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167184C-E108-4138-AE06-2B66BF034CE0}"/>
  <p:tag name="ISPRING_CUSTOM_TIMING_USED" val="1"/>
  <p:tag name="GENSWF_ADVANCE_TIME" val="57.04"/>
  <p:tag name="ISPRING_SLIDE_INDENT_LEVEL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33428E2-A539-46B5-B91E-7DFE2114F044}"/>
  <p:tag name="TIMING" val="|2.283|1.917|4.344|7.976"/>
  <p:tag name="ISPRING_CUSTOM_TIMING_USED" val="1"/>
  <p:tag name="GENSWF_ADVANCE_TIME" val="28.28"/>
  <p:tag name="ISPRING_SLIDE_INDENT_LEVEL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013C376-4FCA-4702-87F6-B3EABAEEB82D}"/>
  <p:tag name="ISPRING_CUSTOM_TIMING_USED" val="1"/>
  <p:tag name="GENSWF_ADVANCE_TIME" val="3.34"/>
  <p:tag name="ISPRING_SLIDE_INDENT_LEVEL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32B6850-449F-4D35-A1E8-B755FA71C0DD}"/>
  <p:tag name="ISPRING_CUSTOM_TIMING_USED" val="1"/>
  <p:tag name="GENSWF_ADVANCE_TIME" val="16.66"/>
  <p:tag name="ISPRING_SLIDE_INDENT_LEVEL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88BFDEC-F032-4AF0-92AD-643AFC1A9999}"/>
  <p:tag name="TIMING" val="|18.628"/>
  <p:tag name="ISPRING_CUSTOM_TIMING_USED" val="1"/>
  <p:tag name="GENSWF_ADVANCE_TIME" val="28.35"/>
  <p:tag name="ISPRING_SLIDE_INDENT_LEVEL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C24704"/>
      </a:accent1>
      <a:accent2>
        <a:srgbClr val="ADA221"/>
      </a:accent2>
      <a:accent3>
        <a:srgbClr val="BABA60"/>
      </a:accent3>
      <a:accent4>
        <a:srgbClr val="68AC7A"/>
      </a:accent4>
      <a:accent5>
        <a:srgbClr val="BBB5A6"/>
      </a:accent5>
      <a:accent6>
        <a:srgbClr val="8E846C"/>
      </a:accent6>
      <a:hlink>
        <a:srgbClr val="C24704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24704"/>
    </a:accent1>
    <a:accent2>
      <a:srgbClr val="ADA221"/>
    </a:accent2>
    <a:accent3>
      <a:srgbClr val="BABA60"/>
    </a:accent3>
    <a:accent4>
      <a:srgbClr val="68AC7A"/>
    </a:accent4>
    <a:accent5>
      <a:srgbClr val="BBB5A6"/>
    </a:accent5>
    <a:accent6>
      <a:srgbClr val="8E846C"/>
    </a:accent6>
    <a:hlink>
      <a:srgbClr val="C2470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24704"/>
    </a:accent1>
    <a:accent2>
      <a:srgbClr val="ADA221"/>
    </a:accent2>
    <a:accent3>
      <a:srgbClr val="BABA60"/>
    </a:accent3>
    <a:accent4>
      <a:srgbClr val="68AC7A"/>
    </a:accent4>
    <a:accent5>
      <a:srgbClr val="BBB5A6"/>
    </a:accent5>
    <a:accent6>
      <a:srgbClr val="8E846C"/>
    </a:accent6>
    <a:hlink>
      <a:srgbClr val="C2470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24704"/>
    </a:accent1>
    <a:accent2>
      <a:srgbClr val="ADA221"/>
    </a:accent2>
    <a:accent3>
      <a:srgbClr val="BABA60"/>
    </a:accent3>
    <a:accent4>
      <a:srgbClr val="68AC7A"/>
    </a:accent4>
    <a:accent5>
      <a:srgbClr val="BBB5A6"/>
    </a:accent5>
    <a:accent6>
      <a:srgbClr val="8E846C"/>
    </a:accent6>
    <a:hlink>
      <a:srgbClr val="C2470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417</Words>
  <Application>Microsoft Office PowerPoint</Application>
  <PresentationFormat>Widescreen</PresentationFormat>
  <Paragraphs>45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Arial</vt:lpstr>
      <vt:lpstr>Calibri</vt:lpstr>
      <vt:lpstr>Tahoma</vt:lpstr>
      <vt:lpstr>Times New Roman</vt:lpstr>
      <vt:lpstr>UTM Edwardian</vt:lpstr>
      <vt:lpstr>方正隶书简体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CẦN GHI NHỚ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 học lớp 5 - Tuần 6 - tiết 2</dc:title>
  <dc:creator>lenovo</dc:creator>
  <cp:lastModifiedBy>Techsi.vn</cp:lastModifiedBy>
  <cp:revision>332</cp:revision>
  <dcterms:created xsi:type="dcterms:W3CDTF">2017-05-15T08:47:20Z</dcterms:created>
  <dcterms:modified xsi:type="dcterms:W3CDTF">2021-10-06T09:16:46Z</dcterms:modified>
</cp:coreProperties>
</file>