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notesMasterIdLst>
    <p:notesMasterId r:id="rId18"/>
  </p:notesMasterIdLst>
  <p:sldIdLst>
    <p:sldId id="416" r:id="rId2"/>
    <p:sldId id="436" r:id="rId3"/>
    <p:sldId id="418" r:id="rId4"/>
    <p:sldId id="420" r:id="rId5"/>
    <p:sldId id="412" r:id="rId6"/>
    <p:sldId id="419" r:id="rId7"/>
    <p:sldId id="413" r:id="rId8"/>
    <p:sldId id="421" r:id="rId9"/>
    <p:sldId id="414" r:id="rId10"/>
    <p:sldId id="422" r:id="rId11"/>
    <p:sldId id="392" r:id="rId12"/>
    <p:sldId id="437" r:id="rId13"/>
    <p:sldId id="423" r:id="rId14"/>
    <p:sldId id="438" r:id="rId15"/>
    <p:sldId id="395" r:id="rId16"/>
    <p:sldId id="39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FF"/>
    <a:srgbClr val="FF0000"/>
    <a:srgbClr val="ABFFC7"/>
    <a:srgbClr val="79FFA6"/>
    <a:srgbClr val="99FFCC"/>
    <a:srgbClr val="66FF99"/>
    <a:srgbClr val="0000FF"/>
    <a:srgbClr val="E65D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484" autoAdjust="0"/>
  </p:normalViewPr>
  <p:slideViewPr>
    <p:cSldViewPr>
      <p:cViewPr varScale="1">
        <p:scale>
          <a:sx n="70" d="100"/>
          <a:sy n="70" d="100"/>
        </p:scale>
        <p:origin x="69" y="377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5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14/10/2021 23:37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8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94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1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p4"/><Relationship Id="rId7" Type="http://schemas.openxmlformats.org/officeDocument/2006/relationships/image" Target="../media/image20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4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4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9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4.png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4.png"/><Relationship Id="rId2" Type="http://schemas.microsoft.com/office/2007/relationships/media" Target="../media/media21.m4a"/><Relationship Id="rId1" Type="http://schemas.openxmlformats.org/officeDocument/2006/relationships/tags" Target="../tags/tag7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TUẦN 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9FF3F3-9D6F-44C7-AE7B-3991D2D5E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06"/>
    </mc:Choice>
    <mc:Fallback xmlns="">
      <p:transition advTm="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ai 5 may troi">
            <a:hlinkClick r:id="" action="ppaction://media"/>
            <a:extLst>
              <a:ext uri="{FF2B5EF4-FFF2-40B4-BE49-F238E27FC236}">
                <a16:creationId xmlns:a16="http://schemas.microsoft.com/office/drawing/2014/main" id="{1E92628F-03E0-4534-A13C-D43ABB51C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12532-C5FC-4F39-861D-9821F8AA5830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5. Sao chép </a:t>
            </a:r>
            <a:endParaRPr lang="en-US" sz="480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31C1CE5-01D8-4ECF-BBAD-5F82232EB3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34"/>
    </mc:Choice>
    <mc:Fallback xmlns="">
      <p:transition spd="slow" advTm="25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01" objId="7"/>
        <p14:triggerEvt type="onClick" time="7502" objId="7"/>
        <p14:stopEvt time="251601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11125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295400"/>
            <a:ext cx="548668" cy="493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914" y="1965327"/>
            <a:ext cx="428625" cy="3714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02806"/>
              </p:ext>
            </p:extLst>
          </p:nvPr>
        </p:nvGraphicFramePr>
        <p:xfrm>
          <a:off x="1219200" y="2598830"/>
          <a:ext cx="9372600" cy="38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2268096741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575490407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04079"/>
                  </a:ext>
                </a:extLst>
              </a:tr>
              <a:tr h="320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…………………………………….…………………………………….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75142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46961D-CB4A-45C3-9A05-B3C778700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1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5"/>
    </mc:Choice>
    <mc:Fallback>
      <p:transition spd="slow" advTm="17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D476-FA10-4C52-B0E7-C53ADA71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551E4-C28C-4491-A019-315293D58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ly cuoi">
            <a:hlinkClick r:id="" action="ppaction://media"/>
            <a:extLst>
              <a:ext uri="{FF2B5EF4-FFF2-40B4-BE49-F238E27FC236}">
                <a16:creationId xmlns:a16="http://schemas.microsoft.com/office/drawing/2014/main" id="{1900BF8E-172C-478E-961F-1710A3EBDE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1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231" y="1469231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E45B11-4F7F-45B2-8DD9-C6A5916AB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69"/>
    </mc:Choice>
    <mc:Fallback>
      <p:transition spd="slow" advTm="6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59" objId="4"/>
        <p14:triggerEvt type="onClick" time="5960" objId="4"/>
        <p14:stopEvt time="6964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11125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1295400"/>
            <a:ext cx="548668" cy="493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914" y="1965327"/>
            <a:ext cx="428625" cy="3714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43272"/>
              </p:ext>
            </p:extLst>
          </p:nvPr>
        </p:nvGraphicFramePr>
        <p:xfrm>
          <a:off x="1219200" y="2598830"/>
          <a:ext cx="9372600" cy="38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2268096741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575490407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04079"/>
                  </a:ext>
                </a:extLst>
              </a:tr>
              <a:tr h="320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vi-VN" sz="2800" dirty="0"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751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5142" y="4191000"/>
            <a:ext cx="3918857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20">
                <a:latin typeface="Times New Roman" panose="02020603050405020304" pitchFamily="18" charset="0"/>
                <a:cs typeface="Times New Roman" panose="02020603050405020304" pitchFamily="18" charset="0"/>
              </a:rPr>
              <a:t> đều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3313443"/>
            <a:ext cx="44998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8A3076A-71D1-4785-881C-715FDBE076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03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6"/>
    </mc:Choice>
    <mc:Fallback>
      <p:transition spd="slow" advTm="3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47C1-66A7-4708-9729-4291B534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EE69A-835A-45F4-8253-ADE677344C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olygon">
            <a:hlinkClick r:id="" action="ppaction://media"/>
            <a:extLst>
              <a:ext uri="{FF2B5EF4-FFF2-40B4-BE49-F238E27FC236}">
                <a16:creationId xmlns:a16="http://schemas.microsoft.com/office/drawing/2014/main" id="{AB5B7460-6A56-41FB-B2B3-BA62A9704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986020"/>
            <a:ext cx="8090696" cy="4551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CE1908-DC63-415A-BC73-5DF9B4EA8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2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76"/>
    </mc:Choice>
    <mc:Fallback>
      <p:transition spd="slow" advTm="10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88" objId="7"/>
        <p14:triggerEvt type="onClick" time="8189" objId="7"/>
        <p14:stopEvt time="103111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4038600" y="40402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371" y="2902430"/>
            <a:ext cx="548668" cy="4938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AA7EFF-79D3-4EE8-AB6B-27E5CECB7E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1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1"/>
    </mc:Choice>
    <mc:Fallback xmlns="">
      <p:transition spd="slow" advTm="1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D992E9-0B52-47A6-B6C1-0A0216E298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947257"/>
      </p:ext>
    </p:extLst>
  </p:cSld>
  <p:clrMapOvr>
    <a:masterClrMapping/>
  </p:clrMapOvr>
  <p:transition spd="slow" advTm="690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685802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D593BC-07C4-40DD-A622-4805DA1A80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199311"/>
      </p:ext>
    </p:extLst>
  </p:cSld>
  <p:clrMapOvr>
    <a:masterClrMapping/>
  </p:clrMapOvr>
  <p:transition spd="slow" advTm="20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2362200" y="1284287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10000" y="50292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676400" y="28956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NHỮNG GÌ EM ĐÃ BIẾT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07D1116-92CE-40DB-9084-6EFC2B9F5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928">
        <p:circle/>
      </p:transition>
    </mc:Choice>
    <mc:Fallback xmlns="">
      <p:transition spd="slow" advTm="229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257300" y="3733800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bài 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7300" y="2136540"/>
            <a:ext cx="10287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thức, kĩ năng đã học về cách vẽ hình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bản, chỉnh sửa, tô màu cho bức vẽ.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AFA5A3-C6ED-4AE5-ACE4-7E179E892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7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2200" y="381000"/>
            <a:ext cx="89154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CƠ BẢN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(tiếp theo)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295400" y="1524000"/>
            <a:ext cx="100584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diều.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84005C-81A3-4063-A5E0-11E1FDA11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7"/>
    </mc:Choice>
    <mc:Fallback xmlns=""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oi ten">
            <a:hlinkClick r:id="" action="ppaction://media"/>
            <a:extLst>
              <a:ext uri="{FF2B5EF4-FFF2-40B4-BE49-F238E27FC236}">
                <a16:creationId xmlns:a16="http://schemas.microsoft.com/office/drawing/2014/main" id="{62B94177-C951-4D53-8472-4C12813B6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231" y="1447800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52FAC0-DBF1-4E99-9A18-EBAA50AD60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64DCA-885E-4BC9-A7F0-5BF490840625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Đổi tên: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660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2"/>
    </mc:Choice>
    <mc:Fallback xmlns="">
      <p:transition spd="slow" advTm="3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1" objId="5"/>
        <p14:triggerEvt type="onClick" time="1951" objId="5"/>
        <p14:stopEvt time="3536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762000" y="1143000"/>
            <a:ext cx="102594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ED87B2-F316-4330-AE0F-C55CAF7F2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e oto">
            <a:hlinkClick r:id="" action="ppaction://media"/>
            <a:extLst>
              <a:ext uri="{FF2B5EF4-FFF2-40B4-BE49-F238E27FC236}">
                <a16:creationId xmlns:a16="http://schemas.microsoft.com/office/drawing/2014/main" id="{C7CEEA31-E5D7-44D2-BBDB-927302135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1113692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C191BB-D7E9-4E21-B896-A80C90ABE2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D193-A1A5-4BA4-9AD7-4D0069D0E91B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4. Vẽ ô tô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2569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58"/>
    </mc:Choice>
    <mc:Fallback xmlns="">
      <p:transition spd="slow" advTm="19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04" objId="5"/>
        <p14:triggerEvt type="onClick" time="7504" objId="5"/>
        <p14:stopEvt time="191337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990600" y="990600"/>
            <a:ext cx="102594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00996F-4E75-4049-8AAC-756939617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0"/>
    </mc:Choice>
    <mc:Fallback xmlns="">
      <p:transition spd="slow" advTm="2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132416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6|2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6791</TotalTime>
  <Words>432</Words>
  <Application>Microsoft Office PowerPoint</Application>
  <PresentationFormat>Widescreen</PresentationFormat>
  <Paragraphs>54</Paragraphs>
  <Slides>16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556</cp:revision>
  <dcterms:created xsi:type="dcterms:W3CDTF">2014-10-11T13:38:36Z</dcterms:created>
  <dcterms:modified xsi:type="dcterms:W3CDTF">2021-10-14T17:24:06Z</dcterms:modified>
</cp:coreProperties>
</file>