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  <p:sldMasterId id="2147483890" r:id="rId2"/>
  </p:sldMasterIdLst>
  <p:notesMasterIdLst>
    <p:notesMasterId r:id="rId29"/>
  </p:notesMasterIdLst>
  <p:sldIdLst>
    <p:sldId id="376" r:id="rId3"/>
    <p:sldId id="316" r:id="rId4"/>
    <p:sldId id="326" r:id="rId5"/>
    <p:sldId id="351" r:id="rId6"/>
    <p:sldId id="336" r:id="rId7"/>
    <p:sldId id="377" r:id="rId8"/>
    <p:sldId id="378" r:id="rId9"/>
    <p:sldId id="364" r:id="rId10"/>
    <p:sldId id="367" r:id="rId11"/>
    <p:sldId id="379" r:id="rId12"/>
    <p:sldId id="369" r:id="rId13"/>
    <p:sldId id="289" r:id="rId14"/>
    <p:sldId id="389" r:id="rId15"/>
    <p:sldId id="384" r:id="rId16"/>
    <p:sldId id="372" r:id="rId17"/>
    <p:sldId id="380" r:id="rId18"/>
    <p:sldId id="307" r:id="rId19"/>
    <p:sldId id="388" r:id="rId20"/>
    <p:sldId id="382" r:id="rId21"/>
    <p:sldId id="383" r:id="rId22"/>
    <p:sldId id="297" r:id="rId23"/>
    <p:sldId id="385" r:id="rId24"/>
    <p:sldId id="387" r:id="rId25"/>
    <p:sldId id="386" r:id="rId26"/>
    <p:sldId id="281" r:id="rId27"/>
    <p:sldId id="30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FFFF"/>
    <a:srgbClr val="FFCC99"/>
    <a:srgbClr val="003399"/>
    <a:srgbClr val="16C9DC"/>
    <a:srgbClr val="66FF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38" autoAdjust="0"/>
    <p:restoredTop sz="94660"/>
  </p:normalViewPr>
  <p:slideViewPr>
    <p:cSldViewPr>
      <p:cViewPr varScale="1">
        <p:scale>
          <a:sx n="72" d="100"/>
          <a:sy n="72" d="100"/>
        </p:scale>
        <p:origin x="120" y="42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28/09/2021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</a:t>
            </a:r>
            <a:r>
              <a:rPr lang="en-US" baseline="0" dirty="0"/>
              <a:t> HỌC SINH ĐỔI CHÉO PHIẾU HỌC TẬP ĐỂ SO SÁNH KẾT </a:t>
            </a:r>
            <a:r>
              <a:rPr lang="en-US" baseline="0" dirty="0" err="1"/>
              <a:t>QuẢ</a:t>
            </a:r>
            <a:r>
              <a:rPr lang="en-US" baseline="0" dirty="0"/>
              <a:t> VÀ SO SÁNH LÊN MÀN HÌNH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0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673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1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0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06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05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98A5301E-AB93-4945-A0AA-2215B6872DB2}"/>
              </a:ext>
            </a:extLst>
          </p:cNvPr>
          <p:cNvSpPr>
            <a:spLocks noChangeAspect="1"/>
          </p:cNvSpPr>
          <p:nvPr userDrawn="1"/>
        </p:nvSpPr>
        <p:spPr>
          <a:xfrm>
            <a:off x="1871401" y="2602132"/>
            <a:ext cx="1801368" cy="180136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FF1D57-3E5F-584B-94C2-629CD166831B}"/>
              </a:ext>
            </a:extLst>
          </p:cNvPr>
          <p:cNvSpPr>
            <a:spLocks noChangeAspect="1"/>
          </p:cNvSpPr>
          <p:nvPr userDrawn="1"/>
        </p:nvSpPr>
        <p:spPr>
          <a:xfrm>
            <a:off x="5194632" y="2602132"/>
            <a:ext cx="1801368" cy="18013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A619F7-99B1-EB46-8946-F77C733C4D86}"/>
              </a:ext>
            </a:extLst>
          </p:cNvPr>
          <p:cNvSpPr>
            <a:spLocks noChangeAspect="1"/>
          </p:cNvSpPr>
          <p:nvPr userDrawn="1"/>
        </p:nvSpPr>
        <p:spPr>
          <a:xfrm>
            <a:off x="8519230" y="2602132"/>
            <a:ext cx="1801368" cy="18013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4804495"/>
            <a:ext cx="2952000" cy="1109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FC6D4A-DA65-4AB4-A214-ABFCCC77CE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0000" y="4804495"/>
            <a:ext cx="2952000" cy="1109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EDB116-654D-48D8-BED5-DCA5C06DA3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44598" y="4804495"/>
            <a:ext cx="2952000" cy="1109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E6232E7-9350-493B-BFD0-883015EB07C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191441" y="2922172"/>
            <a:ext cx="1161288" cy="1161288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 or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13A6892-C6C0-404F-96AD-993154ED8C7C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4672" y="2922172"/>
            <a:ext cx="1161288" cy="1161288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Insert Icon or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0281C28-F044-4622-B651-CE20C022E7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38000" y="2920902"/>
            <a:ext cx="1163828" cy="1163828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b="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Insert Icon or Picture</a:t>
            </a:r>
          </a:p>
        </p:txBody>
      </p:sp>
    </p:spTree>
    <p:extLst>
      <p:ext uri="{BB962C8B-B14F-4D97-AF65-F5344CB8AC3E}">
        <p14:creationId xmlns:p14="http://schemas.microsoft.com/office/powerpoint/2010/main" val="3738219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3498694" y="2421466"/>
            <a:ext cx="740731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8694" y="982132"/>
            <a:ext cx="7397903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8694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6216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388783" y="248341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211380" y="144283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422103" y="1691853"/>
            <a:ext cx="2736000" cy="3367314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40000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F82F76-1F28-4871-AA44-ADE3B29E465F}"/>
              </a:ext>
            </a:extLst>
          </p:cNvPr>
          <p:cNvSpPr/>
          <p:nvPr userDrawn="1"/>
        </p:nvSpPr>
        <p:spPr>
          <a:xfrm>
            <a:off x="1066800" y="1009665"/>
            <a:ext cx="7056969" cy="4847145"/>
          </a:xfrm>
          <a:prstGeom prst="rect">
            <a:avLst/>
          </a:prstGeom>
          <a:solidFill>
            <a:schemeClr val="bg1"/>
          </a:solidFill>
          <a:ln w="82550" cmpd="thickThin">
            <a:solidFill>
              <a:schemeClr val="bg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16900" y="982132"/>
            <a:ext cx="2679698" cy="141272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Click to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87D12F9-00B3-48A4-8EFB-78ACCA9F99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82052" y="1318687"/>
            <a:ext cx="2338493" cy="28819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ZA" dirty="0"/>
              <a:t>Pictures of buildings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42B44F9-2E79-4910-8D1A-CE37EF0524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4222" y="3128436"/>
            <a:ext cx="3974629" cy="24246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 Pictures of jobs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8412D06-1A64-446B-8E3E-026437ADFB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00451" y="1318687"/>
            <a:ext cx="1748400" cy="168017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Pictures of transportation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3152ED43-82C8-44B9-8B8E-2C0C9CEB1F1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74222" y="1318687"/>
            <a:ext cx="2093027" cy="168017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ZA" dirty="0"/>
              <a:t>Pictures of clothing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0BCC3DC8-BDE4-4B07-A8CA-0321A36435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2052" y="4333875"/>
            <a:ext cx="2338493" cy="121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US" dirty="0"/>
              <a:t>Pictures of other items that capture the era</a:t>
            </a:r>
            <a:endParaRPr lang="en-Z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E769B50-B286-4700-AFD4-EFDA8F2FB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16900" y="2507046"/>
            <a:ext cx="2679698" cy="3349763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83173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CE66FB-7564-43B1-9A0A-6594394A243B}"/>
              </a:ext>
            </a:extLst>
          </p:cNvPr>
          <p:cNvSpPr/>
          <p:nvPr userDrawn="1"/>
        </p:nvSpPr>
        <p:spPr>
          <a:xfrm>
            <a:off x="476250" y="476250"/>
            <a:ext cx="11239500" cy="59245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35E96D-A567-4898-B2BA-3B8C2F40BA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000" y="567000"/>
            <a:ext cx="11088000" cy="572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ZA" dirty="0"/>
              <a:t>Insert an iconic picture from the era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92939"/>
            <a:ext cx="9601196" cy="7514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HD-PanelContent-GrommetsCombined.png">
            <a:extLst>
              <a:ext uri="{FF2B5EF4-FFF2-40B4-BE49-F238E27FC236}">
                <a16:creationId xmlns:a16="http://schemas.microsoft.com/office/drawing/2014/main" id="{EE5D561D-B993-4D57-A306-77777AD90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1" y="63106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HD-PanelContent-GrommetsCombined.png">
            <a:extLst>
              <a:ext uri="{FF2B5EF4-FFF2-40B4-BE49-F238E27FC236}">
                <a16:creationId xmlns:a16="http://schemas.microsoft.com/office/drawing/2014/main" id="{56E46F13-579D-42C5-8CB9-411911275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8" y="63106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HD-PanelContent-GrommetsCombined.png">
            <a:extLst>
              <a:ext uri="{FF2B5EF4-FFF2-40B4-BE49-F238E27FC236}">
                <a16:creationId xmlns:a16="http://schemas.microsoft.com/office/drawing/2014/main" id="{E055F617-AE0E-412B-BD58-B6C6F1E57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1" y="599602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HD-PanelContent-GrommetsCombined.png">
            <a:extLst>
              <a:ext uri="{FF2B5EF4-FFF2-40B4-BE49-F238E27FC236}">
                <a16:creationId xmlns:a16="http://schemas.microsoft.com/office/drawing/2014/main" id="{E6A3ABD2-1E11-490E-83ED-21CCB1878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8" y="599602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473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1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6801681" y="1316976"/>
            <a:ext cx="4037344" cy="5975391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5372113" y="869568"/>
            <a:ext cx="5703690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1" y="1077708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06530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Content-GrommetsCombined.png">
            <a:extLst>
              <a:ext uri="{FF2B5EF4-FFF2-40B4-BE49-F238E27FC236}">
                <a16:creationId xmlns:a16="http://schemas.microsoft.com/office/drawing/2014/main" id="{7BD0150C-9F76-4D95-80BF-675693B48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1295401" y="2421466"/>
            <a:ext cx="46696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982132"/>
            <a:ext cx="4669664" cy="1303867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669666" cy="3318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8FEA8B0-7C15-481C-885B-E54C78BC32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6935" y="982132"/>
            <a:ext cx="4669666" cy="41265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DCEB7F9-6056-41AE-93D6-C5D4C94C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043309">
            <a:off x="8122162" y="5338536"/>
            <a:ext cx="2746356" cy="425315"/>
          </a:xfrm>
        </p:spPr>
        <p:txBody>
          <a:bodyPr/>
          <a:lstStyle>
            <a:lvl1pPr marL="0" indent="0" algn="r">
              <a:buNone/>
              <a:defRPr i="0">
                <a:latin typeface="Lucida Handwriting" panose="03010101010101010101" pitchFamily="66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Generation XYZ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376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069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979709"/>
            <a:ext cx="9601197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073155"/>
            <a:ext cx="9601197" cy="520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2937688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02A890-9091-4399-80AF-8AF212A1ED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95401" y="3864479"/>
            <a:ext cx="2952000" cy="1109133"/>
          </a:xfrm>
          <a:ln w="44450" cap="sq" cmpd="thinThick">
            <a:solidFill>
              <a:schemeClr val="accent1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661F6C-2BB1-41AF-BF4C-144E940F7B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20000" y="3864479"/>
            <a:ext cx="2952000" cy="1109133"/>
          </a:xfrm>
          <a:ln w="44450" cap="sq" cmpd="thinThick">
            <a:solidFill>
              <a:schemeClr val="accent3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FB258B-8362-4F6C-94EF-7C1F32CEBF2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44598" y="3864479"/>
            <a:ext cx="2952000" cy="1109133"/>
          </a:xfrm>
          <a:ln w="44450" cap="sq" cmpd="thinThick">
            <a:solidFill>
              <a:schemeClr val="accent2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98280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1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80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530739"/>
            <a:ext cx="4718304" cy="47625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116261"/>
            <a:ext cx="4718304" cy="2632605"/>
          </a:xfrm>
        </p:spPr>
        <p:txBody>
          <a:bodyPr anchor="t">
            <a:norm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530739"/>
            <a:ext cx="4718304" cy="47625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116261"/>
            <a:ext cx="4718304" cy="2632605"/>
          </a:xfrm>
        </p:spPr>
        <p:txBody>
          <a:bodyPr anchor="t">
            <a:norm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52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6801681" y="1316976"/>
            <a:ext cx="4037344" cy="5975391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5372113" y="869568"/>
            <a:ext cx="5703690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1" y="1077708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09CB875-1032-49F8-A74E-BD0BA58F9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556934"/>
            <a:ext cx="3580381" cy="3312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888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8294" y="895547"/>
            <a:ext cx="5871325" cy="49749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9CAAA9-085A-46C2-A892-DE935E67C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556934"/>
            <a:ext cx="3580381" cy="3312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611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374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59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21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5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61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94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4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5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46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16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2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1.m4a"/><Relationship Id="rId7" Type="http://schemas.openxmlformats.org/officeDocument/2006/relationships/image" Target="../media/image21.jfif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0.jfif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2.m4a"/><Relationship Id="rId7" Type="http://schemas.openxmlformats.org/officeDocument/2006/relationships/image" Target="../media/image24.jpe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7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15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6.m4a"/><Relationship Id="rId7" Type="http://schemas.openxmlformats.org/officeDocument/2006/relationships/image" Target="../media/image29.pn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7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20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31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7.png"/><Relationship Id="rId2" Type="http://schemas.microsoft.com/office/2007/relationships/media" Target="../media/media24.mp4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25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7.m4a"/><Relationship Id="rId7" Type="http://schemas.openxmlformats.org/officeDocument/2006/relationships/image" Target="../media/image36.jfif"/><Relationship Id="rId2" Type="http://schemas.microsoft.com/office/2007/relationships/media" Target="../media/media27.m4a"/><Relationship Id="rId1" Type="http://schemas.openxmlformats.org/officeDocument/2006/relationships/tags" Target="../tags/tag1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5.m4a"/><Relationship Id="rId7" Type="http://schemas.openxmlformats.org/officeDocument/2006/relationships/image" Target="../media/image12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1.tm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9.m4a"/><Relationship Id="rId7" Type="http://schemas.openxmlformats.org/officeDocument/2006/relationships/image" Target="../media/image17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6">
            <a:extLst>
              <a:ext uri="{FF2B5EF4-FFF2-40B4-BE49-F238E27FC236}">
                <a16:creationId xmlns:a16="http://schemas.microsoft.com/office/drawing/2014/main" id="{2FD20EED-4B45-41BA-B1DD-86108377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143000"/>
            <a:ext cx="9918932" cy="368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MÔN TIN HỌC LỚP 4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TUẦN 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2F944D-EB12-4CBD-95F6-5411A0FB5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2"/>
    </mc:Choice>
    <mc:Fallback xmlns="">
      <p:transition spd="slow" advTm="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F54239-96B6-4CE5-BED6-9937E4FFF188}"/>
              </a:ext>
            </a:extLst>
          </p:cNvPr>
          <p:cNvSpPr txBox="1"/>
          <p:nvPr/>
        </p:nvSpPr>
        <p:spPr>
          <a:xfrm>
            <a:off x="838200" y="609600"/>
            <a:ext cx="1107598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Computer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computer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C, D, E, F.</a:t>
            </a:r>
          </a:p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DVD.</a:t>
            </a:r>
          </a:p>
          <a:p>
            <a:pPr>
              <a:defRPr/>
            </a:pPr>
            <a:endParaRPr lang="en-US" sz="3600" b="1" dirty="0">
              <a:solidFill>
                <a:srgbClr val="FF0000"/>
              </a:solidFill>
              <a:latin typeface="time new roman"/>
            </a:endParaRPr>
          </a:p>
          <a:p>
            <a:pPr>
              <a:defRPr/>
            </a:pPr>
            <a:endParaRPr lang="en-US" sz="3600" b="1" dirty="0">
              <a:solidFill>
                <a:srgbClr val="FF0000"/>
              </a:solidFill>
              <a:latin typeface="time new roman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82ED09-688F-423D-A443-12BDD8A274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7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64"/>
    </mc:Choice>
    <mc:Fallback xmlns="">
      <p:transition spd="slow" advTm="1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A93F26-6D2A-49FD-AE34-164BBE887615}"/>
              </a:ext>
            </a:extLst>
          </p:cNvPr>
          <p:cNvSpPr/>
          <p:nvPr/>
        </p:nvSpPr>
        <p:spPr>
          <a:xfrm>
            <a:off x="895759" y="565750"/>
            <a:ext cx="4732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665D5E6-9E38-4494-AB90-39F4332C4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375" y="1175867"/>
            <a:ext cx="2575872" cy="24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8404B-293C-47CF-85D9-F7B457FD1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329" y="3886200"/>
            <a:ext cx="1036247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E5ECE-892A-4429-A043-BF4A8C3D01A3}"/>
              </a:ext>
            </a:extLst>
          </p:cNvPr>
          <p:cNvSpPr txBox="1"/>
          <p:nvPr/>
        </p:nvSpPr>
        <p:spPr>
          <a:xfrm>
            <a:off x="991329" y="5257800"/>
            <a:ext cx="9603918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91DB9-3ADD-4A42-8673-772DE1F36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01" y="1418901"/>
            <a:ext cx="2143125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6B618-C280-4123-838F-F5B8403C6C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09376"/>
            <a:ext cx="2143125" cy="21431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5102A1E-F65F-4BE6-A6F6-BFC569E50D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20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2"/>
    </mc:Choice>
    <mc:Fallback xmlns="">
      <p:transition spd="slow" advTm="2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D52D3D7F-C0EF-4C1C-B551-BD87855AAF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4" r="12727"/>
          <a:stretch/>
        </p:blipFill>
        <p:spPr bwMode="auto">
          <a:xfrm>
            <a:off x="720726" y="3600104"/>
            <a:ext cx="2743200" cy="181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>
            <a:extLst>
              <a:ext uri="{FF2B5EF4-FFF2-40B4-BE49-F238E27FC236}">
                <a16:creationId xmlns:a16="http://schemas.microsoft.com/office/drawing/2014/main" id="{973E5745-710C-4763-99A4-F66CEC4832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7822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>
            <a:extLst>
              <a:ext uri="{FF2B5EF4-FFF2-40B4-BE49-F238E27FC236}">
                <a16:creationId xmlns:a16="http://schemas.microsoft.com/office/drawing/2014/main" id="{F50C66F2-9708-4F21-BA93-E080174F6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75" y="3578225"/>
            <a:ext cx="2619375" cy="17430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2877219-901C-4A05-B040-6AD9E660F7C8}"/>
              </a:ext>
            </a:extLst>
          </p:cNvPr>
          <p:cNvCxnSpPr>
            <a:stCxn id="26626" idx="3"/>
            <a:endCxn id="27651" idx="1"/>
          </p:cNvCxnSpPr>
          <p:nvPr/>
        </p:nvCxnSpPr>
        <p:spPr>
          <a:xfrm flipV="1">
            <a:off x="3463926" y="4449762"/>
            <a:ext cx="1184274" cy="590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599CAC-1BE7-4BDD-8DC3-DCCF1E016B1E}"/>
              </a:ext>
            </a:extLst>
          </p:cNvPr>
          <p:cNvCxnSpPr>
            <a:cxnSpLocks/>
          </p:cNvCxnSpPr>
          <p:nvPr/>
        </p:nvCxnSpPr>
        <p:spPr>
          <a:xfrm flipV="1">
            <a:off x="7391400" y="4449763"/>
            <a:ext cx="1336675" cy="295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9ADF662-E591-4540-ABAA-63CEB4FA9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56" y="604043"/>
            <a:ext cx="109362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Computer,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E57341-7D6E-435C-9A57-C184750956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79"/>
    </mc:Choice>
    <mc:Fallback xmlns="">
      <p:transition spd="slow" advTm="34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075D5-BA15-434D-A909-DC387926F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09" y="1202636"/>
            <a:ext cx="4111486" cy="4111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CC9FA4-B1C5-4E7F-8C1D-9861C95DD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88484"/>
            <a:ext cx="4881032" cy="48810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7F58E1-2ADF-4C8D-B8D3-101418205EBF}"/>
              </a:ext>
            </a:extLst>
          </p:cNvPr>
          <p:cNvSpPr/>
          <p:nvPr/>
        </p:nvSpPr>
        <p:spPr>
          <a:xfrm>
            <a:off x="8716618" y="2441714"/>
            <a:ext cx="2286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461A5-12AE-418D-989B-6841E8612FAA}"/>
              </a:ext>
            </a:extLst>
          </p:cNvPr>
          <p:cNvSpPr/>
          <p:nvPr/>
        </p:nvSpPr>
        <p:spPr>
          <a:xfrm rot="16200000">
            <a:off x="2279374" y="3631096"/>
            <a:ext cx="2286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077B1F-F67A-401A-AEFB-8A01E667066D}"/>
              </a:ext>
            </a:extLst>
          </p:cNvPr>
          <p:cNvSpPr txBox="1"/>
          <p:nvPr/>
        </p:nvSpPr>
        <p:spPr>
          <a:xfrm>
            <a:off x="3844787" y="5334000"/>
            <a:ext cx="4502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6133AC-A530-4836-BD5F-732E758B1E24}"/>
              </a:ext>
            </a:extLst>
          </p:cNvPr>
          <p:cNvCxnSpPr/>
          <p:nvPr/>
        </p:nvCxnSpPr>
        <p:spPr>
          <a:xfrm flipH="1" flipV="1">
            <a:off x="2667000" y="4038600"/>
            <a:ext cx="1676400" cy="1371600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B4D41D-2B53-4E4A-BD7D-F8C491517F05}"/>
              </a:ext>
            </a:extLst>
          </p:cNvPr>
          <p:cNvCxnSpPr>
            <a:cxnSpLocks/>
          </p:cNvCxnSpPr>
          <p:nvPr/>
        </p:nvCxnSpPr>
        <p:spPr>
          <a:xfrm flipV="1">
            <a:off x="5511248" y="3051314"/>
            <a:ext cx="3099352" cy="235888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74EA1C1-FD24-4957-A3FF-04F5BC074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9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9"/>
    </mc:Choice>
    <mc:Fallback>
      <p:transition spd="slow" advTm="1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99E0BD-FC2C-4102-AA0B-0FF2CCBC590C}"/>
              </a:ext>
            </a:extLst>
          </p:cNvPr>
          <p:cNvSpPr txBox="1"/>
          <p:nvPr/>
        </p:nvSpPr>
        <p:spPr>
          <a:xfrm>
            <a:off x="4191000" y="10668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</a:t>
            </a:r>
          </a:p>
          <a:p>
            <a:endParaRPr lang="en-US" dirty="0"/>
          </a:p>
        </p:txBody>
      </p:sp>
      <p:pic>
        <p:nvPicPr>
          <p:cNvPr id="3" name="A">
            <a:hlinkClick r:id="" action="ppaction://media"/>
            <a:extLst>
              <a:ext uri="{FF2B5EF4-FFF2-40B4-BE49-F238E27FC236}">
                <a16:creationId xmlns:a16="http://schemas.microsoft.com/office/drawing/2014/main" id="{68F947D3-759F-46C3-BC89-D3C619BDCF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228600"/>
            <a:ext cx="11506200" cy="641508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0A1ADB-D65F-474E-8AEA-0E18A99494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1"/>
    </mc:Choice>
    <mc:Fallback xmlns="">
      <p:transition spd="slow" advTm="2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64" objId="3"/>
        <p14:triggerEvt type="onClick" time="2864" objId="3"/>
        <p14:stopEvt time="17431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>
            <a:extLst>
              <a:ext uri="{FF2B5EF4-FFF2-40B4-BE49-F238E27FC236}">
                <a16:creationId xmlns:a16="http://schemas.microsoft.com/office/drawing/2014/main" id="{D18362C1-CCFF-4F25-B9B1-23A48FEA2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930" y="1415364"/>
            <a:ext cx="6054725" cy="6544365"/>
          </a:xfrm>
          <a:prstGeom prst="rect">
            <a:avLst/>
          </a:prstGeom>
          <a:noFill/>
          <a:ln w="38100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11">
            <a:extLst>
              <a:ext uri="{FF2B5EF4-FFF2-40B4-BE49-F238E27FC236}">
                <a16:creationId xmlns:a16="http://schemas.microsoft.com/office/drawing/2014/main" id="{AD98F8C1-168C-49C8-B27E-A0D6706A9991}"/>
              </a:ext>
            </a:extLst>
          </p:cNvPr>
          <p:cNvGrpSpPr>
            <a:grpSpLocks/>
          </p:cNvGrpSpPr>
          <p:nvPr/>
        </p:nvGrpSpPr>
        <p:grpSpPr bwMode="auto">
          <a:xfrm>
            <a:off x="7112078" y="4771253"/>
            <a:ext cx="3948035" cy="2302993"/>
            <a:chOff x="2732988" y="2721335"/>
            <a:chExt cx="6949317" cy="2097207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1E02BF85-7527-4341-88E4-D83A3D3BA49A}"/>
                </a:ext>
              </a:extLst>
            </p:cNvPr>
            <p:cNvSpPr/>
            <p:nvPr/>
          </p:nvSpPr>
          <p:spPr bwMode="auto">
            <a:xfrm>
              <a:off x="5504808" y="3860236"/>
              <a:ext cx="4177497" cy="95830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USB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580183F-8B8D-4748-9D53-396BD2054E7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674898" y="3547979"/>
              <a:ext cx="1056857" cy="3122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6DECCB5-5E3B-4BD3-98BB-149F7310EBE9}"/>
                </a:ext>
              </a:extLst>
            </p:cNvPr>
            <p:cNvSpPr/>
            <p:nvPr/>
          </p:nvSpPr>
          <p:spPr>
            <a:xfrm>
              <a:off x="2732988" y="2721335"/>
              <a:ext cx="3073743" cy="66113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F550C95-8222-4408-B783-5B62415DA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1" t="8878" r="13921" b="38904"/>
          <a:stretch>
            <a:fillRect/>
          </a:stretch>
        </p:blipFill>
        <p:spPr bwMode="auto">
          <a:xfrm>
            <a:off x="73132" y="1415364"/>
            <a:ext cx="5540375" cy="6469063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FDBAE90-C7CF-4088-BAAB-CC78E0BBA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3400"/>
            <a:ext cx="45704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D32202-F8F8-470C-A77A-FDFCADA1A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5661" y="534987"/>
            <a:ext cx="4570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AB2456-22B3-4BA1-8BC5-A9F5721788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24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2"/>
    </mc:Choice>
    <mc:Fallback xmlns="">
      <p:transition spd="slow" advTm="1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E498D-6135-46EA-A8D8-0E9ED6011F18}"/>
              </a:ext>
            </a:extLst>
          </p:cNvPr>
          <p:cNvSpPr txBox="1"/>
          <p:nvPr/>
        </p:nvSpPr>
        <p:spPr>
          <a:xfrm>
            <a:off x="1066800" y="1905000"/>
            <a:ext cx="10287000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Computer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6B3F3A-C2BC-44D3-BA87-0A7CC2AB9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45704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A9B1C6-3E97-4766-AA43-03D08D52A2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79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0"/>
    </mc:Choice>
    <mc:Fallback xmlns="">
      <p:transition spd="slow" advTm="15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Box 2">
            <a:extLst>
              <a:ext uri="{FF2B5EF4-FFF2-40B4-BE49-F238E27FC236}">
                <a16:creationId xmlns:a16="http://schemas.microsoft.com/office/drawing/2014/main" id="{C836C5C4-7F35-485D-8710-33C81532B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8811"/>
            <a:ext cx="100218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FA6804D-F50E-421F-84D8-6A9E51F40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702" y="2362200"/>
            <a:ext cx="5338763" cy="1200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altLang="en-US" sz="3600" b="1" dirty="0">
              <a:latin typeface="time new roman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039D28B-4191-4FB8-846A-1C1588CAE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6865" y="4114800"/>
            <a:ext cx="53086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30A46A1-D7A8-4382-A7BE-5BABDD08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92914"/>
            <a:ext cx="4191000" cy="4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1">
            <a:extLst>
              <a:ext uri="{FF2B5EF4-FFF2-40B4-BE49-F238E27FC236}">
                <a16:creationId xmlns:a16="http://schemas.microsoft.com/office/drawing/2014/main" id="{6FE7CE29-03C1-49B4-B03E-2F246B98FD42}"/>
              </a:ext>
            </a:extLst>
          </p:cNvPr>
          <p:cNvGrpSpPr>
            <a:grpSpLocks/>
          </p:cNvGrpSpPr>
          <p:nvPr/>
        </p:nvGrpSpPr>
        <p:grpSpPr bwMode="auto">
          <a:xfrm>
            <a:off x="2242930" y="4028660"/>
            <a:ext cx="3395870" cy="1447800"/>
            <a:chOff x="2554015" y="2886841"/>
            <a:chExt cx="8585779" cy="1931701"/>
          </a:xfrm>
        </p:grpSpPr>
        <p:sp>
          <p:nvSpPr>
            <p:cNvPr id="8" name="Rounded Rectangle 3">
              <a:extLst>
                <a:ext uri="{FF2B5EF4-FFF2-40B4-BE49-F238E27FC236}">
                  <a16:creationId xmlns:a16="http://schemas.microsoft.com/office/drawing/2014/main" id="{18EF285B-D722-4685-82D1-21BDEA55475F}"/>
                </a:ext>
              </a:extLst>
            </p:cNvPr>
            <p:cNvSpPr/>
            <p:nvPr/>
          </p:nvSpPr>
          <p:spPr bwMode="auto">
            <a:xfrm>
              <a:off x="5504807" y="3860237"/>
              <a:ext cx="5634987" cy="95830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USB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C5825D6-CE7D-4BC0-B9FC-43FC74B4668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674898" y="3547979"/>
              <a:ext cx="1056857" cy="3122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A33E5F-B81D-47C9-BD44-ABDF20D290CF}"/>
                </a:ext>
              </a:extLst>
            </p:cNvPr>
            <p:cNvSpPr/>
            <p:nvPr/>
          </p:nvSpPr>
          <p:spPr>
            <a:xfrm>
              <a:off x="2554015" y="2886841"/>
              <a:ext cx="3073743" cy="66113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1051CA-42C2-46F4-BEC6-11343885D5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5"/>
    </mc:Choice>
    <mc:Fallback xmlns="">
      <p:transition spd="slow" advTm="14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">
            <a:hlinkClick r:id="" action="ppaction://media"/>
            <a:extLst>
              <a:ext uri="{FF2B5EF4-FFF2-40B4-BE49-F238E27FC236}">
                <a16:creationId xmlns:a16="http://schemas.microsoft.com/office/drawing/2014/main" id="{95A34985-7598-4CC5-A468-76AF8D3982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381000"/>
            <a:ext cx="11277600" cy="634365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11387A-784B-4118-8097-FE2E4B5FE6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6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5"/>
    </mc:Choice>
    <mc:Fallback xmlns="">
      <p:transition spd="slow" advTm="1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95" objId="2"/>
        <p14:triggerEvt type="onClick" time="2596" objId="2"/>
        <p14:stopEvt time="11258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E5DF82-7448-4B3F-87E2-76CB01154F00}"/>
              </a:ext>
            </a:extLst>
          </p:cNvPr>
          <p:cNvSpPr txBox="1"/>
          <p:nvPr/>
        </p:nvSpPr>
        <p:spPr>
          <a:xfrm>
            <a:off x="3276600" y="1371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B01AA9-6D40-4855-9636-83417B550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6486450" cy="609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B85CB9-825F-4ADE-9904-1B50D0531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1096342"/>
            <a:ext cx="2698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34E1A6-BE54-43BB-BDA4-168F5021D906}"/>
              </a:ext>
            </a:extLst>
          </p:cNvPr>
          <p:cNvSpPr/>
          <p:nvPr/>
        </p:nvSpPr>
        <p:spPr>
          <a:xfrm>
            <a:off x="3124200" y="2246531"/>
            <a:ext cx="2590800" cy="3392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A799F4-3DB5-4184-9F31-728956712E42}"/>
              </a:ext>
            </a:extLst>
          </p:cNvPr>
          <p:cNvSpPr txBox="1"/>
          <p:nvPr/>
        </p:nvSpPr>
        <p:spPr>
          <a:xfrm>
            <a:off x="5029200" y="2766543"/>
            <a:ext cx="632090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034FE0-2BD7-4CD0-8E20-1B089951E712}"/>
              </a:ext>
            </a:extLst>
          </p:cNvPr>
          <p:cNvSpPr txBox="1"/>
          <p:nvPr/>
        </p:nvSpPr>
        <p:spPr>
          <a:xfrm>
            <a:off x="5029200" y="3773738"/>
            <a:ext cx="627782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F66E661-852D-4178-8988-E5840C9353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5"/>
    </mc:Choice>
    <mc:Fallback xmlns="">
      <p:transition spd="slow" advTm="13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">
            <a:extLst>
              <a:ext uri="{FF2B5EF4-FFF2-40B4-BE49-F238E27FC236}">
                <a16:creationId xmlns:a16="http://schemas.microsoft.com/office/drawing/2014/main" id="{2176E562-305D-40B2-9A81-8EF92101E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814" y="609603"/>
            <a:ext cx="70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AAF212-7B02-4992-A99C-8EBFED6E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600201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DF3713-83F3-4DA2-AA28-02688269A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716213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EA4318-D6A6-41C6-A533-FCF96F8E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86201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BBBF53-0725-429F-8261-BD12BF610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418" y="4876800"/>
            <a:ext cx="77771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52728B-F2FF-4703-9328-00E5055450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0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74"/>
    </mc:Choice>
    <mc:Fallback xmlns="">
      <p:transition spd="slow" advTm="14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CF432D-05A8-4621-9908-66C236D6FF97}"/>
              </a:ext>
            </a:extLst>
          </p:cNvPr>
          <p:cNvSpPr txBox="1"/>
          <p:nvPr/>
        </p:nvSpPr>
        <p:spPr>
          <a:xfrm>
            <a:off x="457200" y="990600"/>
            <a:ext cx="11353800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Sao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LOP4A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KHOILOP4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E07F4C-1589-4EDB-A63F-B75240746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2"/>
    </mc:Choice>
    <mc:Fallback xmlns="">
      <p:transition spd="slow" advTm="1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95B24D4E-86EF-4E72-87F0-1D4D34ED7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74875"/>
            <a:ext cx="5478463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>
            <a:extLst>
              <a:ext uri="{FF2B5EF4-FFF2-40B4-BE49-F238E27FC236}">
                <a16:creationId xmlns:a16="http://schemas.microsoft.com/office/drawing/2014/main" id="{8D4382BB-73CB-4008-9367-B1E461F57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2174875"/>
            <a:ext cx="56261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3">
            <a:extLst>
              <a:ext uri="{FF2B5EF4-FFF2-40B4-BE49-F238E27FC236}">
                <a16:creationId xmlns:a16="http://schemas.microsoft.com/office/drawing/2014/main" id="{C6052BFC-A023-4A01-AC88-0B14E984B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555625"/>
            <a:ext cx="5626100" cy="1385888"/>
          </a:xfrm>
          <a:prstGeom prst="rect">
            <a:avLst/>
          </a:prstGeom>
          <a:solidFill>
            <a:srgbClr val="FFCC99">
              <a:alpha val="25882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LOP4A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Coppy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3" name="TextBox 4">
            <a:extLst>
              <a:ext uri="{FF2B5EF4-FFF2-40B4-BE49-F238E27FC236}">
                <a16:creationId xmlns:a16="http://schemas.microsoft.com/office/drawing/2014/main" id="{4BB9CECF-3391-4313-9D66-D92358A79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3" y="573088"/>
            <a:ext cx="5626100" cy="1384300"/>
          </a:xfrm>
          <a:prstGeom prst="rect">
            <a:avLst/>
          </a:prstGeom>
          <a:solidFill>
            <a:srgbClr val="FFCC99">
              <a:alpha val="25882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5EBD2-FA30-4EC6-888D-234D1FA9B012}"/>
              </a:ext>
            </a:extLst>
          </p:cNvPr>
          <p:cNvCxnSpPr/>
          <p:nvPr/>
        </p:nvCxnSpPr>
        <p:spPr>
          <a:xfrm>
            <a:off x="2570163" y="6202363"/>
            <a:ext cx="1865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EC7CDD-1856-4F41-8342-E63A048F2535}"/>
              </a:ext>
            </a:extLst>
          </p:cNvPr>
          <p:cNvCxnSpPr/>
          <p:nvPr/>
        </p:nvCxnSpPr>
        <p:spPr>
          <a:xfrm>
            <a:off x="2570163" y="6372225"/>
            <a:ext cx="1865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1CB10E-1F70-4DEF-9DE1-7D26DE0F4D52}"/>
              </a:ext>
            </a:extLst>
          </p:cNvPr>
          <p:cNvCxnSpPr/>
          <p:nvPr/>
        </p:nvCxnSpPr>
        <p:spPr>
          <a:xfrm>
            <a:off x="9236075" y="5037138"/>
            <a:ext cx="1958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01DFE1-2890-4A21-B96B-79FAFB8A2663}"/>
              </a:ext>
            </a:extLst>
          </p:cNvPr>
          <p:cNvCxnSpPr/>
          <p:nvPr/>
        </p:nvCxnSpPr>
        <p:spPr>
          <a:xfrm>
            <a:off x="9239250" y="4868863"/>
            <a:ext cx="195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553A97-F914-46AD-A072-F39C064B69EE}"/>
              </a:ext>
            </a:extLst>
          </p:cNvPr>
          <p:cNvCxnSpPr/>
          <p:nvPr/>
        </p:nvCxnSpPr>
        <p:spPr>
          <a:xfrm>
            <a:off x="2570163" y="6202363"/>
            <a:ext cx="0" cy="1698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7790AC-DC21-4446-B1CB-A52A8B72C000}"/>
              </a:ext>
            </a:extLst>
          </p:cNvPr>
          <p:cNvCxnSpPr/>
          <p:nvPr/>
        </p:nvCxnSpPr>
        <p:spPr>
          <a:xfrm>
            <a:off x="11193463" y="4860925"/>
            <a:ext cx="0" cy="1682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6F587E-4A64-4433-BCB7-B9D6F35F2A4B}"/>
              </a:ext>
            </a:extLst>
          </p:cNvPr>
          <p:cNvCxnSpPr/>
          <p:nvPr/>
        </p:nvCxnSpPr>
        <p:spPr>
          <a:xfrm>
            <a:off x="9239250" y="4868863"/>
            <a:ext cx="0" cy="1682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B13070-F1E5-4725-8FF7-1409E902B996}"/>
              </a:ext>
            </a:extLst>
          </p:cNvPr>
          <p:cNvCxnSpPr/>
          <p:nvPr/>
        </p:nvCxnSpPr>
        <p:spPr>
          <a:xfrm>
            <a:off x="4435475" y="6202363"/>
            <a:ext cx="0" cy="1698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F02A7A-4BAA-4A85-8A96-4ADA596C4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4"/>
    </mc:Choice>
    <mc:Fallback xmlns="">
      <p:transition spd="slow" advTm="18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8C9B55-264D-4063-B161-603B7B038DEF}"/>
              </a:ext>
            </a:extLst>
          </p:cNvPr>
          <p:cNvSpPr txBox="1"/>
          <p:nvPr/>
        </p:nvSpPr>
        <p:spPr>
          <a:xfrm>
            <a:off x="3733800" y="1524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</a:t>
            </a:r>
          </a:p>
          <a:p>
            <a:endParaRPr lang="en-US" dirty="0"/>
          </a:p>
        </p:txBody>
      </p:sp>
      <p:pic>
        <p:nvPicPr>
          <p:cNvPr id="3" name="C (1)">
            <a:hlinkClick r:id="" action="ppaction://media"/>
            <a:extLst>
              <a:ext uri="{FF2B5EF4-FFF2-40B4-BE49-F238E27FC236}">
                <a16:creationId xmlns:a16="http://schemas.microsoft.com/office/drawing/2014/main" id="{93D5625B-74B5-4FAE-A4CE-7543E37A14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94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471487"/>
            <a:ext cx="11430000" cy="63865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0D3EB2-5450-4C71-A393-1F4DE7E7B2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6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93"/>
    </mc:Choice>
    <mc:Fallback xmlns="">
      <p:transition spd="slow" advTm="5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971" objId="3"/>
        <p14:triggerEvt type="onClick" time="6971" objId="3"/>
        <p14:stopEvt time="42827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0D2EFA-19C7-4B5C-886C-B112A1F46EA2}"/>
              </a:ext>
            </a:extLst>
          </p:cNvPr>
          <p:cNvSpPr txBox="1"/>
          <p:nvPr/>
        </p:nvSpPr>
        <p:spPr>
          <a:xfrm>
            <a:off x="1447800" y="6858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3F58D1-4F08-4BEE-B1F6-1443EC6B1F57}"/>
              </a:ext>
            </a:extLst>
          </p:cNvPr>
          <p:cNvSpPr txBox="1"/>
          <p:nvPr/>
        </p:nvSpPr>
        <p:spPr>
          <a:xfrm>
            <a:off x="1447800" y="2133600"/>
            <a:ext cx="833522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LOP4A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551BDF-3E2F-4859-A833-14F2AC6934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3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3"/>
    </mc:Choice>
    <mc:Fallback xmlns="">
      <p:transition spd="slow" advTm="16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39886-DF2A-4F08-AE26-A415BC39BDCC}"/>
              </a:ext>
            </a:extLst>
          </p:cNvPr>
          <p:cNvSpPr/>
          <p:nvPr/>
        </p:nvSpPr>
        <p:spPr>
          <a:xfrm>
            <a:off x="787086" y="457200"/>
            <a:ext cx="5638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36C69-E400-4941-A27C-325EB4582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13" y="2209800"/>
            <a:ext cx="3806860" cy="253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B85C96-234F-44D5-BCC2-0279DB51C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275" y="867832"/>
            <a:ext cx="2371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4708B3-1E29-4AF3-B81E-2CFEC6401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38600"/>
            <a:ext cx="2903538" cy="830263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(ổ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4AC3C-7BE2-40AA-AF92-C2693A79A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2209800"/>
            <a:ext cx="2420938" cy="461963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CD/DVD</a:t>
            </a: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94E4126D-F9EC-4623-9A0F-EF4017284894}"/>
              </a:ext>
            </a:extLst>
          </p:cNvPr>
          <p:cNvSpPr/>
          <p:nvPr/>
        </p:nvSpPr>
        <p:spPr>
          <a:xfrm>
            <a:off x="8276119" y="3581400"/>
            <a:ext cx="3348038" cy="2724150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ổ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(ổ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DVD…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C73897-9E65-4799-A0D6-BC59FA017E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407874"/>
            <a:ext cx="2903538" cy="22057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8EAEFE-7AC3-40F2-97F6-D1AB0D2F18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9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17"/>
    </mc:Choice>
    <mc:Fallback xmlns="">
      <p:transition spd="slow" advTm="43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628650"/>
            <a:ext cx="4038600" cy="666750"/>
          </a:xfrm>
          <a:solidFill>
            <a:srgbClr val="FFFF99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CẦN GHI NHỚ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1"/>
            <a:ext cx="11201400" cy="213359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Một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số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bị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lưu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trữ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thông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tin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phổ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biến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: USB….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USB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là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bị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lưu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trữ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ngoài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gọn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nhẹ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thuận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tiện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sử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dụng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</a:t>
            </a:r>
            <a:endParaRPr lang="en-US" sz="3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64F4C8-5E14-4F4B-BB80-BEB3F2612C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53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931">
        <p:circle/>
      </p:transition>
    </mc:Choice>
    <mc:Fallback xmlns="">
      <p:transition spd="slow" advTm="2093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33602" y="2298918"/>
            <a:ext cx="800099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600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6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6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6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600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6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6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600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6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6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29825A-157B-4C76-9E58-B2FA35CBF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567">
        <p:circle/>
      </p:transition>
    </mc:Choice>
    <mc:Fallback xmlns="">
      <p:transition spd="slow" advTm="125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7059" r="3713"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7467600" y="2133600"/>
            <a:ext cx="4057034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ÔN </a:t>
            </a:r>
            <a:r>
              <a:rPr lang="en-US" sz="2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BÀI </a:t>
            </a:r>
            <a:endParaRPr kumimoji="0" lang="en-US" sz="2400" b="1" u="none" strike="noStrike" kern="10" cap="none" spc="0" normalizeH="0" baseline="0" noProof="0" dirty="0">
              <a:ln w="12700">
                <a:solidFill>
                  <a:prstClr val="black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2EAB51-830E-4461-9371-CAC96AD71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1"/>
    </mc:Choice>
    <mc:Fallback xmlns="">
      <p:transition spd="slow" advTm="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5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F2B1E6B4-99CF-42D0-A642-CA332FA42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769282"/>
              </p:ext>
            </p:extLst>
          </p:nvPr>
        </p:nvGraphicFramePr>
        <p:xfrm>
          <a:off x="1084632" y="1447800"/>
          <a:ext cx="10038235" cy="4561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895">
                  <a:extLst>
                    <a:ext uri="{9D8B030D-6E8A-4147-A177-3AD203B41FA5}">
                      <a16:colId xmlns:a16="http://schemas.microsoft.com/office/drawing/2014/main" val="3672548028"/>
                    </a:ext>
                  </a:extLst>
                </a:gridCol>
                <a:gridCol w="8031473">
                  <a:extLst>
                    <a:ext uri="{9D8B030D-6E8A-4147-A177-3AD203B41FA5}">
                      <a16:colId xmlns:a16="http://schemas.microsoft.com/office/drawing/2014/main" val="248390368"/>
                    </a:ext>
                  </a:extLst>
                </a:gridCol>
                <a:gridCol w="1216867">
                  <a:extLst>
                    <a:ext uri="{9D8B030D-6E8A-4147-A177-3AD203B41FA5}">
                      <a16:colId xmlns:a16="http://schemas.microsoft.com/office/drawing/2014/main" val="2160692999"/>
                    </a:ext>
                  </a:extLst>
                </a:gridCol>
              </a:tblGrid>
              <a:tr h="78491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137160" marR="137160" marT="137160" marB="13716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tệp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986152"/>
                  </a:ext>
                </a:extLst>
              </a:tr>
              <a:tr h="72065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marL="137160" marR="137160" marT="137160" marB="13716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Tệp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Baisoan.docx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Paint.</a:t>
                      </a:r>
                    </a:p>
                  </a:txBody>
                  <a:tcPr marL="137160" marR="137160" marT="137160" marB="13716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021723"/>
                  </a:ext>
                </a:extLst>
              </a:tr>
              <a:tr h="62802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marL="137160" marR="137160" marT="137160" marB="13716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tệp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137160" marB="13716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528772"/>
                  </a:ext>
                </a:extLst>
              </a:tr>
              <a:tr h="51059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marL="137160" marR="137160" marT="137160" marB="13716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tệp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137160" marR="137160" marT="137160" marB="13716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520121"/>
                  </a:ext>
                </a:extLst>
              </a:tr>
              <a:tr h="113377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marL="137160" marR="137160" marT="137160" marB="13716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Tệp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PowerPoint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.pptx</a:t>
                      </a:r>
                    </a:p>
                  </a:txBody>
                  <a:tcPr marL="137160" marR="137160" marT="137160" marB="13716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772390"/>
                  </a:ext>
                </a:extLst>
              </a:tr>
              <a:tr h="6416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marL="137160" marR="137160" marT="137160" marB="13716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tệp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137160" marB="13716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55403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41BB662-8232-4CC3-B770-1559F22C68DE}"/>
              </a:ext>
            </a:extLst>
          </p:cNvPr>
          <p:cNvSpPr txBox="1"/>
          <p:nvPr/>
        </p:nvSpPr>
        <p:spPr>
          <a:xfrm>
            <a:off x="1676400" y="565686"/>
            <a:ext cx="929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ở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7C4C3-34DC-473F-8721-9C4E68E2E235}"/>
              </a:ext>
            </a:extLst>
          </p:cNvPr>
          <p:cNvSpPr txBox="1"/>
          <p:nvPr/>
        </p:nvSpPr>
        <p:spPr>
          <a:xfrm>
            <a:off x="10287000" y="16880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306F8-FF91-4A6D-801F-68A6D70AF7B5}"/>
              </a:ext>
            </a:extLst>
          </p:cNvPr>
          <p:cNvSpPr txBox="1"/>
          <p:nvPr/>
        </p:nvSpPr>
        <p:spPr>
          <a:xfrm>
            <a:off x="10287000" y="4572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905CEB-F633-463B-A8E4-3847966A297A}"/>
              </a:ext>
            </a:extLst>
          </p:cNvPr>
          <p:cNvSpPr txBox="1"/>
          <p:nvPr/>
        </p:nvSpPr>
        <p:spPr>
          <a:xfrm>
            <a:off x="10287000" y="5486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B7482D-F4B2-46A5-ACB7-5ADEAFE69789}"/>
              </a:ext>
            </a:extLst>
          </p:cNvPr>
          <p:cNvSpPr txBox="1"/>
          <p:nvPr/>
        </p:nvSpPr>
        <p:spPr>
          <a:xfrm>
            <a:off x="10287000" y="3733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2FBAB9-4F53-4012-952C-0EAA859B71AA}"/>
              </a:ext>
            </a:extLst>
          </p:cNvPr>
          <p:cNvSpPr txBox="1"/>
          <p:nvPr/>
        </p:nvSpPr>
        <p:spPr>
          <a:xfrm>
            <a:off x="10287000" y="301653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FB1BD-36A1-4E56-A96E-1C3917C804FB}"/>
              </a:ext>
            </a:extLst>
          </p:cNvPr>
          <p:cNvSpPr txBox="1"/>
          <p:nvPr/>
        </p:nvSpPr>
        <p:spPr>
          <a:xfrm>
            <a:off x="10287000" y="236378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F79F5A69-3C2D-43BE-8CC4-DCBBC94DEC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844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289">
        <p159:morph option="byObject"/>
      </p:transition>
    </mc:Choice>
    <mc:Fallback xmlns="">
      <p:transition spd="slow" advTm="60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/>
      <p:bldP spid="10" grpId="0"/>
      <p:bldP spid="19" grpId="0"/>
      <p:bldP spid="20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1" t="54968" r="1161" b="12201"/>
          <a:stretch/>
        </p:blipFill>
        <p:spPr>
          <a:xfrm>
            <a:off x="-987144" y="2743200"/>
            <a:ext cx="3236492" cy="4449247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1981200" y="194481"/>
            <a:ext cx="8534594" cy="251460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71F6B5-2A58-4D29-BB29-318D04DC1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93" y="2919547"/>
            <a:ext cx="2478508" cy="2253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31085-1A4E-4DCF-9562-0228A15CBD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93" y="2967481"/>
            <a:ext cx="2606182" cy="2205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9D9EDD-26B9-47A1-8EA7-D949062FDA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919547"/>
            <a:ext cx="2286194" cy="22534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4BC21A-1CCC-4340-8FAB-CFE06C5044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962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4"/>
    </mc:Choice>
    <mc:Fallback xmlns="">
      <p:transition spd="slow" advTm="1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>
            <a:extLst>
              <a:ext uri="{FF2B5EF4-FFF2-40B4-BE49-F238E27FC236}">
                <a16:creationId xmlns:a16="http://schemas.microsoft.com/office/drawing/2014/main" id="{489799F7-FF13-4359-8D61-D00EB3257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766" y="1752600"/>
            <a:ext cx="106364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</a:rPr>
              <a:t>5</a:t>
            </a: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: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Sử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dụng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thiết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lưu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trữ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ngoài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</a:rPr>
              <a:t>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(SGK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trang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21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)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A5DEE8-63F1-4C9F-9F83-EE82551C8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2"/>
    </mc:Choice>
    <mc:Fallback xmlns="">
      <p:transition spd="slow" advTm="1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C726ED-AE28-4A54-A3BC-43FC2109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82663"/>
            <a:ext cx="9601200" cy="13033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085DC-0678-4533-A61B-2EF7286A401E}"/>
              </a:ext>
            </a:extLst>
          </p:cNvPr>
          <p:cNvSpPr txBox="1"/>
          <p:nvPr/>
        </p:nvSpPr>
        <p:spPr>
          <a:xfrm>
            <a:off x="1447800" y="2362200"/>
            <a:ext cx="9525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 2" panose="05020102010507070707" pitchFamily="18" charset="2"/>
              <a:buChar char="P"/>
            </a:pP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USB,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CD/DVD, ổ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6D6186-EB03-4469-B8C2-B3143DF7797F}"/>
              </a:ext>
            </a:extLst>
          </p:cNvPr>
          <p:cNvSpPr txBox="1"/>
          <p:nvPr/>
        </p:nvSpPr>
        <p:spPr>
          <a:xfrm>
            <a:off x="1463644" y="3657600"/>
            <a:ext cx="96792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USB,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CD/DVD, ổ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B537D6-77F9-41C1-97A5-98F7EEE8FE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7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8"/>
    </mc:Choice>
    <mc:Fallback xmlns="">
      <p:transition spd="slow" advTm="2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E506C4-3A9E-444C-B54D-9ADAB18E7F03}"/>
              </a:ext>
            </a:extLst>
          </p:cNvPr>
          <p:cNvSpPr/>
          <p:nvPr/>
        </p:nvSpPr>
        <p:spPr>
          <a:xfrm>
            <a:off x="1295400" y="742769"/>
            <a:ext cx="4909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A. HOẠT ĐỘNG CƠ BẢN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709B7-E6AE-4A85-9014-026585BEC306}"/>
              </a:ext>
            </a:extLst>
          </p:cNvPr>
          <p:cNvSpPr/>
          <p:nvPr/>
        </p:nvSpPr>
        <p:spPr>
          <a:xfrm>
            <a:off x="838200" y="2859613"/>
            <a:ext cx="100584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đúp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903683C1-8FB9-4D21-980A-5EF878735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514600"/>
            <a:ext cx="129698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564800-2A29-4243-BE3A-C18FAA978F99}"/>
              </a:ext>
            </a:extLst>
          </p:cNvPr>
          <p:cNvSpPr/>
          <p:nvPr/>
        </p:nvSpPr>
        <p:spPr>
          <a:xfrm>
            <a:off x="1371600" y="1485779"/>
            <a:ext cx="4354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Khám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phá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Computer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CE8F63-29D4-47AD-9AB0-95687EE8E6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4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0"/>
    </mc:Choice>
    <mc:Fallback xmlns="">
      <p:transition spd="slow" advTm="1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50E1A1-5049-484E-894F-8B0B3882E4E8}"/>
              </a:ext>
            </a:extLst>
          </p:cNvPr>
          <p:cNvSpPr/>
          <p:nvPr/>
        </p:nvSpPr>
        <p:spPr>
          <a:xfrm>
            <a:off x="4237158" y="3244334"/>
            <a:ext cx="3717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u="sng" dirty="0" err="1">
                <a:solidFill>
                  <a:srgbClr val="002060"/>
                </a:solidFill>
                <a:latin typeface="Times New Roman" pitchFamily="18" charset="0"/>
              </a:rPr>
              <a:t>Hoạt</a:t>
            </a:r>
            <a:r>
              <a:rPr lang="en-US" b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b="1" u="sng" dirty="0">
                <a:solidFill>
                  <a:srgbClr val="002060"/>
                </a:solidFill>
                <a:latin typeface="Times New Roman" pitchFamily="18" charset="0"/>
              </a:rPr>
              <a:t> 1: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Khám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</a:rPr>
              <a:t>phá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Computer: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3A7BDC6-53DF-478C-A960-031B3E2C0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20385"/>
            <a:ext cx="11428412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6">
            <a:extLst>
              <a:ext uri="{FF2B5EF4-FFF2-40B4-BE49-F238E27FC236}">
                <a16:creationId xmlns:a16="http://schemas.microsoft.com/office/drawing/2014/main" id="{E5E54D57-3748-495F-8272-56ECDCFB4143}"/>
              </a:ext>
            </a:extLst>
          </p:cNvPr>
          <p:cNvGrpSpPr>
            <a:grpSpLocks/>
          </p:cNvGrpSpPr>
          <p:nvPr/>
        </p:nvGrpSpPr>
        <p:grpSpPr bwMode="auto">
          <a:xfrm>
            <a:off x="3089275" y="55563"/>
            <a:ext cx="3463924" cy="1112837"/>
            <a:chOff x="3090041" y="45322"/>
            <a:chExt cx="3463196" cy="9271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3" name="Rounded Rectangle 6">
              <a:extLst>
                <a:ext uri="{FF2B5EF4-FFF2-40B4-BE49-F238E27FC236}">
                  <a16:creationId xmlns:a16="http://schemas.microsoft.com/office/drawing/2014/main" id="{C59780C6-04A6-4FF8-A361-085C29123820}"/>
                </a:ext>
              </a:extLst>
            </p:cNvPr>
            <p:cNvSpPr/>
            <p:nvPr/>
          </p:nvSpPr>
          <p:spPr>
            <a:xfrm>
              <a:off x="4158204" y="45322"/>
              <a:ext cx="2395033" cy="9271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Computer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AE19F5C-8295-4BC0-91EE-75AC950B5BB8}"/>
                </a:ext>
              </a:extLst>
            </p:cNvPr>
            <p:cNvCxnSpPr/>
            <p:nvPr/>
          </p:nvCxnSpPr>
          <p:spPr>
            <a:xfrm rot="10800000" flipV="1">
              <a:off x="3090041" y="443407"/>
              <a:ext cx="1068163" cy="71417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30">
            <a:extLst>
              <a:ext uri="{FF2B5EF4-FFF2-40B4-BE49-F238E27FC236}">
                <a16:creationId xmlns:a16="http://schemas.microsoft.com/office/drawing/2014/main" id="{F3E6465F-523F-4EB4-BD45-BEBBA4C0E572}"/>
              </a:ext>
            </a:extLst>
          </p:cNvPr>
          <p:cNvGrpSpPr>
            <a:grpSpLocks/>
          </p:cNvGrpSpPr>
          <p:nvPr/>
        </p:nvGrpSpPr>
        <p:grpSpPr bwMode="auto">
          <a:xfrm>
            <a:off x="3329320" y="1964963"/>
            <a:ext cx="8644696" cy="4535678"/>
            <a:chOff x="2580126" y="1810407"/>
            <a:chExt cx="7455315" cy="3779270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DB4D3CD9-E037-4F8B-962B-042A0E540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0126" y="1810407"/>
              <a:ext cx="7178729" cy="16737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ounded Rectangle 13">
              <a:extLst>
                <a:ext uri="{FF2B5EF4-FFF2-40B4-BE49-F238E27FC236}">
                  <a16:creationId xmlns:a16="http://schemas.microsoft.com/office/drawing/2014/main" id="{B63A4371-ADF8-4137-B934-ECA09F4CDA24}"/>
                </a:ext>
              </a:extLst>
            </p:cNvPr>
            <p:cNvSpPr/>
            <p:nvPr/>
          </p:nvSpPr>
          <p:spPr>
            <a:xfrm>
              <a:off x="7125623" y="4192848"/>
              <a:ext cx="2909818" cy="139682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ổ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đĩa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C, D, E, F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E00A980-13A7-4C5E-81DF-B9DC0BA15C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72747" y="3434751"/>
              <a:ext cx="507786" cy="713150"/>
            </a:xfrm>
            <a:prstGeom prst="straightConnector1">
              <a:avLst/>
            </a:prstGeom>
            <a:grpFill/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31">
            <a:extLst>
              <a:ext uri="{FF2B5EF4-FFF2-40B4-BE49-F238E27FC236}">
                <a16:creationId xmlns:a16="http://schemas.microsoft.com/office/drawing/2014/main" id="{CA9FF92E-BA38-47E8-A3A3-08573123EAE0}"/>
              </a:ext>
            </a:extLst>
          </p:cNvPr>
          <p:cNvGrpSpPr>
            <a:grpSpLocks/>
          </p:cNvGrpSpPr>
          <p:nvPr/>
        </p:nvGrpSpPr>
        <p:grpSpPr bwMode="auto">
          <a:xfrm>
            <a:off x="3246438" y="4267200"/>
            <a:ext cx="5331036" cy="1395239"/>
            <a:chOff x="2680793" y="3779782"/>
            <a:chExt cx="5075999" cy="1162820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62516C04-08E8-42F7-A5CE-3EA0C5CD72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793" y="3779782"/>
              <a:ext cx="2773204" cy="855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4">
              <a:extLst>
                <a:ext uri="{FF2B5EF4-FFF2-40B4-BE49-F238E27FC236}">
                  <a16:creationId xmlns:a16="http://schemas.microsoft.com/office/drawing/2014/main" id="{D151EF8E-3093-429A-9C95-D7D5D08726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98412" y="4209773"/>
              <a:ext cx="2758380" cy="732829"/>
              <a:chOff x="4131486" y="4556756"/>
              <a:chExt cx="3421915" cy="1005022"/>
            </a:xfrm>
          </p:grpSpPr>
          <p:sp>
            <p:nvSpPr>
              <p:cNvPr id="22" name="Rounded Rectangle 19">
                <a:extLst>
                  <a:ext uri="{FF2B5EF4-FFF2-40B4-BE49-F238E27FC236}">
                    <a16:creationId xmlns:a16="http://schemas.microsoft.com/office/drawing/2014/main" id="{27CE0081-98A8-4A72-BA7D-A5E6FFA1F97F}"/>
                  </a:ext>
                </a:extLst>
              </p:cNvPr>
              <p:cNvSpPr/>
              <p:nvPr/>
            </p:nvSpPr>
            <p:spPr>
              <a:xfrm>
                <a:off x="4672366" y="4852320"/>
                <a:ext cx="2881035" cy="709458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Ổ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đĩa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DVD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7EE1601-545F-4822-A784-EC805C548C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31486" y="4556756"/>
                <a:ext cx="1115879" cy="29556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34">
            <a:extLst>
              <a:ext uri="{FF2B5EF4-FFF2-40B4-BE49-F238E27FC236}">
                <a16:creationId xmlns:a16="http://schemas.microsoft.com/office/drawing/2014/main" id="{52BB99A5-88FF-4E84-A3D5-E0DFFFBD39D1}"/>
              </a:ext>
            </a:extLst>
          </p:cNvPr>
          <p:cNvGrpSpPr>
            <a:grpSpLocks/>
          </p:cNvGrpSpPr>
          <p:nvPr/>
        </p:nvGrpSpPr>
        <p:grpSpPr bwMode="auto">
          <a:xfrm>
            <a:off x="404487" y="4770298"/>
            <a:ext cx="7280122" cy="2188230"/>
            <a:chOff x="407770" y="4246013"/>
            <a:chExt cx="6093782" cy="1824017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20812EFA-43BE-4D11-878E-5F478ABE3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70" y="4246013"/>
              <a:ext cx="1988590" cy="18240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ounded Rectangle 26">
              <a:extLst>
                <a:ext uri="{FF2B5EF4-FFF2-40B4-BE49-F238E27FC236}">
                  <a16:creationId xmlns:a16="http://schemas.microsoft.com/office/drawing/2014/main" id="{70A9A97C-BA02-4CE5-9F62-4A249B3DA2B2}"/>
                </a:ext>
              </a:extLst>
            </p:cNvPr>
            <p:cNvSpPr/>
            <p:nvPr/>
          </p:nvSpPr>
          <p:spPr>
            <a:xfrm>
              <a:off x="3176855" y="5291569"/>
              <a:ext cx="3324697" cy="69466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ổ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đĩa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C, D, E, F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7DF6B6E-69FE-4C1C-8D59-2BB20D8F98FF}"/>
                </a:ext>
              </a:extLst>
            </p:cNvPr>
            <p:cNvCxnSpPr/>
            <p:nvPr/>
          </p:nvCxnSpPr>
          <p:spPr>
            <a:xfrm rot="10800000">
              <a:off x="2349623" y="5262288"/>
              <a:ext cx="812943" cy="580918"/>
            </a:xfrm>
            <a:prstGeom prst="straightConnector1">
              <a:avLst/>
            </a:prstGeom>
            <a:grpFill/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B3096D7-58ED-47E0-BD04-64D1FE283D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2"/>
    </mc:Choice>
    <mc:Fallback xmlns="">
      <p:transition spd="slow" advTm="33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9|6.5|1.4|6.3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|5.3|2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2|0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|2.9|6.6|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3.1|0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6.8|5.9|5.3|8.3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9|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7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.2|5.5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.7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Custom 162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CBAF62"/>
      </a:accent1>
      <a:accent2>
        <a:srgbClr val="4096B0"/>
      </a:accent2>
      <a:accent3>
        <a:srgbClr val="803348"/>
      </a:accent3>
      <a:accent4>
        <a:srgbClr val="8E684C"/>
      </a:accent4>
      <a:accent5>
        <a:srgbClr val="AB946B"/>
      </a:accent5>
      <a:accent6>
        <a:srgbClr val="803348"/>
      </a:accent6>
      <a:hlink>
        <a:srgbClr val="86724D"/>
      </a:hlink>
      <a:folHlink>
        <a:srgbClr val="CBAF62"/>
      </a:folHlink>
    </a:clrScheme>
    <a:fontScheme name="Custom 169">
      <a:majorFont>
        <a:latin typeface="Rockwell"/>
        <a:ea typeface=""/>
        <a:cs typeface=""/>
      </a:majorFont>
      <a:minorFont>
        <a:latin typeface="Trebuchet MS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ital Time Capsule SB - v5" id="{7D52FEA8-CE0D-4B98-8CCA-0CCE0FF5E9C1}" vid="{9ABB75D2-37B2-4B8B-B0A6-3CCF3185D65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5928</TotalTime>
  <Words>712</Words>
  <Application>Microsoft Office PowerPoint</Application>
  <PresentationFormat>Widescreen</PresentationFormat>
  <Paragraphs>87</Paragraphs>
  <Slides>26</Slides>
  <Notes>1</Notes>
  <HiddenSlides>0</HiddenSlides>
  <MMClips>29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Lucida Handwriting</vt:lpstr>
      <vt:lpstr>Rockwell</vt:lpstr>
      <vt:lpstr>time new roman</vt:lpstr>
      <vt:lpstr>Times New Roman</vt:lpstr>
      <vt:lpstr>Trebuchet MS</vt:lpstr>
      <vt:lpstr>Wingdings</vt:lpstr>
      <vt:lpstr>Wingdings 2</vt:lpstr>
      <vt:lpstr>1_Office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CẦN GHI NHỚ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</cp:lastModifiedBy>
  <cp:revision>519</cp:revision>
  <dcterms:created xsi:type="dcterms:W3CDTF">2014-10-11T13:38:36Z</dcterms:created>
  <dcterms:modified xsi:type="dcterms:W3CDTF">2021-09-28T14:11:19Z</dcterms:modified>
</cp:coreProperties>
</file>