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18"/>
  </p:notesMasterIdLst>
  <p:sldIdLst>
    <p:sldId id="256" r:id="rId2"/>
    <p:sldId id="298" r:id="rId3"/>
    <p:sldId id="312" r:id="rId4"/>
    <p:sldId id="309" r:id="rId5"/>
    <p:sldId id="310" r:id="rId6"/>
    <p:sldId id="311" r:id="rId7"/>
    <p:sldId id="299" r:id="rId8"/>
    <p:sldId id="315" r:id="rId9"/>
    <p:sldId id="300" r:id="rId10"/>
    <p:sldId id="302" r:id="rId11"/>
    <p:sldId id="304" r:id="rId12"/>
    <p:sldId id="313" r:id="rId13"/>
    <p:sldId id="305" r:id="rId14"/>
    <p:sldId id="306" r:id="rId15"/>
    <p:sldId id="307" r:id="rId16"/>
    <p:sldId id="308" r:id="rId17"/>
  </p:sldIdLst>
  <p:sldSz cx="9144000" cy="5143500" type="screen16x9"/>
  <p:notesSz cx="6858000" cy="9144000"/>
  <p:embeddedFontLst>
    <p:embeddedFont>
      <p:font typeface=".VnArial" panose="020B0604020202020204"/>
      <p:regular r:id="rId19"/>
      <p:bold r:id="rId20"/>
      <p:italic r:id="rId21"/>
      <p:boldItalic r:id="rId22"/>
    </p:embeddedFont>
    <p:embeddedFont>
      <p:font typeface=".VnTime" panose="020B7200000000000000"/>
      <p:regular r:id="rId23"/>
      <p:bold r:id="rId24"/>
      <p:italic r:id="rId25"/>
      <p:boldItalic r:id="rId26"/>
    </p:embeddedFont>
    <p:embeddedFont>
      <p:font typeface="Dosis" pitchFamily="2" charset="0"/>
      <p:regular r:id="rId27"/>
      <p:bold r:id="rId28"/>
    </p:embeddedFont>
    <p:embeddedFont>
      <p:font typeface="Franklin Gothic Book" panose="020B0503020102020204" pitchFamily="34" charset="0"/>
      <p:regular r:id="rId29"/>
      <p:italic r:id="rId30"/>
    </p:embeddedFont>
    <p:embeddedFont>
      <p:font typeface="Sniglet" panose="020B0604020202020204" charset="0"/>
      <p:regular r:id="rId31"/>
    </p:embeddedFont>
    <p:embeddedFont>
      <p:font typeface="Tinos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FF66"/>
    <a:srgbClr val="1C45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05E0FE-D782-4A1A-986F-B7B9CD512967}">
  <a:tblStyle styleId="{BE05E0FE-D782-4A1A-986F-B7B9CD512967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67" d="100"/>
          <a:sy n="167" d="100"/>
        </p:scale>
        <p:origin x="32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457578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4" name="Shape 5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5388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8" name="Shape 5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1766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7461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1" name="Shape 5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2153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01" name="Shape 7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7057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8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8pPr>
            <a:lvl9pPr lvl="8" algn="ctr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7302880" y="-294361"/>
            <a:ext cx="450549" cy="558733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8" name="Shape 248"/>
          <p:cNvSpPr/>
          <p:nvPr/>
        </p:nvSpPr>
        <p:spPr>
          <a:xfrm>
            <a:off x="-35374" y="3366962"/>
            <a:ext cx="443259" cy="504670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9" name="Shape 249"/>
          <p:cNvSpPr/>
          <p:nvPr/>
        </p:nvSpPr>
        <p:spPr>
          <a:xfrm>
            <a:off x="8817947" y="3439660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0" name="Shape 250"/>
          <p:cNvSpPr/>
          <p:nvPr/>
        </p:nvSpPr>
        <p:spPr>
          <a:xfrm>
            <a:off x="8742973" y="4166676"/>
            <a:ext cx="495281" cy="340238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1" name="Shape 251"/>
          <p:cNvSpPr/>
          <p:nvPr/>
        </p:nvSpPr>
        <p:spPr>
          <a:xfrm>
            <a:off x="8360954" y="4506916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2" name="Shape 252"/>
          <p:cNvSpPr/>
          <p:nvPr/>
        </p:nvSpPr>
        <p:spPr>
          <a:xfrm>
            <a:off x="-77078" y="1488018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3" name="Shape 253"/>
          <p:cNvSpPr/>
          <p:nvPr/>
        </p:nvSpPr>
        <p:spPr>
          <a:xfrm>
            <a:off x="8052571" y="482525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4" name="Shape 254"/>
          <p:cNvSpPr/>
          <p:nvPr/>
        </p:nvSpPr>
        <p:spPr>
          <a:xfrm>
            <a:off x="8052577" y="4132326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5" name="Shape 255"/>
          <p:cNvSpPr/>
          <p:nvPr/>
        </p:nvSpPr>
        <p:spPr>
          <a:xfrm>
            <a:off x="7430898" y="4873170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6" name="Shape 256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8522443" y="4000279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8" name="Shape 258"/>
          <p:cNvSpPr/>
          <p:nvPr/>
        </p:nvSpPr>
        <p:spPr>
          <a:xfrm>
            <a:off x="8829403" y="4583868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9" name="Shape 259"/>
          <p:cNvSpPr/>
          <p:nvPr/>
        </p:nvSpPr>
        <p:spPr>
          <a:xfrm>
            <a:off x="8963978" y="1338718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0" name="Shape 260"/>
          <p:cNvSpPr/>
          <p:nvPr/>
        </p:nvSpPr>
        <p:spPr>
          <a:xfrm rot="-2426120">
            <a:off x="7110131" y="4877011"/>
            <a:ext cx="279909" cy="357971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7659647" y="4370196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2" name="Shape 262"/>
          <p:cNvSpPr/>
          <p:nvPr/>
        </p:nvSpPr>
        <p:spPr>
          <a:xfrm>
            <a:off x="8797587" y="3078732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3" name="Shape 263"/>
          <p:cNvSpPr/>
          <p:nvPr/>
        </p:nvSpPr>
        <p:spPr>
          <a:xfrm>
            <a:off x="7782420" y="4885132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346877" y="608614"/>
            <a:ext cx="210213" cy="458888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5" name="Shape 265"/>
          <p:cNvSpPr/>
          <p:nvPr/>
        </p:nvSpPr>
        <p:spPr>
          <a:xfrm>
            <a:off x="645010" y="355961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6" name="Shape 266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7" name="Shape 267"/>
          <p:cNvSpPr/>
          <p:nvPr/>
        </p:nvSpPr>
        <p:spPr>
          <a:xfrm>
            <a:off x="-7" y="1013366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8699356" y="179111"/>
            <a:ext cx="521291" cy="538991"/>
          </a:xfrm>
          <a:custGeom>
            <a:avLst/>
            <a:gdLst/>
            <a:ahLst/>
            <a:cxnLst/>
            <a:rect l="0" t="0" r="0" b="0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9" name="Shape 269"/>
          <p:cNvSpPr/>
          <p:nvPr/>
        </p:nvSpPr>
        <p:spPr>
          <a:xfrm>
            <a:off x="700454" y="4557599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0" name="Shape 270"/>
          <p:cNvSpPr/>
          <p:nvPr/>
        </p:nvSpPr>
        <p:spPr>
          <a:xfrm>
            <a:off x="258966" y="-86251"/>
            <a:ext cx="470320" cy="442210"/>
          </a:xfrm>
          <a:custGeom>
            <a:avLst/>
            <a:gdLst/>
            <a:ahLst/>
            <a:cxnLst/>
            <a:rect l="0" t="0" r="0" b="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1" name="Shape 271"/>
          <p:cNvSpPr/>
          <p:nvPr/>
        </p:nvSpPr>
        <p:spPr>
          <a:xfrm>
            <a:off x="-35015" y="4075593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721257" y="4998018"/>
            <a:ext cx="463058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3" name="Shape 273"/>
          <p:cNvSpPr/>
          <p:nvPr/>
        </p:nvSpPr>
        <p:spPr>
          <a:xfrm>
            <a:off x="-243127" y="5420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4" name="Shape 274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5" name="Shape 275"/>
          <p:cNvSpPr/>
          <p:nvPr/>
        </p:nvSpPr>
        <p:spPr>
          <a:xfrm>
            <a:off x="-38626" y="579045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6" name="Shape 276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7" name="Shape 277"/>
          <p:cNvSpPr/>
          <p:nvPr/>
        </p:nvSpPr>
        <p:spPr>
          <a:xfrm>
            <a:off x="955989" y="-57166"/>
            <a:ext cx="323616" cy="321545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8" name="Shape 278"/>
          <p:cNvSpPr/>
          <p:nvPr/>
        </p:nvSpPr>
        <p:spPr>
          <a:xfrm>
            <a:off x="1333293" y="4678454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9" name="Shape 279"/>
          <p:cNvSpPr/>
          <p:nvPr/>
        </p:nvSpPr>
        <p:spPr>
          <a:xfrm>
            <a:off x="91624" y="4552927"/>
            <a:ext cx="416228" cy="409987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0" name="Shape 280"/>
          <p:cNvSpPr/>
          <p:nvPr/>
        </p:nvSpPr>
        <p:spPr>
          <a:xfrm>
            <a:off x="1525678" y="4911343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1" name="Shape 281"/>
          <p:cNvSpPr/>
          <p:nvPr/>
        </p:nvSpPr>
        <p:spPr>
          <a:xfrm>
            <a:off x="2703" y="4900230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2" name="Shape 282"/>
          <p:cNvSpPr/>
          <p:nvPr/>
        </p:nvSpPr>
        <p:spPr>
          <a:xfrm rot="1920548">
            <a:off x="8225550" y="625274"/>
            <a:ext cx="501521" cy="425556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346867" y="4064142"/>
            <a:ext cx="479680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4" name="Shape 284"/>
          <p:cNvSpPr/>
          <p:nvPr/>
        </p:nvSpPr>
        <p:spPr>
          <a:xfrm rot="-5400000">
            <a:off x="7996280" y="316929"/>
            <a:ext cx="279905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8801760" y="790270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6" name="Shape 286"/>
          <p:cNvSpPr/>
          <p:nvPr/>
        </p:nvSpPr>
        <p:spPr>
          <a:xfrm>
            <a:off x="258962" y="4957957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8699345" y="1151406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/>
          <p:nvPr/>
        </p:nvSpPr>
        <p:spPr>
          <a:xfrm>
            <a:off x="7302880" y="-294361"/>
            <a:ext cx="450549" cy="558733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1" name="Shape 471"/>
          <p:cNvSpPr/>
          <p:nvPr/>
        </p:nvSpPr>
        <p:spPr>
          <a:xfrm>
            <a:off x="-35374" y="3366962"/>
            <a:ext cx="443259" cy="504670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2" name="Shape 472"/>
          <p:cNvSpPr/>
          <p:nvPr/>
        </p:nvSpPr>
        <p:spPr>
          <a:xfrm>
            <a:off x="8817947" y="3439660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3" name="Shape 473"/>
          <p:cNvSpPr/>
          <p:nvPr/>
        </p:nvSpPr>
        <p:spPr>
          <a:xfrm>
            <a:off x="8742973" y="4166676"/>
            <a:ext cx="495281" cy="340238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4" name="Shape 474"/>
          <p:cNvSpPr/>
          <p:nvPr/>
        </p:nvSpPr>
        <p:spPr>
          <a:xfrm>
            <a:off x="8360954" y="4506916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5" name="Shape 475"/>
          <p:cNvSpPr/>
          <p:nvPr/>
        </p:nvSpPr>
        <p:spPr>
          <a:xfrm>
            <a:off x="-77078" y="1488018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6" name="Shape 476"/>
          <p:cNvSpPr/>
          <p:nvPr/>
        </p:nvSpPr>
        <p:spPr>
          <a:xfrm>
            <a:off x="8052571" y="482525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7" name="Shape 477"/>
          <p:cNvSpPr/>
          <p:nvPr/>
        </p:nvSpPr>
        <p:spPr>
          <a:xfrm>
            <a:off x="8052577" y="4132326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Shape 478"/>
          <p:cNvSpPr/>
          <p:nvPr/>
        </p:nvSpPr>
        <p:spPr>
          <a:xfrm>
            <a:off x="7430898" y="4873170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Shape 47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Shape 480"/>
          <p:cNvSpPr/>
          <p:nvPr/>
        </p:nvSpPr>
        <p:spPr>
          <a:xfrm>
            <a:off x="8522443" y="4000279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Shape 481"/>
          <p:cNvSpPr/>
          <p:nvPr/>
        </p:nvSpPr>
        <p:spPr>
          <a:xfrm>
            <a:off x="8829403" y="4583868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Shape 482"/>
          <p:cNvSpPr/>
          <p:nvPr/>
        </p:nvSpPr>
        <p:spPr>
          <a:xfrm>
            <a:off x="8963978" y="1338718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Shape 483"/>
          <p:cNvSpPr/>
          <p:nvPr/>
        </p:nvSpPr>
        <p:spPr>
          <a:xfrm rot="-2426120">
            <a:off x="7110131" y="4877011"/>
            <a:ext cx="279909" cy="357971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Shape 484"/>
          <p:cNvSpPr/>
          <p:nvPr/>
        </p:nvSpPr>
        <p:spPr>
          <a:xfrm>
            <a:off x="7659647" y="4370196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Shape 485"/>
          <p:cNvSpPr/>
          <p:nvPr/>
        </p:nvSpPr>
        <p:spPr>
          <a:xfrm>
            <a:off x="8797587" y="3078732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Shape 486"/>
          <p:cNvSpPr/>
          <p:nvPr/>
        </p:nvSpPr>
        <p:spPr>
          <a:xfrm>
            <a:off x="7782420" y="4885132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Shape 487"/>
          <p:cNvSpPr/>
          <p:nvPr/>
        </p:nvSpPr>
        <p:spPr>
          <a:xfrm>
            <a:off x="346877" y="608614"/>
            <a:ext cx="210213" cy="458888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Shape 488"/>
          <p:cNvSpPr/>
          <p:nvPr/>
        </p:nvSpPr>
        <p:spPr>
          <a:xfrm>
            <a:off x="645010" y="355961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Shape 489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Shape 490"/>
          <p:cNvSpPr/>
          <p:nvPr/>
        </p:nvSpPr>
        <p:spPr>
          <a:xfrm>
            <a:off x="-7" y="1013366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Shape 491"/>
          <p:cNvSpPr/>
          <p:nvPr/>
        </p:nvSpPr>
        <p:spPr>
          <a:xfrm>
            <a:off x="8699356" y="179111"/>
            <a:ext cx="521291" cy="538991"/>
          </a:xfrm>
          <a:custGeom>
            <a:avLst/>
            <a:gdLst/>
            <a:ahLst/>
            <a:cxnLst/>
            <a:rect l="0" t="0" r="0" b="0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Shape 492"/>
          <p:cNvSpPr/>
          <p:nvPr/>
        </p:nvSpPr>
        <p:spPr>
          <a:xfrm>
            <a:off x="700454" y="4557599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Shape 493"/>
          <p:cNvSpPr/>
          <p:nvPr/>
        </p:nvSpPr>
        <p:spPr>
          <a:xfrm>
            <a:off x="258966" y="-86251"/>
            <a:ext cx="470320" cy="442210"/>
          </a:xfrm>
          <a:custGeom>
            <a:avLst/>
            <a:gdLst/>
            <a:ahLst/>
            <a:cxnLst/>
            <a:rect l="0" t="0" r="0" b="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Shape 494"/>
          <p:cNvSpPr/>
          <p:nvPr/>
        </p:nvSpPr>
        <p:spPr>
          <a:xfrm>
            <a:off x="-35015" y="4075593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Shape 495"/>
          <p:cNvSpPr/>
          <p:nvPr/>
        </p:nvSpPr>
        <p:spPr>
          <a:xfrm>
            <a:off x="721257" y="4998018"/>
            <a:ext cx="463058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-243127" y="5420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Shape 497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Shape 498"/>
          <p:cNvSpPr/>
          <p:nvPr/>
        </p:nvSpPr>
        <p:spPr>
          <a:xfrm>
            <a:off x="-38626" y="579045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Shape 499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Shape 500"/>
          <p:cNvSpPr/>
          <p:nvPr/>
        </p:nvSpPr>
        <p:spPr>
          <a:xfrm>
            <a:off x="955989" y="-57166"/>
            <a:ext cx="323616" cy="321545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Shape 501"/>
          <p:cNvSpPr/>
          <p:nvPr/>
        </p:nvSpPr>
        <p:spPr>
          <a:xfrm>
            <a:off x="1333293" y="4678454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Shape 502"/>
          <p:cNvSpPr/>
          <p:nvPr/>
        </p:nvSpPr>
        <p:spPr>
          <a:xfrm>
            <a:off x="91624" y="4552927"/>
            <a:ext cx="416228" cy="409987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Shape 503"/>
          <p:cNvSpPr/>
          <p:nvPr/>
        </p:nvSpPr>
        <p:spPr>
          <a:xfrm>
            <a:off x="1525678" y="4911343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Shape 504"/>
          <p:cNvSpPr/>
          <p:nvPr/>
        </p:nvSpPr>
        <p:spPr>
          <a:xfrm>
            <a:off x="2703" y="4900230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Shape 505"/>
          <p:cNvSpPr/>
          <p:nvPr/>
        </p:nvSpPr>
        <p:spPr>
          <a:xfrm rot="1920548">
            <a:off x="8225550" y="625274"/>
            <a:ext cx="501521" cy="425556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Shape 506"/>
          <p:cNvSpPr/>
          <p:nvPr/>
        </p:nvSpPr>
        <p:spPr>
          <a:xfrm>
            <a:off x="346867" y="4064142"/>
            <a:ext cx="479680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Shape 507"/>
          <p:cNvSpPr/>
          <p:nvPr/>
        </p:nvSpPr>
        <p:spPr>
          <a:xfrm rot="-5400000">
            <a:off x="7996280" y="316929"/>
            <a:ext cx="279905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Shape 508"/>
          <p:cNvSpPr/>
          <p:nvPr/>
        </p:nvSpPr>
        <p:spPr>
          <a:xfrm>
            <a:off x="8801760" y="790270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Shape 509"/>
          <p:cNvSpPr/>
          <p:nvPr/>
        </p:nvSpPr>
        <p:spPr>
          <a:xfrm>
            <a:off x="258962" y="4957957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Shape 510"/>
          <p:cNvSpPr/>
          <p:nvPr/>
        </p:nvSpPr>
        <p:spPr>
          <a:xfrm>
            <a:off x="8699345" y="1151406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1pPr>
            <a:lvl2pPr lvl="1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2pPr>
            <a:lvl3pPr lvl="2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3pPr>
            <a:lvl4pPr lvl="3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4pPr>
            <a:lvl5pPr lvl="4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5pPr>
            <a:lvl6pPr lvl="5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6pPr>
            <a:lvl7pPr lvl="6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7pPr>
            <a:lvl8pPr lvl="7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8pPr>
            <a:lvl9pPr lvl="8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723692" y="4220090"/>
            <a:ext cx="794875" cy="985737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-58318" y="3053286"/>
            <a:ext cx="782014" cy="890356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4025101" y="3422420"/>
            <a:ext cx="370864" cy="809587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5" name="Shape 165"/>
          <p:cNvSpPr/>
          <p:nvPr/>
        </p:nvSpPr>
        <p:spPr>
          <a:xfrm>
            <a:off x="3078045" y="3128353"/>
            <a:ext cx="730670" cy="895810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5401647" y="3285712"/>
            <a:ext cx="805934" cy="750837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8364459" y="3346842"/>
            <a:ext cx="873792" cy="600259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8" name="Shape 168"/>
          <p:cNvSpPr/>
          <p:nvPr/>
        </p:nvSpPr>
        <p:spPr>
          <a:xfrm>
            <a:off x="4551116" y="3125540"/>
            <a:ext cx="657208" cy="679226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4419881" y="3994834"/>
            <a:ext cx="919681" cy="950907"/>
          </a:xfrm>
          <a:custGeom>
            <a:avLst/>
            <a:gdLst/>
            <a:ahLst/>
            <a:cxnLst/>
            <a:rect l="0" t="0" r="0" b="0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2644911" y="4036537"/>
            <a:ext cx="890356" cy="706800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1" name="Shape 171"/>
          <p:cNvSpPr/>
          <p:nvPr/>
        </p:nvSpPr>
        <p:spPr>
          <a:xfrm>
            <a:off x="2116541" y="3186156"/>
            <a:ext cx="829754" cy="780162"/>
          </a:xfrm>
          <a:custGeom>
            <a:avLst/>
            <a:gdLst/>
            <a:ahLst/>
            <a:cxnLst/>
            <a:rect l="0" t="0" r="0" b="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2" name="Shape 172"/>
          <p:cNvSpPr/>
          <p:nvPr/>
        </p:nvSpPr>
        <p:spPr>
          <a:xfrm>
            <a:off x="1347360" y="3186146"/>
            <a:ext cx="599145" cy="706812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2681614" y="4813558"/>
            <a:ext cx="816943" cy="313966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7146421" y="4508764"/>
            <a:ext cx="1040883" cy="730620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7146430" y="3104431"/>
            <a:ext cx="684731" cy="721462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5262207" y="4729516"/>
            <a:ext cx="525045" cy="372666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8376371" y="4729061"/>
            <a:ext cx="508531" cy="324975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3808716" y="4429326"/>
            <a:ext cx="570934" cy="567281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7975390" y="3053271"/>
            <a:ext cx="541559" cy="67927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1570784" y="4028294"/>
            <a:ext cx="734323" cy="723314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1" name="Shape 181"/>
          <p:cNvSpPr/>
          <p:nvPr/>
        </p:nvSpPr>
        <p:spPr>
          <a:xfrm>
            <a:off x="247060" y="4094875"/>
            <a:ext cx="275433" cy="244207"/>
          </a:xfrm>
          <a:custGeom>
            <a:avLst/>
            <a:gdLst/>
            <a:ahLst/>
            <a:cxnLst/>
            <a:rect l="0" t="0" r="0" b="0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2" name="Shape 182"/>
          <p:cNvSpPr/>
          <p:nvPr/>
        </p:nvSpPr>
        <p:spPr>
          <a:xfrm>
            <a:off x="8516943" y="4082883"/>
            <a:ext cx="690236" cy="510383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859713" y="3417442"/>
            <a:ext cx="317619" cy="65900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4" name="Shape 184"/>
          <p:cNvSpPr/>
          <p:nvPr/>
        </p:nvSpPr>
        <p:spPr>
          <a:xfrm rot="1920742">
            <a:off x="5707037" y="4213989"/>
            <a:ext cx="884796" cy="750833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5" name="Shape 185"/>
          <p:cNvSpPr/>
          <p:nvPr/>
        </p:nvSpPr>
        <p:spPr>
          <a:xfrm rot="-3496844">
            <a:off x="115838" y="4509560"/>
            <a:ext cx="537852" cy="464440"/>
          </a:xfrm>
          <a:custGeom>
            <a:avLst/>
            <a:gdLst/>
            <a:ahLst/>
            <a:cxnLst/>
            <a:rect l="0" t="0" r="0" b="0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7518183" y="3966329"/>
            <a:ext cx="846268" cy="598458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7" name="Shape 187"/>
          <p:cNvSpPr/>
          <p:nvPr/>
        </p:nvSpPr>
        <p:spPr>
          <a:xfrm rot="-5400000">
            <a:off x="6496794" y="3021440"/>
            <a:ext cx="493819" cy="63153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6453205" y="3705906"/>
            <a:ext cx="666365" cy="752689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1866011" y="4742878"/>
            <a:ext cx="681078" cy="455286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0" name="Shape 190"/>
          <p:cNvSpPr/>
          <p:nvPr/>
        </p:nvSpPr>
        <p:spPr>
          <a:xfrm>
            <a:off x="6669805" y="4614394"/>
            <a:ext cx="308461" cy="330480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908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hape 6"/>
          <p:cNvGrpSpPr/>
          <p:nvPr/>
        </p:nvGrpSpPr>
        <p:grpSpPr>
          <a:xfrm>
            <a:off x="-6" y="-23"/>
            <a:ext cx="9143797" cy="5143377"/>
            <a:chOff x="239950" y="872550"/>
            <a:chExt cx="7042900" cy="3961625"/>
          </a:xfrm>
        </p:grpSpPr>
        <p:sp>
          <p:nvSpPr>
            <p:cNvPr id="7" name="Shape 7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0" t="0" r="0" b="0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" name="Shape 8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" name="Shape 9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10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1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" name="Shape 19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0" t="0" r="0" b="0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" name="Shape 36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" name="Shape 37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" name="Shape 38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" name="Shape 39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" name="Shape 40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" name="Shape 43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" name="Shape 47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" name="Shape 48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" name="Shape 49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" name="Shape 50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" name="Shape 52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3" name="Shape 93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6" name="Shape 96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7" name="Shape 97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8" name="Shape 98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1" name="Shape 10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3" name="Shape 103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4" name="Shape 104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5" name="Shape 105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6" name="Shape 106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7" name="Shape 107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8" name="Shape 108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9" name="Shape 109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0" name="Shape 110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1" name="Shape 11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2" name="Shape 112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0" name="Shape 120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4" name="Shape 124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7" name="Shape 127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2" name="Shape 132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5" name="Shape 135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6" name="Shape 136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9" name="Shape 139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5" name="Shape 155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6" name="Shape 156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3D4965"/>
              </a:buClr>
              <a:buSzPct val="100000"/>
              <a:buFont typeface="Dosis"/>
              <a:buChar char="✘"/>
              <a:defRPr sz="26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480"/>
              </a:spcBef>
              <a:buClr>
                <a:srgbClr val="3D4965"/>
              </a:buClr>
              <a:buSzPct val="100000"/>
              <a:buFont typeface="Dosis"/>
              <a:buChar char="✗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480"/>
              </a:spcBef>
              <a:buClr>
                <a:srgbClr val="3D4965"/>
              </a:buClr>
              <a:buSzPct val="100000"/>
              <a:buFont typeface="Dosis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7" r:id="rId3"/>
    <p:sldLayoutId id="214748365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1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2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1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6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media4.m4a"/><Relationship Id="rId7" Type="http://schemas.openxmlformats.org/officeDocument/2006/relationships/audio" Target="../media/audio3.wav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media5.m4a"/><Relationship Id="rId7" Type="http://schemas.openxmlformats.org/officeDocument/2006/relationships/audio" Target="../media/audio3.wav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media6.m4a"/><Relationship Id="rId7" Type="http://schemas.openxmlformats.org/officeDocument/2006/relationships/audio" Target="../media/audio3.wav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1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>
            <a:spLocks noGrp="1"/>
          </p:cNvSpPr>
          <p:nvPr>
            <p:ph type="ctrTitle"/>
          </p:nvPr>
        </p:nvSpPr>
        <p:spPr>
          <a:xfrm>
            <a:off x="1505529" y="751925"/>
            <a:ext cx="6153000" cy="11597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HỌC LỚP 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97466" y="2049140"/>
            <a:ext cx="3169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1C4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rgbClr val="1C4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8E25BEB-45B6-4082-8D2A-7F5210C5DA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706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1300" y="0"/>
            <a:ext cx="8659813" cy="51435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0A63475-8DE4-4881-AF8E-7932B26DA1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30"/>
    </mc:Choice>
    <mc:Fallback xmlns="">
      <p:transition spd="slow" advTm="119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48" objId="2"/>
        <p14:triggerEvt type="onClick" time="3649" objId="2"/>
        <p14:pauseEvt time="6277" objId="2"/>
        <p14:triggerEvt type="onClick" time="6277" objId="2"/>
        <p14:resumeEvt time="10295" objId="2"/>
        <p14:triggerEvt type="onClick" time="10295" objId="2"/>
        <p14:pauseEvt time="16601" objId="2"/>
        <p14:triggerEvt type="onClick" time="16601" objId="2"/>
        <p14:resumeEvt time="18762" objId="2"/>
        <p14:triggerEvt type="onClick" time="18762" objId="2"/>
        <p14:pauseEvt time="24327" objId="2"/>
        <p14:triggerEvt type="onClick" time="24327" objId="2"/>
        <p14:resumeEvt time="29108" objId="2"/>
        <p14:triggerEvt type="onClick" time="29108" objId="2"/>
        <p14:pauseEvt time="33302" objId="2"/>
        <p14:triggerEvt type="onClick" time="33302" objId="2"/>
        <p14:resumeEvt time="46016" objId="2"/>
        <p14:triggerEvt type="onClick" time="46016" objId="2"/>
        <p14:pauseEvt time="51252" objId="2"/>
        <p14:triggerEvt type="onClick" time="51252" objId="2"/>
        <p14:resumeEvt time="53471" objId="2"/>
        <p14:triggerEvt type="onClick" time="53471" objId="2"/>
        <p14:pauseEvt time="58396" objId="2"/>
        <p14:triggerEvt type="onClick" time="58396" objId="2"/>
        <p14:resumeEvt time="78672" objId="2"/>
        <p14:triggerEvt type="onClick" time="78672" objId="2"/>
        <p14:pauseEvt time="82390" objId="2"/>
        <p14:triggerEvt type="onClick" time="82390" objId="2"/>
        <p14:resumeEvt time="95720" objId="2"/>
        <p14:triggerEvt type="onClick" time="95720" objId="2"/>
        <p14:pauseEvt time="99191" objId="2"/>
        <p14:triggerEvt type="onClick" time="99191" objId="2"/>
        <p14:resumeEvt time="102634" objId="2"/>
        <p14:triggerEvt type="onClick" time="102634" objId="2"/>
        <p14:pauseEvt time="104320" objId="2"/>
        <p14:triggerEvt type="onClick" time="104320" objId="2"/>
        <p14:resumeEvt time="107922" objId="2"/>
        <p14:triggerEvt type="onClick" time="107922" objId="2"/>
        <p14:pauseEvt time="112762" objId="2"/>
        <p14:triggerEvt type="onClick" time="112762" objId="2"/>
        <p14:resumeEvt time="113568" objId="2"/>
        <p14:triggerEvt type="onClick" time="113568" objId="2"/>
        <p14:pauseEvt time="115360" objId="2"/>
        <p14:triggerEvt type="onClick" time="115360" objId="2"/>
        <p14:stopEvt time="119419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B1F08556-4176-443D-805D-FF16318A9D0B}"/>
              </a:ext>
            </a:extLst>
          </p:cNvPr>
          <p:cNvSpPr txBox="1">
            <a:spLocks/>
          </p:cNvSpPr>
          <p:nvPr/>
        </p:nvSpPr>
        <p:spPr>
          <a:xfrm>
            <a:off x="1416878" y="665007"/>
            <a:ext cx="7078339" cy="17367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Dosis"/>
              <a:buChar char="✘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  <a:rtl val="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Dosis"/>
              <a:buChar char="✗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  <a:rtl val="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Dosis"/>
              <a:buNone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  <a:rtl val="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Dosis"/>
              <a:buNone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  <a:rtl val="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Dosis"/>
              <a:buNone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  <a:rtl val="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Dosis"/>
              <a:buNone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  <a:rtl val="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Dosis"/>
              <a:buNone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  <a:rtl val="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Dosis"/>
              <a:buNone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  <a:rtl val="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Dosis"/>
              <a:buNone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  <a:rtl val="0"/>
              </a:defRPr>
            </a:lvl9pPr>
          </a:lstStyle>
          <a:p>
            <a:pPr>
              <a:buFont typeface="Dosis"/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máy tính tự động đánh số cho các tệp cùng tên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orizontal Scroll 3">
            <a:extLst>
              <a:ext uri="{FF2B5EF4-FFF2-40B4-BE49-F238E27FC236}">
                <a16:creationId xmlns:a16="http://schemas.microsoft.com/office/drawing/2014/main" id="{55D7E863-E929-4914-96EA-3C919714FE95}"/>
              </a:ext>
            </a:extLst>
          </p:cNvPr>
          <p:cNvSpPr/>
          <p:nvPr/>
        </p:nvSpPr>
        <p:spPr>
          <a:xfrm>
            <a:off x="1116668" y="561984"/>
            <a:ext cx="7678757" cy="1839816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D8E483F-01D7-4307-9E2D-58E4FACAE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8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437"/>
    </mc:Choice>
    <mc:Fallback xmlns="">
      <p:transition advTm="9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 txBox="1">
            <a:spLocks/>
          </p:cNvSpPr>
          <p:nvPr/>
        </p:nvSpPr>
        <p:spPr>
          <a:xfrm>
            <a:off x="501748" y="406065"/>
            <a:ext cx="8140503" cy="24072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dirty="0"/>
              <a:t>2.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a) </a:t>
            </a:r>
            <a:r>
              <a:rPr lang="en-US" sz="2800" dirty="0" err="1"/>
              <a:t>Nháy</a:t>
            </a:r>
            <a:r>
              <a:rPr lang="en-US" sz="2800" dirty="0"/>
              <a:t> </a:t>
            </a:r>
            <a:r>
              <a:rPr lang="en-US" sz="2800" dirty="0" err="1"/>
              <a:t>chuột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tệp</a:t>
            </a:r>
            <a:r>
              <a:rPr lang="en-US" sz="2800" dirty="0"/>
              <a:t> Gioithieu.pptx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thư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3399"/>
                </a:solidFill>
                <a:ea typeface="Arial"/>
                <a:sym typeface="Arial"/>
              </a:rPr>
              <a:t>HOCTAP</a:t>
            </a:r>
            <a:r>
              <a:rPr lang="en-US" sz="2800" dirty="0"/>
              <a:t>, </a:t>
            </a:r>
            <a:r>
              <a:rPr lang="en-US" sz="2800" dirty="0" err="1"/>
              <a:t>nhấn</a:t>
            </a:r>
            <a:r>
              <a:rPr lang="en-US" sz="2800" dirty="0"/>
              <a:t> </a:t>
            </a:r>
            <a:r>
              <a:rPr lang="en-US" sz="2800" dirty="0" err="1"/>
              <a:t>tổ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phím</a:t>
            </a:r>
            <a:r>
              <a:rPr lang="en-US" sz="2800" dirty="0"/>
              <a:t> Ctrl + C. </a:t>
            </a:r>
            <a:r>
              <a:rPr lang="en-US" sz="2800" dirty="0" err="1"/>
              <a:t>Mở</a:t>
            </a:r>
            <a:r>
              <a:rPr lang="en-US" sz="2800" dirty="0"/>
              <a:t> </a:t>
            </a:r>
            <a:r>
              <a:rPr lang="en-US" sz="2800" dirty="0" err="1"/>
              <a:t>thư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3399"/>
                </a:solidFill>
                <a:ea typeface="Arial"/>
                <a:sym typeface="Arial"/>
              </a:rPr>
              <a:t>TRINHCHIEU</a:t>
            </a:r>
            <a:r>
              <a:rPr lang="en-US" sz="2800" dirty="0"/>
              <a:t>, </a:t>
            </a:r>
            <a:r>
              <a:rPr lang="en-US" sz="2800" dirty="0" err="1"/>
              <a:t>nhấn</a:t>
            </a:r>
            <a:r>
              <a:rPr lang="en-US" sz="2800" dirty="0"/>
              <a:t> </a:t>
            </a:r>
            <a:r>
              <a:rPr lang="en-US" sz="2800" dirty="0" err="1"/>
              <a:t>tổ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phím</a:t>
            </a:r>
            <a:r>
              <a:rPr lang="en-US" sz="2800" dirty="0"/>
              <a:t> Ctrl + V. </a:t>
            </a:r>
            <a:r>
              <a:rPr lang="en-US" sz="2800" dirty="0" err="1"/>
              <a:t>Mở</a:t>
            </a:r>
            <a:r>
              <a:rPr lang="en-US" sz="2800" dirty="0"/>
              <a:t> </a:t>
            </a:r>
            <a:r>
              <a:rPr lang="en-US" sz="2800" dirty="0" err="1"/>
              <a:t>thư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3399"/>
                </a:solidFill>
                <a:ea typeface="Arial"/>
                <a:sym typeface="Arial"/>
              </a:rPr>
              <a:t>TRINHCHIEU</a:t>
            </a:r>
            <a:r>
              <a:rPr lang="en-US" sz="2800" dirty="0"/>
              <a:t>, </a:t>
            </a:r>
            <a:r>
              <a:rPr lang="en-US" sz="2800" dirty="0" err="1"/>
              <a:t>nhấn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tổ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phím</a:t>
            </a:r>
            <a:r>
              <a:rPr lang="en-US" sz="2800" dirty="0"/>
              <a:t> Ctrl + V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b)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thao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ở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a.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9130A69-6AEA-46C1-81AB-55720B84C1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753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483"/>
    </mc:Choice>
    <mc:Fallback xmlns="">
      <p:transition advTm="24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1300" y="0"/>
            <a:ext cx="8659813" cy="51435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80B7D3B-3881-473E-AE38-27C29814C7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4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886">
        <p:split orient="vert"/>
      </p:transition>
    </mc:Choice>
    <mc:Fallback xmlns="">
      <p:transition spd="slow" advTm="4988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0" objId="3"/>
        <p14:triggerEvt type="onClick" time="340" objId="3"/>
        <p14:pauseEvt time="2442" objId="3"/>
        <p14:triggerEvt type="onClick" time="2443" objId="3"/>
        <p14:resumeEvt time="11890" objId="3"/>
        <p14:triggerEvt type="onClick" time="11890" objId="3"/>
        <p14:pauseEvt time="15028" objId="3"/>
        <p14:triggerEvt type="onClick" time="15028" objId="3"/>
        <p14:resumeEvt time="17235" objId="3"/>
        <p14:triggerEvt type="onClick" time="17235" objId="3"/>
        <p14:pauseEvt time="18941" objId="3"/>
        <p14:triggerEvt type="onClick" time="18942" objId="3"/>
        <p14:resumeEvt time="23507" objId="3"/>
        <p14:triggerEvt type="onClick" time="23507" objId="3"/>
        <p14:pauseEvt time="24986" objId="3"/>
        <p14:triggerEvt type="onClick" time="24986" objId="3"/>
        <p14:resumeEvt time="30534" objId="3"/>
        <p14:triggerEvt type="onClick" time="30534" objId="3"/>
        <p14:stopEvt time="32025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3451061" y="1197752"/>
            <a:ext cx="4356507" cy="25301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Dosis"/>
              <a:buChar char="✘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  <a:rtl val="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Dosis"/>
              <a:buChar char="✗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  <a:rtl val="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Dosis"/>
              <a:buNone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  <a:rtl val="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Dosis"/>
              <a:buNone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  <a:rtl val="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Dosis"/>
              <a:buNone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  <a:rtl val="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Dosis"/>
              <a:buNone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  <a:rtl val="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Dosis"/>
              <a:buNone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  <a:rtl val="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Dosis"/>
              <a:buNone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  <a:rtl val="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Dosis"/>
              <a:buNone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  <a:rtl val="0"/>
              </a:defRPr>
            </a:lvl9pPr>
          </a:lstStyle>
          <a:p>
            <a:pPr algn="l">
              <a:lnSpc>
                <a:spcPct val="130000"/>
              </a:lnSpc>
              <a:buNone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 xét:</a:t>
            </a:r>
          </a:p>
          <a:p>
            <a:pPr algn="l">
              <a:lnSpc>
                <a:spcPct val="130000"/>
              </a:lnSpc>
              <a:buNone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Ctrl + C =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opy</a:t>
            </a:r>
          </a:p>
          <a:p>
            <a:pPr algn="l">
              <a:lnSpc>
                <a:spcPct val="130000"/>
              </a:lnSpc>
              <a:buNone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Ctrl + V = Paste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2572438" y="1079653"/>
            <a:ext cx="5024116" cy="3221042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B6F659E-9007-4D22-89FD-F8147525F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3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544">
        <p14:reveal/>
      </p:transition>
    </mc:Choice>
    <mc:Fallback xmlns="">
      <p:transition spd="slow" advTm="205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 txBox="1">
            <a:spLocks noGrp="1"/>
          </p:cNvSpPr>
          <p:nvPr>
            <p:ph type="body" idx="1"/>
          </p:nvPr>
        </p:nvSpPr>
        <p:spPr>
          <a:xfrm>
            <a:off x="840812" y="965319"/>
            <a:ext cx="7755856" cy="304917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>
              <a:lnSpc>
                <a:spcPct val="130000"/>
              </a:lnSpc>
              <a:spcBef>
                <a:spcPts val="0"/>
              </a:spcBef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CẦN GHI NHỚ:</a:t>
            </a:r>
          </a:p>
          <a:p>
            <a:pPr marL="342900" lvl="0" indent="-342900" algn="l">
              <a:lnSpc>
                <a:spcPct val="130000"/>
              </a:lnSpc>
              <a:spcBef>
                <a:spcPts val="0"/>
              </a:spcBef>
              <a:buFontTx/>
              <a:buChar char="-"/>
            </a:pPr>
            <a:r>
              <a:rPr lang="vi-VN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mục có thể chứa tệp và thư mục con khác.</a:t>
            </a:r>
          </a:p>
          <a:p>
            <a:pPr marL="342900" lvl="0" indent="-342900" algn="l">
              <a:lnSpc>
                <a:spcPct val="130000"/>
              </a:lnSpc>
              <a:spcBef>
                <a:spcPts val="0"/>
              </a:spcBef>
              <a:buFontTx/>
              <a:buChar char="-"/>
            </a:pPr>
            <a:r>
              <a:rPr lang="en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Chúng ta có thể thực hiện sao chép (Copy) tệp từ thư mục này </a:t>
            </a:r>
            <a:r>
              <a:rPr lang="en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sang thư </a:t>
            </a:r>
            <a:r>
              <a:rPr lang="en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khác, đổi tên (Rename) tệp hoặc xóa (Delete) tệp tương tự như sao chép, đổi tên, xóa thư mục.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18E454C-45E7-4708-9D72-86B35898E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55215"/>
      </p:ext>
    </p:extLst>
  </p:cSld>
  <p:clrMapOvr>
    <a:masterClrMapping/>
  </p:clrMapOvr>
  <p:transition spd="slow" advTm="2471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hape 703"/>
          <p:cNvSpPr txBox="1">
            <a:spLocks noGrp="1"/>
          </p:cNvSpPr>
          <p:nvPr>
            <p:ph type="ctrTitle" idx="4294967295"/>
          </p:nvPr>
        </p:nvSpPr>
        <p:spPr>
          <a:xfrm>
            <a:off x="3679071" y="1491741"/>
            <a:ext cx="3229200" cy="115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 dirty="0"/>
              <a:t>THANKS!</a:t>
            </a:r>
          </a:p>
        </p:txBody>
      </p:sp>
      <p:sp>
        <p:nvSpPr>
          <p:cNvPr id="705" name="Shape 705"/>
          <p:cNvSpPr/>
          <p:nvPr/>
        </p:nvSpPr>
        <p:spPr>
          <a:xfrm>
            <a:off x="2257757" y="1402659"/>
            <a:ext cx="1180108" cy="1089974"/>
          </a:xfrm>
          <a:custGeom>
            <a:avLst/>
            <a:gdLst/>
            <a:ahLst/>
            <a:cxnLst/>
            <a:rect l="0" t="0" r="0" b="0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3C78D8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6EB068-3672-4871-9ACF-5F441AC69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4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720">
        <p:circle/>
      </p:transition>
    </mc:Choice>
    <mc:Fallback xmlns="">
      <p:transition spd="slow" advTm="672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54"/>
          <p:cNvSpPr txBox="1">
            <a:spLocks/>
          </p:cNvSpPr>
          <p:nvPr/>
        </p:nvSpPr>
        <p:spPr>
          <a:xfrm>
            <a:off x="790672" y="864922"/>
            <a:ext cx="7557571" cy="115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ct val="100000"/>
              <a:buFont typeface="Sniglet"/>
              <a:buNone/>
              <a:defRPr sz="1800" b="1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  <a:rtl val="0"/>
              </a:defRPr>
            </a:lvl1pPr>
            <a:lvl2pPr lvl="1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" sz="3600" dirty="0"/>
              <a:t>CHỦ ĐỀ 1: KHÁM PHÁ MÁY TÍNH</a:t>
            </a:r>
            <a:br>
              <a:rPr lang="en" sz="3600" dirty="0"/>
            </a:br>
            <a:r>
              <a:rPr lang="en" sz="3600" dirty="0"/>
              <a:t>BÀI 4: CÁC THAO TÁC VỚI TỆP (Tiết 2)</a:t>
            </a:r>
            <a:br>
              <a:rPr lang="en" sz="3600" dirty="0"/>
            </a:br>
            <a:r>
              <a:rPr lang="en" sz="3600" dirty="0"/>
              <a:t>(SGK trang 20)</a:t>
            </a:r>
          </a:p>
        </p:txBody>
      </p:sp>
      <p:sp>
        <p:nvSpPr>
          <p:cNvPr id="6" name="Shape 806"/>
          <p:cNvSpPr/>
          <p:nvPr/>
        </p:nvSpPr>
        <p:spPr>
          <a:xfrm>
            <a:off x="1664037" y="-88343"/>
            <a:ext cx="1104910" cy="1088367"/>
          </a:xfrm>
          <a:custGeom>
            <a:avLst/>
            <a:gdLst/>
            <a:ahLst/>
            <a:cxnLst/>
            <a:rect l="0" t="0" r="0" b="0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Shape 808"/>
          <p:cNvSpPr/>
          <p:nvPr/>
        </p:nvSpPr>
        <p:spPr>
          <a:xfrm>
            <a:off x="2242751" y="356455"/>
            <a:ext cx="1052391" cy="643569"/>
          </a:xfrm>
          <a:custGeom>
            <a:avLst/>
            <a:gdLst/>
            <a:ahLst/>
            <a:cxnLst/>
            <a:rect l="0" t="0" r="0" b="0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6FA8D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" name="Picture 7" descr="Capturrrr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4037" y="3460213"/>
            <a:ext cx="1445172" cy="1676400"/>
          </a:xfrm>
          <a:prstGeom prst="rect">
            <a:avLst/>
          </a:prstGeom>
        </p:spPr>
      </p:pic>
      <p:pic>
        <p:nvPicPr>
          <p:cNvPr id="9" name="Picture 8" descr="Capturff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4300" y="3458814"/>
            <a:ext cx="1524000" cy="1677799"/>
          </a:xfrm>
          <a:prstGeom prst="rect">
            <a:avLst/>
          </a:prstGeom>
        </p:spPr>
      </p:pic>
      <p:pic>
        <p:nvPicPr>
          <p:cNvPr id="10" name="Picture 9" descr="Capture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87203" y="3536413"/>
            <a:ext cx="1592580" cy="16764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8B83A2-20A0-40D4-A886-E09B92ADC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61643"/>
      </p:ext>
    </p:extLst>
  </p:cSld>
  <p:clrMapOvr>
    <a:masterClrMapping/>
  </p:clrMapOvr>
  <p:transition spd="slow" advTm="1182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 txBox="1">
            <a:spLocks noGrp="1"/>
          </p:cNvSpPr>
          <p:nvPr>
            <p:ph type="ctrTitle" idx="4294967295"/>
          </p:nvPr>
        </p:nvSpPr>
        <p:spPr>
          <a:xfrm>
            <a:off x="685750" y="1887365"/>
            <a:ext cx="7772400" cy="115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 dirty="0"/>
              <a:t>KHỞI ĐỘNG ĐẦU GIỜ</a:t>
            </a:r>
          </a:p>
        </p:txBody>
      </p:sp>
      <p:sp>
        <p:nvSpPr>
          <p:cNvPr id="556" name="Shape 556"/>
          <p:cNvSpPr/>
          <p:nvPr/>
        </p:nvSpPr>
        <p:spPr>
          <a:xfrm>
            <a:off x="4572753" y="291799"/>
            <a:ext cx="1323527" cy="1341148"/>
          </a:xfrm>
          <a:custGeom>
            <a:avLst/>
            <a:gdLst/>
            <a:ahLst/>
            <a:cxnLst/>
            <a:rect l="0" t="0" r="0" b="0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" name="Shape 554"/>
          <p:cNvSpPr txBox="1">
            <a:spLocks/>
          </p:cNvSpPr>
          <p:nvPr/>
        </p:nvSpPr>
        <p:spPr>
          <a:xfrm>
            <a:off x="685750" y="2951604"/>
            <a:ext cx="7772400" cy="115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ct val="100000"/>
              <a:buFont typeface="Sniglet"/>
              <a:buNone/>
              <a:defRPr sz="1800" b="1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  <a:rtl val="0"/>
              </a:defRPr>
            </a:lvl1pPr>
            <a:lvl2pPr lvl="1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/>
            <a:r>
              <a:rPr lang="en" sz="4400" dirty="0"/>
              <a:t>TRÒ CHƠI “AI NHANH AI ĐÚNG”</a:t>
            </a:r>
          </a:p>
        </p:txBody>
      </p:sp>
      <p:sp>
        <p:nvSpPr>
          <p:cNvPr id="557" name="Shape 557"/>
          <p:cNvSpPr/>
          <p:nvPr/>
        </p:nvSpPr>
        <p:spPr>
          <a:xfrm rot="1473079">
            <a:off x="3369356" y="961431"/>
            <a:ext cx="773816" cy="753764"/>
          </a:xfrm>
          <a:custGeom>
            <a:avLst/>
            <a:gdLst/>
            <a:ahLst/>
            <a:cxnLst/>
            <a:rect l="0" t="0" r="0" b="0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558" name="Shape 558"/>
          <p:cNvSpPr/>
          <p:nvPr/>
        </p:nvSpPr>
        <p:spPr>
          <a:xfrm>
            <a:off x="4316768" y="163633"/>
            <a:ext cx="338774" cy="329201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559" name="Shape 559"/>
          <p:cNvSpPr/>
          <p:nvPr/>
        </p:nvSpPr>
        <p:spPr>
          <a:xfrm rot="2487273">
            <a:off x="4098884" y="1657406"/>
            <a:ext cx="241052" cy="234241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F9EBBD-7184-41F3-839B-76ECA3926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1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927">
        <p:circle/>
      </p:transition>
    </mc:Choice>
    <mc:Fallback xmlns="">
      <p:transition spd="slow" advTm="792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3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139">
            <a:off x="7117493" y="187221"/>
            <a:ext cx="484585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3979069" y="4037188"/>
            <a:ext cx="964406" cy="43383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1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2110" b="1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grpSp>
        <p:nvGrpSpPr>
          <p:cNvPr id="3098" name="Group 26"/>
          <p:cNvGrpSpPr>
            <a:grpSpLocks/>
          </p:cNvGrpSpPr>
          <p:nvPr/>
        </p:nvGrpSpPr>
        <p:grpSpPr bwMode="auto">
          <a:xfrm>
            <a:off x="2922432" y="3417945"/>
            <a:ext cx="1538840" cy="442834"/>
            <a:chOff x="142" y="1786"/>
            <a:chExt cx="4967" cy="660"/>
          </a:xfrm>
        </p:grpSpPr>
        <p:sp>
          <p:nvSpPr>
            <p:cNvPr id="55312" name="Rectangle 27"/>
            <p:cNvSpPr>
              <a:spLocks noChangeArrowheads="1"/>
            </p:cNvSpPr>
            <p:nvPr/>
          </p:nvSpPr>
          <p:spPr bwMode="auto">
            <a:xfrm>
              <a:off x="4513" y="2030"/>
              <a:ext cx="596" cy="161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100">
                <a:solidFill>
                  <a:srgbClr val="000000"/>
                </a:solidFill>
                <a:latin typeface="Franklin Gothic Book"/>
                <a:cs typeface="Arial" panose="020B0604020202020204" pitchFamily="34" charset="0"/>
              </a:endParaRPr>
            </a:p>
          </p:txBody>
        </p:sp>
        <p:sp>
          <p:nvSpPr>
            <p:cNvPr id="39960" name="AutoShape 28"/>
            <p:cNvSpPr>
              <a:spLocks noChangeArrowheads="1"/>
            </p:cNvSpPr>
            <p:nvPr/>
          </p:nvSpPr>
          <p:spPr bwMode="auto">
            <a:xfrm>
              <a:off x="142" y="1786"/>
              <a:ext cx="4758" cy="66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Đáp</a:t>
              </a:r>
              <a:r>
                <a:rPr lang="en-US" sz="20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án</a:t>
              </a:r>
              <a:r>
                <a:rPr lang="en-US" sz="20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: D</a:t>
              </a: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4224337" y="4125516"/>
            <a:ext cx="482204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4271963" y="4157662"/>
            <a:ext cx="450056" cy="225029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4270773" y="4140994"/>
            <a:ext cx="482203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Oval 32"/>
          <p:cNvSpPr>
            <a:spLocks noChangeArrowheads="1"/>
          </p:cNvSpPr>
          <p:nvPr/>
        </p:nvSpPr>
        <p:spPr bwMode="auto">
          <a:xfrm>
            <a:off x="4271963" y="4125516"/>
            <a:ext cx="450056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35"/>
          <p:cNvSpPr>
            <a:spLocks noChangeArrowheads="1"/>
          </p:cNvSpPr>
          <p:nvPr/>
        </p:nvSpPr>
        <p:spPr bwMode="auto">
          <a:xfrm>
            <a:off x="4236244" y="4157663"/>
            <a:ext cx="450056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5306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024CB1-CEF3-4D04-B0CC-AA68FC39A299}" type="slidenum">
              <a:rPr lang="en-US" smtClean="0">
                <a:solidFill>
                  <a:srgbClr val="D38E27"/>
                </a:solidFill>
                <a:cs typeface="Arial" panose="020B0604020202020204" pitchFamily="34" charset="0"/>
              </a:rPr>
              <a:pPr/>
              <a:t>4</a:t>
            </a:fld>
            <a:endParaRPr lang="en-US">
              <a:solidFill>
                <a:srgbClr val="D38E27"/>
              </a:solidFill>
              <a:cs typeface="Arial" panose="020B0604020202020204" pitchFamily="34" charset="0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1260871" y="796973"/>
            <a:ext cx="72661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308" name="TextBox 1"/>
          <p:cNvSpPr txBox="1">
            <a:spLocks noChangeArrowheads="1"/>
          </p:cNvSpPr>
          <p:nvPr/>
        </p:nvSpPr>
        <p:spPr bwMode="auto">
          <a:xfrm>
            <a:off x="1439466" y="1828801"/>
            <a:ext cx="28575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Delete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9" name="TextBox 22"/>
          <p:cNvSpPr txBox="1">
            <a:spLocks noChangeArrowheads="1"/>
          </p:cNvSpPr>
          <p:nvPr/>
        </p:nvSpPr>
        <p:spPr bwMode="auto">
          <a:xfrm>
            <a:off x="1428750" y="2372917"/>
            <a:ext cx="2971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New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10" name="TextBox 23"/>
          <p:cNvSpPr txBox="1">
            <a:spLocks noChangeArrowheads="1"/>
          </p:cNvSpPr>
          <p:nvPr/>
        </p:nvSpPr>
        <p:spPr bwMode="auto">
          <a:xfrm>
            <a:off x="4368948" y="1835721"/>
            <a:ext cx="325040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Open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11" name="TextBox 24"/>
          <p:cNvSpPr txBox="1">
            <a:spLocks noChangeArrowheads="1"/>
          </p:cNvSpPr>
          <p:nvPr/>
        </p:nvSpPr>
        <p:spPr bwMode="auto">
          <a:xfrm>
            <a:off x="4396521" y="2380656"/>
            <a:ext cx="365879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Rename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74B0B7-1C67-49A9-9989-D5CFA4D10F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9413559"/>
      </p:ext>
    </p:extLst>
  </p:cSld>
  <p:clrMapOvr>
    <a:masterClrMapping/>
  </p:clrMapOvr>
  <p:transition spd="med" advTm="29476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86" grpId="0" bldLvl="0" animBg="1"/>
      <p:bldP spid="40" grpId="0" bldLvl="0" animBg="1"/>
      <p:bldP spid="41" grpId="0" bldLvl="0" animBg="1"/>
      <p:bldP spid="42" grpId="0" bldLvl="0" animBg="1"/>
      <p:bldP spid="45" grpId="0" bldLvl="0" animBg="1"/>
      <p:bldP spid="4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3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139">
            <a:off x="7117493" y="187221"/>
            <a:ext cx="484585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3979069" y="4035703"/>
            <a:ext cx="964406" cy="43383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1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11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1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110" b="1" dirty="0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grpSp>
        <p:nvGrpSpPr>
          <p:cNvPr id="3098" name="Group 26"/>
          <p:cNvGrpSpPr>
            <a:grpSpLocks/>
          </p:cNvGrpSpPr>
          <p:nvPr/>
        </p:nvGrpSpPr>
        <p:grpSpPr bwMode="auto">
          <a:xfrm>
            <a:off x="3097406" y="3203244"/>
            <a:ext cx="1538840" cy="442834"/>
            <a:chOff x="142" y="1786"/>
            <a:chExt cx="4967" cy="660"/>
          </a:xfrm>
        </p:grpSpPr>
        <p:sp>
          <p:nvSpPr>
            <p:cNvPr id="55312" name="Rectangle 27"/>
            <p:cNvSpPr>
              <a:spLocks noChangeArrowheads="1"/>
            </p:cNvSpPr>
            <p:nvPr/>
          </p:nvSpPr>
          <p:spPr bwMode="auto">
            <a:xfrm>
              <a:off x="4513" y="2030"/>
              <a:ext cx="596" cy="161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100">
                <a:solidFill>
                  <a:srgbClr val="000000"/>
                </a:solidFill>
                <a:latin typeface="Franklin Gothic Book"/>
                <a:cs typeface="Arial" panose="020B0604020202020204" pitchFamily="34" charset="0"/>
              </a:endParaRPr>
            </a:p>
          </p:txBody>
        </p:sp>
        <p:sp>
          <p:nvSpPr>
            <p:cNvPr id="39960" name="AutoShape 28"/>
            <p:cNvSpPr>
              <a:spLocks noChangeArrowheads="1"/>
            </p:cNvSpPr>
            <p:nvPr/>
          </p:nvSpPr>
          <p:spPr bwMode="auto">
            <a:xfrm>
              <a:off x="142" y="1786"/>
              <a:ext cx="4758" cy="66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Đáp</a:t>
              </a:r>
              <a:r>
                <a:rPr lang="en-US" sz="20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án</a:t>
              </a:r>
              <a:r>
                <a:rPr lang="en-US" sz="20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: C</a:t>
              </a: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4224337" y="4125516"/>
            <a:ext cx="482204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4271963" y="4157662"/>
            <a:ext cx="450056" cy="225029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4270773" y="4140994"/>
            <a:ext cx="482203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Oval 32"/>
          <p:cNvSpPr>
            <a:spLocks noChangeArrowheads="1"/>
          </p:cNvSpPr>
          <p:nvPr/>
        </p:nvSpPr>
        <p:spPr bwMode="auto">
          <a:xfrm>
            <a:off x="4271963" y="4125516"/>
            <a:ext cx="450056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35"/>
          <p:cNvSpPr>
            <a:spLocks noChangeArrowheads="1"/>
          </p:cNvSpPr>
          <p:nvPr/>
        </p:nvSpPr>
        <p:spPr bwMode="auto">
          <a:xfrm>
            <a:off x="4236244" y="4157663"/>
            <a:ext cx="450056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5306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024CB1-CEF3-4D04-B0CC-AA68FC39A299}" type="slidenum">
              <a:rPr lang="en-US" smtClean="0">
                <a:solidFill>
                  <a:srgbClr val="D38E27"/>
                </a:solidFill>
                <a:cs typeface="Arial" panose="020B0604020202020204" pitchFamily="34" charset="0"/>
              </a:rPr>
              <a:pPr/>
              <a:t>5</a:t>
            </a:fld>
            <a:endParaRPr lang="en-US">
              <a:solidFill>
                <a:srgbClr val="D38E27"/>
              </a:solidFill>
              <a:cs typeface="Arial" panose="020B0604020202020204" pitchFamily="34" charset="0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1260872" y="796973"/>
            <a:ext cx="67437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7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8" name="TextBox 1"/>
          <p:cNvSpPr txBox="1">
            <a:spLocks noChangeArrowheads="1"/>
          </p:cNvSpPr>
          <p:nvPr/>
        </p:nvSpPr>
        <p:spPr bwMode="auto">
          <a:xfrm>
            <a:off x="1439466" y="1828801"/>
            <a:ext cx="28575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Rename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9" name="TextBox 22"/>
          <p:cNvSpPr txBox="1">
            <a:spLocks noChangeArrowheads="1"/>
          </p:cNvSpPr>
          <p:nvPr/>
        </p:nvSpPr>
        <p:spPr bwMode="auto">
          <a:xfrm>
            <a:off x="1428750" y="2372917"/>
            <a:ext cx="2971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Show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10" name="TextBox 23"/>
          <p:cNvSpPr txBox="1">
            <a:spLocks noChangeArrowheads="1"/>
          </p:cNvSpPr>
          <p:nvPr/>
        </p:nvSpPr>
        <p:spPr bwMode="auto">
          <a:xfrm>
            <a:off x="4342210" y="1828801"/>
            <a:ext cx="325040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Delete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11" name="TextBox 24"/>
          <p:cNvSpPr txBox="1">
            <a:spLocks noChangeArrowheads="1"/>
          </p:cNvSpPr>
          <p:nvPr/>
        </p:nvSpPr>
        <p:spPr bwMode="auto">
          <a:xfrm>
            <a:off x="4345782" y="2372917"/>
            <a:ext cx="365879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Paste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AC6794A-DA96-4DEA-B2BA-7A0A586D25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5418566"/>
      </p:ext>
    </p:extLst>
  </p:cSld>
  <p:clrMapOvr>
    <a:masterClrMapping/>
  </p:clrMapOvr>
  <p:transition spd="med" advTm="285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86" grpId="0" bldLvl="0" animBg="1"/>
      <p:bldP spid="40" grpId="0" bldLvl="0" animBg="1"/>
      <p:bldP spid="41" grpId="0" bldLvl="0" animBg="1"/>
      <p:bldP spid="42" grpId="0" bldLvl="0" animBg="1"/>
      <p:bldP spid="45" grpId="0" bldLvl="0" animBg="1"/>
      <p:bldP spid="4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3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139">
            <a:off x="7117493" y="187221"/>
            <a:ext cx="484585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3924853" y="4053213"/>
            <a:ext cx="964406" cy="432736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1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2110" b="1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grpSp>
        <p:nvGrpSpPr>
          <p:cNvPr id="3098" name="Group 26"/>
          <p:cNvGrpSpPr>
            <a:grpSpLocks/>
          </p:cNvGrpSpPr>
          <p:nvPr/>
        </p:nvGrpSpPr>
        <p:grpSpPr bwMode="auto">
          <a:xfrm>
            <a:off x="3631130" y="3245563"/>
            <a:ext cx="1538840" cy="442834"/>
            <a:chOff x="142" y="1786"/>
            <a:chExt cx="4967" cy="660"/>
          </a:xfrm>
        </p:grpSpPr>
        <p:sp>
          <p:nvSpPr>
            <p:cNvPr id="55312" name="Rectangle 27"/>
            <p:cNvSpPr>
              <a:spLocks noChangeArrowheads="1"/>
            </p:cNvSpPr>
            <p:nvPr/>
          </p:nvSpPr>
          <p:spPr bwMode="auto">
            <a:xfrm>
              <a:off x="4513" y="2030"/>
              <a:ext cx="596" cy="161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100">
                <a:solidFill>
                  <a:srgbClr val="000000"/>
                </a:solidFill>
                <a:latin typeface="Franklin Gothic Book"/>
                <a:cs typeface="Arial" panose="020B0604020202020204" pitchFamily="34" charset="0"/>
              </a:endParaRPr>
            </a:p>
          </p:txBody>
        </p:sp>
        <p:sp>
          <p:nvSpPr>
            <p:cNvPr id="39960" name="AutoShape 28"/>
            <p:cNvSpPr>
              <a:spLocks noChangeArrowheads="1"/>
            </p:cNvSpPr>
            <p:nvPr/>
          </p:nvSpPr>
          <p:spPr bwMode="auto">
            <a:xfrm>
              <a:off x="142" y="1786"/>
              <a:ext cx="4758" cy="66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Đáp</a:t>
              </a:r>
              <a:r>
                <a:rPr lang="en-US" sz="20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án</a:t>
              </a:r>
              <a:r>
                <a:rPr lang="en-US" sz="20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: B</a:t>
              </a: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4224337" y="4125516"/>
            <a:ext cx="482204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4271963" y="4157662"/>
            <a:ext cx="450056" cy="225029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4270773" y="4140994"/>
            <a:ext cx="482203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Oval 32"/>
          <p:cNvSpPr>
            <a:spLocks noChangeArrowheads="1"/>
          </p:cNvSpPr>
          <p:nvPr/>
        </p:nvSpPr>
        <p:spPr bwMode="auto">
          <a:xfrm>
            <a:off x="4271963" y="4125516"/>
            <a:ext cx="450056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35"/>
          <p:cNvSpPr>
            <a:spLocks noChangeArrowheads="1"/>
          </p:cNvSpPr>
          <p:nvPr/>
        </p:nvSpPr>
        <p:spPr bwMode="auto">
          <a:xfrm>
            <a:off x="4236244" y="4157663"/>
            <a:ext cx="450056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5306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024CB1-CEF3-4D04-B0CC-AA68FC39A299}" type="slidenum">
              <a:rPr lang="en-US" smtClean="0">
                <a:solidFill>
                  <a:srgbClr val="D38E27"/>
                </a:solidFill>
                <a:cs typeface="Arial" panose="020B0604020202020204" pitchFamily="34" charset="0"/>
              </a:rPr>
              <a:pPr/>
              <a:t>6</a:t>
            </a:fld>
            <a:endParaRPr lang="en-US">
              <a:solidFill>
                <a:srgbClr val="D38E27"/>
              </a:solidFill>
              <a:cs typeface="Arial" panose="020B0604020202020204" pitchFamily="34" charset="0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1260872" y="796973"/>
            <a:ext cx="716703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439466" y="1828801"/>
            <a:ext cx="28575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Rename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1428750" y="2372917"/>
            <a:ext cx="2971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Copy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23"/>
          <p:cNvSpPr txBox="1">
            <a:spLocks noChangeArrowheads="1"/>
          </p:cNvSpPr>
          <p:nvPr/>
        </p:nvSpPr>
        <p:spPr bwMode="auto">
          <a:xfrm>
            <a:off x="4342210" y="1828801"/>
            <a:ext cx="325040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Delete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4"/>
          <p:cNvSpPr txBox="1">
            <a:spLocks noChangeArrowheads="1"/>
          </p:cNvSpPr>
          <p:nvPr/>
        </p:nvSpPr>
        <p:spPr bwMode="auto">
          <a:xfrm>
            <a:off x="4345782" y="2372917"/>
            <a:ext cx="365879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Paste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B5CFE3-9A6C-4CD9-89ED-CE75189319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9060970"/>
      </p:ext>
    </p:extLst>
  </p:cSld>
  <p:clrMapOvr>
    <a:masterClrMapping/>
  </p:clrMapOvr>
  <p:transition spd="med" advTm="25807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86" grpId="0" bldLvl="0" animBg="1"/>
      <p:bldP spid="40" grpId="0" bldLvl="0" animBg="1"/>
      <p:bldP spid="41" grpId="0" bldLvl="0" animBg="1"/>
      <p:bldP spid="42" grpId="0" bldLvl="0" animBg="1"/>
      <p:bldP spid="45" grpId="0" bldLvl="0" animBg="1"/>
      <p:bldP spid="4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865480" y="160253"/>
            <a:ext cx="66407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r>
              <a:rPr lang="en-US" sz="3000" b="1" dirty="0">
                <a:solidFill>
                  <a:srgbClr val="FF0000"/>
                </a:solidFill>
              </a:rPr>
              <a:t>B. HOẠT ĐỘNG THỰC HÀNH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08586" y="637252"/>
            <a:ext cx="7478713" cy="698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08586" y="986502"/>
            <a:ext cx="8417914" cy="33892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 i="1" dirty="0"/>
              <a:t>- </a:t>
            </a:r>
            <a:r>
              <a:rPr lang="en-US" sz="2200" dirty="0" err="1"/>
              <a:t>Tạo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thư</a:t>
            </a:r>
            <a:r>
              <a:rPr lang="en-US" sz="2200" dirty="0"/>
              <a:t> </a:t>
            </a:r>
            <a:r>
              <a:rPr lang="en-US" sz="2200" dirty="0" err="1"/>
              <a:t>mục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máy</a:t>
            </a:r>
            <a:r>
              <a:rPr lang="en-US" sz="2200" dirty="0"/>
              <a:t>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thư</a:t>
            </a:r>
            <a:r>
              <a:rPr lang="en-US" sz="2200" dirty="0"/>
              <a:t> </a:t>
            </a:r>
            <a:r>
              <a:rPr lang="en-US" sz="2200" dirty="0" err="1"/>
              <a:t>mục</a:t>
            </a:r>
            <a:r>
              <a:rPr lang="en-US" sz="2200" dirty="0"/>
              <a:t> con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C0004E"/>
                </a:solidFill>
              </a:rPr>
              <a:t>VE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C0004E"/>
                </a:solidFill>
              </a:rPr>
              <a:t>SOANTHAO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C0004E"/>
                </a:solidFill>
              </a:rPr>
              <a:t>TRINHCHIEU</a:t>
            </a:r>
            <a:r>
              <a:rPr lang="en-US" sz="2200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 dirty="0"/>
              <a:t>- Sao </a:t>
            </a:r>
            <a:r>
              <a:rPr lang="en-US" sz="2200" dirty="0" err="1"/>
              <a:t>chép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tệp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thư</a:t>
            </a:r>
            <a:r>
              <a:rPr lang="en-US" sz="2200" dirty="0"/>
              <a:t> </a:t>
            </a:r>
            <a:r>
              <a:rPr lang="en-US" sz="2200" dirty="0" err="1"/>
              <a:t>mục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C0004E"/>
                </a:solidFill>
              </a:rPr>
              <a:t>HOCTAP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thư</a:t>
            </a:r>
            <a:r>
              <a:rPr lang="en-US" sz="2200" dirty="0"/>
              <a:t> </a:t>
            </a:r>
            <a:r>
              <a:rPr lang="en-US" sz="2200" dirty="0" err="1"/>
              <a:t>mục</a:t>
            </a:r>
            <a:r>
              <a:rPr lang="en-US" sz="2200" dirty="0"/>
              <a:t> con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thư</a:t>
            </a:r>
            <a:r>
              <a:rPr lang="en-US" sz="2200" dirty="0"/>
              <a:t> </a:t>
            </a:r>
            <a:r>
              <a:rPr lang="en-US" sz="2200" dirty="0" err="1"/>
              <a:t>mục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theo</a:t>
            </a:r>
            <a:r>
              <a:rPr lang="en-US" sz="2200" dirty="0"/>
              <a:t> </a:t>
            </a:r>
            <a:r>
              <a:rPr lang="en-US" sz="2200" dirty="0" err="1"/>
              <a:t>gợi</a:t>
            </a:r>
            <a:r>
              <a:rPr lang="en-US" sz="2200" dirty="0"/>
              <a:t> ý </a:t>
            </a:r>
            <a:r>
              <a:rPr lang="en-US" sz="2200" dirty="0" err="1"/>
              <a:t>sau</a:t>
            </a:r>
            <a:r>
              <a:rPr lang="en-US" sz="2200" dirty="0"/>
              <a:t>: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Tx/>
              <a:buChar char="-"/>
            </a:pPr>
            <a:endParaRPr lang="en-US" sz="22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2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 dirty="0"/>
              <a:t>- </a:t>
            </a:r>
            <a:r>
              <a:rPr lang="en-US" sz="2200" dirty="0" err="1"/>
              <a:t>Đổi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tệp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thư</a:t>
            </a:r>
            <a:r>
              <a:rPr lang="en-US" sz="2200" dirty="0"/>
              <a:t> </a:t>
            </a:r>
            <a:r>
              <a:rPr lang="en-US" sz="2200" dirty="0" err="1"/>
              <a:t>mục</a:t>
            </a:r>
            <a:r>
              <a:rPr lang="en-US" sz="2200" dirty="0"/>
              <a:t>: </a:t>
            </a:r>
            <a:r>
              <a:rPr lang="en-US" sz="2200" dirty="0">
                <a:solidFill>
                  <a:srgbClr val="C0004E"/>
                </a:solidFill>
              </a:rPr>
              <a:t>SOANTHAO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C0004E"/>
                </a:solidFill>
              </a:rPr>
              <a:t>VE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C0004E"/>
                </a:solidFill>
              </a:rPr>
              <a:t>TRINHCHIEU</a:t>
            </a:r>
            <a:r>
              <a:rPr lang="en-US" sz="2200" dirty="0"/>
              <a:t> </a:t>
            </a:r>
            <a:r>
              <a:rPr lang="en-US" sz="2200" dirty="0" err="1"/>
              <a:t>sao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lý</a:t>
            </a:r>
            <a:r>
              <a:rPr lang="en-US" sz="2200" dirty="0"/>
              <a:t> </a:t>
            </a:r>
            <a:r>
              <a:rPr lang="en-US" sz="2200" dirty="0" err="1"/>
              <a:t>nhất</a:t>
            </a:r>
            <a:endParaRPr lang="en-US" sz="22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10812"/>
              </p:ext>
            </p:extLst>
          </p:nvPr>
        </p:nvGraphicFramePr>
        <p:xfrm>
          <a:off x="641661" y="2681133"/>
          <a:ext cx="7863628" cy="1536969"/>
        </p:xfrm>
        <a:graphic>
          <a:graphicData uri="http://schemas.openxmlformats.org/drawingml/2006/table">
            <a:tbl>
              <a:tblPr firstRow="1" bandRow="1">
                <a:tableStyleId>{BE05E0FE-D782-4A1A-986F-B7B9CD512967}</a:tableStyleId>
              </a:tblPr>
              <a:tblGrid>
                <a:gridCol w="1965907">
                  <a:extLst>
                    <a:ext uri="{9D8B030D-6E8A-4147-A177-3AD203B41FA5}">
                      <a16:colId xmlns:a16="http://schemas.microsoft.com/office/drawing/2014/main" val="2203094821"/>
                    </a:ext>
                  </a:extLst>
                </a:gridCol>
                <a:gridCol w="1965907">
                  <a:extLst>
                    <a:ext uri="{9D8B030D-6E8A-4147-A177-3AD203B41FA5}">
                      <a16:colId xmlns:a16="http://schemas.microsoft.com/office/drawing/2014/main" val="608100051"/>
                    </a:ext>
                  </a:extLst>
                </a:gridCol>
                <a:gridCol w="1965907">
                  <a:extLst>
                    <a:ext uri="{9D8B030D-6E8A-4147-A177-3AD203B41FA5}">
                      <a16:colId xmlns:a16="http://schemas.microsoft.com/office/drawing/2014/main" val="3880027714"/>
                    </a:ext>
                  </a:extLst>
                </a:gridCol>
                <a:gridCol w="1965907">
                  <a:extLst>
                    <a:ext uri="{9D8B030D-6E8A-4147-A177-3AD203B41FA5}">
                      <a16:colId xmlns:a16="http://schemas.microsoft.com/office/drawing/2014/main" val="157328227"/>
                    </a:ext>
                  </a:extLst>
                </a:gridCol>
              </a:tblGrid>
              <a:tr h="958545"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tệp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5742962"/>
                  </a:ext>
                </a:extLst>
              </a:tr>
              <a:tr h="578424"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u="none" strike="noStrike" cap="none" baseline="0" dirty="0">
                          <a:solidFill>
                            <a:srgbClr val="C0004E"/>
                          </a:solidFill>
                          <a:latin typeface="Times New Roman" panose="02020603050405020304" pitchFamily="18" charset="0"/>
                          <a:ea typeface="Tinos"/>
                          <a:cs typeface="Times New Roman" panose="02020603050405020304" pitchFamily="18" charset="0"/>
                          <a:sym typeface="Tinos"/>
                          <a:rtl val="0"/>
                        </a:rPr>
                        <a:t>SOANTHAO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u="none" strike="noStrike" cap="none" baseline="0" dirty="0">
                          <a:solidFill>
                            <a:srgbClr val="C0004E"/>
                          </a:solidFill>
                          <a:latin typeface="Times New Roman" panose="02020603050405020304" pitchFamily="18" charset="0"/>
                          <a:ea typeface="Tinos"/>
                          <a:cs typeface="Times New Roman" panose="02020603050405020304" pitchFamily="18" charset="0"/>
                          <a:sym typeface="Tinos"/>
                          <a:rtl val="0"/>
                        </a:rPr>
                        <a:t>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u="none" strike="noStrike" cap="none" baseline="0" dirty="0">
                          <a:solidFill>
                            <a:srgbClr val="C0004E"/>
                          </a:solidFill>
                          <a:latin typeface="Times New Roman" panose="02020603050405020304" pitchFamily="18" charset="0"/>
                          <a:ea typeface="Tinos"/>
                          <a:cs typeface="Times New Roman" panose="02020603050405020304" pitchFamily="18" charset="0"/>
                          <a:sym typeface="Tinos"/>
                          <a:rtl val="0"/>
                        </a:rPr>
                        <a:t>TRINHCHIEU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9711123"/>
                  </a:ext>
                </a:extLst>
              </a:tr>
            </a:tbl>
          </a:graphicData>
        </a:graphic>
      </p:graphicFrame>
      <p:pic>
        <p:nvPicPr>
          <p:cNvPr id="6" name="Picture 5" descr="Capturrrre.PNG"/>
          <p:cNvPicPr>
            <a:picLocks noChangeAspect="1"/>
          </p:cNvPicPr>
          <p:nvPr/>
        </p:nvPicPr>
        <p:blipFill rotWithShape="1">
          <a:blip r:embed="rId5" cstate="print"/>
          <a:srcRect t="7174" r="16179" b="13965"/>
          <a:stretch/>
        </p:blipFill>
        <p:spPr>
          <a:xfrm>
            <a:off x="3140679" y="2765233"/>
            <a:ext cx="783621" cy="855206"/>
          </a:xfrm>
          <a:prstGeom prst="rect">
            <a:avLst/>
          </a:prstGeom>
        </p:spPr>
      </p:pic>
      <p:pic>
        <p:nvPicPr>
          <p:cNvPr id="9" name="Picture 8" descr="Capturffe.PNG"/>
          <p:cNvPicPr>
            <a:picLocks noChangeAspect="1"/>
          </p:cNvPicPr>
          <p:nvPr/>
        </p:nvPicPr>
        <p:blipFill rotWithShape="1">
          <a:blip r:embed="rId6" cstate="print"/>
          <a:srcRect l="4186" t="7251" r="14126" b="16580"/>
          <a:stretch/>
        </p:blipFill>
        <p:spPr>
          <a:xfrm>
            <a:off x="7165770" y="2765233"/>
            <a:ext cx="822587" cy="844426"/>
          </a:xfrm>
          <a:prstGeom prst="rect">
            <a:avLst/>
          </a:prstGeom>
        </p:spPr>
      </p:pic>
      <p:pic>
        <p:nvPicPr>
          <p:cNvPr id="11" name="Picture 10" descr="Capture1.PNG"/>
          <p:cNvPicPr>
            <a:picLocks noChangeAspect="1"/>
          </p:cNvPicPr>
          <p:nvPr/>
        </p:nvPicPr>
        <p:blipFill rotWithShape="1">
          <a:blip r:embed="rId7" cstate="print"/>
          <a:srcRect l="9900" t="20372" r="7780" b="16539"/>
          <a:stretch/>
        </p:blipFill>
        <p:spPr>
          <a:xfrm>
            <a:off x="5067759" y="2765233"/>
            <a:ext cx="1009926" cy="81473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387523E-95B0-4232-9917-B52413CCC4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8856270"/>
      </p:ext>
    </p:extLst>
  </p:cSld>
  <p:clrMapOvr>
    <a:masterClrMapping/>
  </p:clrMapOvr>
  <p:transition spd="slow" advTm="3161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build="p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SUA">
            <a:hlinkClick r:id="" action="ppaction://media"/>
            <a:extLst>
              <a:ext uri="{FF2B5EF4-FFF2-40B4-BE49-F238E27FC236}">
                <a16:creationId xmlns:a16="http://schemas.microsoft.com/office/drawing/2014/main" id="{E48461BC-46DC-42B5-B301-870FF0A920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485" y="13240"/>
            <a:ext cx="8717915" cy="483765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A4854A6-FD1F-458E-9F17-58EBB1C71F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20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571"/>
    </mc:Choice>
    <mc:Fallback>
      <p:transition spd="slow" advTm="156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587" objId="3"/>
        <p14:triggerEvt type="onClick" time="5587" objId="3"/>
        <p14:stopEvt time="146609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08586" y="39589"/>
            <a:ext cx="8005633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r>
              <a:rPr lang="en-US" sz="3000" b="1" dirty="0">
                <a:solidFill>
                  <a:srgbClr val="FF0000"/>
                </a:solidFill>
              </a:rPr>
              <a:t>C. HOẠT ĐỘNG ỨNG DỤNG, MỞ RỘNG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08586" y="637252"/>
            <a:ext cx="8327790" cy="698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baiso1.docx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baiso2.docx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SOANTHAO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baiso1.docx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baiso2.docx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baiso2.docx </a:t>
            </a:r>
            <a:r>
              <a:rPr lang="en-US" sz="2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baiso1.docx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1BA55A2-2EEC-429B-8BD7-0283D5AD83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158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5389"/>
    </mc:Choice>
    <mc:Fallback xmlns="">
      <p:transition advClick="0" advTm="25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Fria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495</Words>
  <Application>Microsoft Office PowerPoint</Application>
  <PresentationFormat>On-screen Show (16:9)</PresentationFormat>
  <Paragraphs>71</Paragraphs>
  <Slides>16</Slides>
  <Notes>5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Times New Roman</vt:lpstr>
      <vt:lpstr>Arial</vt:lpstr>
      <vt:lpstr>Dosis</vt:lpstr>
      <vt:lpstr>Franklin Gothic Book</vt:lpstr>
      <vt:lpstr>.VnTime</vt:lpstr>
      <vt:lpstr>Tinos</vt:lpstr>
      <vt:lpstr>Sniglet</vt:lpstr>
      <vt:lpstr>.VnArial</vt:lpstr>
      <vt:lpstr>Friar template</vt:lpstr>
      <vt:lpstr>TIN HỌC LỚP 4</vt:lpstr>
      <vt:lpstr>PowerPoint Presentation</vt:lpstr>
      <vt:lpstr>KHỞI ĐỘNG ĐẦU GIỜ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MẪU SLIDE POWERPOINT ĐẸP</dc:title>
  <dc:creator>Admin</dc:creator>
  <cp:lastModifiedBy>Admin</cp:lastModifiedBy>
  <cp:revision>32</cp:revision>
  <dcterms:modified xsi:type="dcterms:W3CDTF">2021-09-14T03:32:09Z</dcterms:modified>
</cp:coreProperties>
</file>