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  <p:sldMasterId id="2147483947" r:id="rId2"/>
  </p:sldMasterIdLst>
  <p:notesMasterIdLst>
    <p:notesMasterId r:id="rId13"/>
  </p:notesMasterIdLst>
  <p:sldIdLst>
    <p:sldId id="325" r:id="rId3"/>
    <p:sldId id="294" r:id="rId4"/>
    <p:sldId id="268" r:id="rId5"/>
    <p:sldId id="320" r:id="rId6"/>
    <p:sldId id="321" r:id="rId7"/>
    <p:sldId id="286" r:id="rId8"/>
    <p:sldId id="328" r:id="rId9"/>
    <p:sldId id="327" r:id="rId10"/>
    <p:sldId id="281" r:id="rId11"/>
    <p:sldId id="32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6600"/>
    <a:srgbClr val="FF9933"/>
    <a:srgbClr val="000066"/>
    <a:srgbClr val="EAF83A"/>
    <a:srgbClr val="FFFF99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897" autoAdjust="0"/>
  </p:normalViewPr>
  <p:slideViewPr>
    <p:cSldViewPr>
      <p:cViewPr>
        <p:scale>
          <a:sx n="70" d="100"/>
          <a:sy n="70" d="100"/>
        </p:scale>
        <p:origin x="-74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4F1C-52B1-4BF0-939C-737DC4EDEDE5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15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mtClean="0"/>
              <a:t>Tay bạn khi đặt lên bàn phím cần thẳng hàng, ngón tay giữa của bạn cần phải vuông góc với bàn phím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 nghiêng khi đặt tay trên bàn phím không được  mà cần đặt thẳng hàng như hình dưới.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4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34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3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21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5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1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4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61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14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7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06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92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41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10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8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01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24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4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42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1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5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4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60" r:id="rId2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9A9817-FDAA-462E-9AEA-729F3CF30B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CB63442-2B17-4327-80FB-65FD4C45D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9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Go%20hang%20co%20so.wm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2DDEDA-DA4C-485B-BA96-BA406AEA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12" y="6858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BÀN PHÍM MÁY TÍNH (</a:t>
            </a:r>
            <a:r>
              <a:rPr lang="en-US" alt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A204E4-82C2-4045-8115-F8C136E15FE9}"/>
              </a:ext>
            </a:extLst>
          </p:cNvPr>
          <p:cNvSpPr/>
          <p:nvPr/>
        </p:nvSpPr>
        <p:spPr>
          <a:xfrm>
            <a:off x="3239940" y="1576147"/>
            <a:ext cx="3108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>
                <a:solidFill>
                  <a:srgbClr val="333399"/>
                </a:solidFill>
                <a:latin typeface="Times New Roman"/>
                <a:cs typeface="Arial"/>
              </a:rPr>
              <a:t>(SGK </a:t>
            </a:r>
            <a:r>
              <a:rPr lang="en-US" sz="3600" b="1" i="1" err="1">
                <a:solidFill>
                  <a:srgbClr val="333399"/>
                </a:solidFill>
                <a:latin typeface="Times New Roman"/>
                <a:cs typeface="Arial"/>
              </a:rPr>
              <a:t>trang</a:t>
            </a:r>
            <a:r>
              <a:rPr lang="en-US" sz="3600" b="1" i="1">
                <a:solidFill>
                  <a:srgbClr val="333399"/>
                </a:solidFill>
                <a:latin typeface="Times New Roman"/>
                <a:cs typeface="Arial"/>
              </a:rPr>
              <a:t> </a:t>
            </a:r>
            <a:r>
              <a:rPr lang="en-US" sz="3600" b="1" i="1" smtClean="0">
                <a:solidFill>
                  <a:srgbClr val="333399"/>
                </a:solidFill>
                <a:latin typeface="Times New Roman"/>
                <a:cs typeface="Arial"/>
              </a:rPr>
              <a:t>21)</a:t>
            </a:r>
            <a:endParaRPr lang="en-US" sz="1100" b="1" i="1" dirty="0">
              <a:solidFill>
                <a:srgbClr val="333399"/>
              </a:solidFill>
              <a:latin typeface="Arial" charset="0"/>
              <a:cs typeface="Arial"/>
            </a:endParaRPr>
          </a:p>
        </p:txBody>
      </p:sp>
      <p:pic>
        <p:nvPicPr>
          <p:cNvPr id="6" name="Picture 2" descr="C:\Users\A Tuong\Desktop\tranh trang tri pm\bp.jpg">
            <a:extLst>
              <a:ext uri="{FF2B5EF4-FFF2-40B4-BE49-F238E27FC236}">
                <a16:creationId xmlns:a16="http://schemas.microsoft.com/office/drawing/2014/main" xmlns="" id="{93A906EF-C41A-4524-8F7D-26BFCAE80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30118" r="5054" b="25669"/>
          <a:stretch/>
        </p:blipFill>
        <p:spPr bwMode="auto">
          <a:xfrm>
            <a:off x="1600200" y="2514600"/>
            <a:ext cx="5784076" cy="226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27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7" y="76200"/>
            <a:ext cx="9144000" cy="6858000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146" y="227004"/>
            <a:ext cx="6256664" cy="14253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601" y="2298918"/>
            <a:ext cx="800099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spc="50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6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600" b="1" spc="5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600" b="1" spc="5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spc="5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600" b="1" spc="50" smtClean="0">
                <a:ln w="11430"/>
                <a:solidFill>
                  <a:srgbClr val="FF0000"/>
                </a:solidFill>
              </a:rPr>
              <a:t>!</a:t>
            </a:r>
            <a:endParaRPr lang="en-US" sz="5600" b="1" spc="5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A13608-EF52-4E3B-ACE7-4B5DB8BDD556}"/>
              </a:ext>
            </a:extLst>
          </p:cNvPr>
          <p:cNvSpPr txBox="1"/>
          <p:nvPr/>
        </p:nvSpPr>
        <p:spPr>
          <a:xfrm>
            <a:off x="457200" y="22098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 2"/>
              <a:buChar char="P"/>
            </a:pPr>
            <a:r>
              <a:rPr lang="en-US" sz="3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 2"/>
              <a:buChar char="P"/>
            </a:pPr>
            <a:r>
              <a:rPr lang="en-US" sz="36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gõ các phím ở hàng cơ sở.</a:t>
            </a:r>
            <a:endParaRPr lang="en-US" sz="3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0F86CCA-D6D5-473C-B6EA-5DE7BC152F54}"/>
              </a:ext>
            </a:extLst>
          </p:cNvPr>
          <p:cNvSpPr/>
          <p:nvPr/>
        </p:nvSpPr>
        <p:spPr>
          <a:xfrm>
            <a:off x="3034252" y="762000"/>
            <a:ext cx="2833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262315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27025" y="4328755"/>
            <a:ext cx="8534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3200" b="1"/>
              <a:t>	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Hai phím có gai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dùng làm mốc cho việc đặt các ngón tay trên bàn phím.</a:t>
            </a:r>
          </a:p>
        </p:txBody>
      </p:sp>
      <p:pic>
        <p:nvPicPr>
          <p:cNvPr id="9" name="Picture 35" descr="hang phim co s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r="21492"/>
          <a:stretch/>
        </p:blipFill>
        <p:spPr bwMode="auto">
          <a:xfrm>
            <a:off x="1105469" y="457200"/>
            <a:ext cx="607325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2819400" y="1041400"/>
            <a:ext cx="2819400" cy="2921000"/>
            <a:chOff x="1824" y="1920"/>
            <a:chExt cx="1776" cy="1840"/>
          </a:xfrm>
        </p:grpSpPr>
        <p:sp>
          <p:nvSpPr>
            <p:cNvPr id="11" name="Rectangle 43"/>
            <p:cNvSpPr>
              <a:spLocks noChangeArrowheads="1"/>
            </p:cNvSpPr>
            <p:nvPr/>
          </p:nvSpPr>
          <p:spPr bwMode="auto">
            <a:xfrm>
              <a:off x="1824" y="3120"/>
              <a:ext cx="1776" cy="64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 PHÍM CÓ GAI</a:t>
              </a:r>
            </a:p>
          </p:txBody>
        </p: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 flipH="1" flipV="1">
              <a:off x="2064" y="1920"/>
              <a:ext cx="624" cy="1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5"/>
            <p:cNvSpPr>
              <a:spLocks noChangeShapeType="1"/>
            </p:cNvSpPr>
            <p:nvPr/>
          </p:nvSpPr>
          <p:spPr bwMode="auto">
            <a:xfrm rot="3487992" flipH="1" flipV="1">
              <a:off x="2560" y="1945"/>
              <a:ext cx="764" cy="11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3340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4E82ACB8-AA0F-438A-9F38-79E32E17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68" y="215901"/>
            <a:ext cx="799043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uyện kỹ năng gõ văn bản 10 ngón nhanh nhất - học đánh má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8" y="1351128"/>
            <a:ext cx="7991704" cy="3276600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48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0D8A5CFF-B8FD-4AE8-8A55-56A6BAE8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65" y="19812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gai,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 Hai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="" xmlns:a16="http://schemas.microsoft.com/office/drawing/2014/main" id="{D8709AEB-BBCE-4645-90B5-75F365527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365" y="2392351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236D67F-754F-4F16-8BAB-A9E92A5A2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65" y="2392351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0066D5-10B8-46B5-94D2-DF8375956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965" y="2910753"/>
            <a:ext cx="1104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F7B85FAC-110D-41A1-9923-554D0B15F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65" y="3853016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……….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="" xmlns:a16="http://schemas.microsoft.com/office/drawing/2014/main" id="{E58B5F2A-F870-499F-9C0C-CB0B4A02B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28600"/>
            <a:ext cx="8572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(….) </a:t>
            </a:r>
            <a:r>
              <a:rPr lang="en-US" altLang="en-US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đúng.</a:t>
            </a:r>
            <a:endParaRPr lang="en-US" altLang="en-US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188238F-3925-48FA-8F93-9157566F2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613" y="4265312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30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CC6A08-B42B-4372-833B-D3190A0577EC}"/>
              </a:ext>
            </a:extLst>
          </p:cNvPr>
          <p:cNvSpPr txBox="1"/>
          <p:nvPr/>
        </p:nvSpPr>
        <p:spPr>
          <a:xfrm>
            <a:off x="560696" y="76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Em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quan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sát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cách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đặt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tay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bàn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trong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hai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hình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dưới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đây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 Theo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em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cách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đặt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tay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bàn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như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vậy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đúng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hay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sai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?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Giải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thích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vì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sao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?  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7" b="58431"/>
          <a:stretch/>
        </p:blipFill>
        <p:spPr bwMode="auto">
          <a:xfrm>
            <a:off x="685800" y="1795799"/>
            <a:ext cx="3748906" cy="2281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3" r="59171"/>
          <a:stretch/>
        </p:blipFill>
        <p:spPr bwMode="auto">
          <a:xfrm>
            <a:off x="4863791" y="1828800"/>
            <a:ext cx="3786057" cy="2281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0" t="14349" b="23537"/>
          <a:stretch/>
        </p:blipFill>
        <p:spPr bwMode="auto">
          <a:xfrm>
            <a:off x="3027528" y="4190999"/>
            <a:ext cx="3570169" cy="2224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761" y="341751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7191" y="343088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B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1029" name="Picture 5" descr="Chuyện chưa kể về những biểu tượng cảm xúc quen thuộc | Báo Dân trí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08125"/>
            <a:ext cx="801036" cy="6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huyện chưa kể về những biểu tượng cảm xúc quen thuộc | Báo Dân trí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56" y="3241556"/>
            <a:ext cx="801036" cy="6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ết quả hình ảnh cho biểu tượng cảm ơn | Smiley, Emoticon, Smiley emoj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49" y="5584166"/>
            <a:ext cx="989048" cy="8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838200"/>
            <a:ext cx="7848601" cy="4205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3208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GÕ CÁC PHÍM Ở HÀNG CƠ SỞ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018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038600" cy="666750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>
            <a:noAutofit/>
          </a:bodyPr>
          <a:lstStyle/>
          <a:p>
            <a:pPr algn="just">
              <a:buFont typeface="Wingdings"/>
              <a:buChar char="v"/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phím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3200" b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phím. Hai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ngón tay khác đặt lần lượt lên các phím nằm bên cạnh. Hai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/>
              <a:buChar char="v"/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gõ các phím hàng cơ sở: </a:t>
            </a:r>
            <a:r>
              <a:rPr lang="en-US" sz="32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 tay đặt lên phím nào thì gõ phím đó. Riêng hai phím G và H, vươn hai ngón trỏ sang để gõ G và H, gõ xong lại đưa ngón tay trở về F và J.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b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6 - &amp;quot;1. Các bộ phận của máy tính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1. Các bộ phận của máy tính&amp;quot;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73&quot;/&gt;&lt;/object&gt;&lt;object type=&quot;3&quot; unique_id=&quot;10023&quot;&gt;&lt;property id=&quot;20148&quot; value=&quot;5&quot;/&gt;&lt;property id=&quot;20300&quot; value=&quot;Slide 14 - &amp;quot;EM CẦN GHI NHỚ&amp;quot;&quot;/&gt;&lt;property id=&quot;20307&quot; value=&quot;281&quot;/&gt;&lt;/object&gt;&lt;object type=&quot;3&quot; unique_id=&quot;67231&quot;&gt;&lt;property id=&quot;20148&quot; value=&quot;5&quot;/&gt;&lt;property id=&quot;20300&quot; value=&quot;Slide 1&quot;/&gt;&lt;property id=&quot;20307&quot; value=&quot;284&quot;/&gt;&lt;/object&gt;&lt;object type=&quot;3&quot; unique_id=&quot;67232&quot;&gt;&lt;property id=&quot;20148&quot; value=&quot;5&quot;/&gt;&lt;property id=&quot;20300&quot; value=&quot;Slide 2&quot;/&gt;&lt;property id=&quot;20307&quot; value=&quot;283&quot;/&gt;&lt;/object&gt;&lt;object type=&quot;3&quot; unique_id=&quot;67233&quot;&gt;&lt;property id=&quot;20148&quot; value=&quot;5&quot;/&gt;&lt;property id=&quot;20300&quot; value=&quot;Slide 8 - &amp;quot;2. Một số loại máy tính thường gặp&amp;quot;&quot;/&gt;&lt;property id=&quot;20307&quot; value=&quot;285&quot;/&gt;&lt;/object&gt;&lt;object type=&quot;3&quot; unique_id=&quot;67234&quot;&gt;&lt;property id=&quot;20148&quot; value=&quot;5&quot;/&gt;&lt;property id=&quot;20300&quot; value=&quot;Slide 9 - &amp;quot;2. Một số loại máy tính thường gặp&amp;quot;&quot;/&gt;&lt;property id=&quot;20307&quot; value=&quot;286&quot;/&gt;&lt;/object&gt;&lt;object type=&quot;3&quot; unique_id=&quot;67235&quot;&gt;&lt;property id=&quot;20148&quot; value=&quot;5&quot;/&gt;&lt;property id=&quot;20300&quot; value=&quot;Slide 10 - &amp;quot;THỰC HÀNH&amp;quot;&quot;/&gt;&lt;property id=&quot;20307&quot; value=&quot;289&quot;/&gt;&lt;/object&gt;&lt;object type=&quot;3&quot; unique_id=&quot;67236&quot;&gt;&lt;property id=&quot;20148&quot; value=&quot;5&quot;/&gt;&lt;property id=&quot;20300&quot; value=&quot;Slide 11&quot;/&gt;&lt;property id=&quot;20307&quot; value=&quot;290&quot;/&gt;&lt;/object&gt;&lt;object type=&quot;3&quot; unique_id=&quot;67237&quot;&gt;&lt;property id=&quot;20148&quot; value=&quot;5&quot;/&gt;&lt;property id=&quot;20300&quot; value=&quot;Slide 13 - &amp;quot;ỨNG DỤNG MỞ RỘNG&amp;quot;&quot;/&gt;&lt;property id=&quot;20307&quot; value=&quot;291&quot;/&gt;&lt;/object&gt;&lt;object type=&quot;3&quot; unique_id=&quot;67257&quot;&gt;&lt;property id=&quot;20148&quot; value=&quot;5&quot;/&gt;&lt;property id=&quot;20300&quot; value=&quot;Slide 3&quot;/&gt;&lt;property id=&quot;20307&quot; value=&quot;293&quot;/&gt;&lt;/object&gt;&lt;object type=&quot;3&quot; unique_id=&quot;67362&quot;&gt;&lt;property id=&quot;20148&quot; value=&quot;5&quot;/&gt;&lt;property id=&quot;20300&quot; value=&quot;Slide 4&quot;/&gt;&lt;property id=&quot;20307&quot; value=&quot;294&quot;/&gt;&lt;/object&gt;&lt;object type=&quot;3&quot; unique_id=&quot;67363&quot;&gt;&lt;property id=&quot;20148&quot; value=&quot;5&quot;/&gt;&lt;property id=&quot;20300&quot; value=&quot;Slide 5&quot;/&gt;&lt;property id=&quot;20307&quot; value=&quot;296&quot;/&gt;&lt;/object&gt;&lt;object type=&quot;3&quot; unique_id=&quot;67519&quot;&gt;&lt;property id=&quot;20148&quot; value=&quot;5&quot;/&gt;&lt;property id=&quot;20300&quot; value=&quot;Slide 15&quot;/&gt;&lt;property id=&quot;20307&quot; value=&quot;297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1682</TotalTime>
  <Words>329</Words>
  <Application>Microsoft Office PowerPoint</Application>
  <PresentationFormat>On-screen Show (4:3)</PresentationFormat>
  <Paragraphs>34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Facet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GÕ CÁC PHÍM Ở HÀNG CƠ SỞ</vt:lpstr>
      <vt:lpstr>EM CẦN GHI NHỚ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195</cp:revision>
  <dcterms:created xsi:type="dcterms:W3CDTF">2017-10-03T01:20:28Z</dcterms:created>
  <dcterms:modified xsi:type="dcterms:W3CDTF">2021-09-20T17:43:18Z</dcterms:modified>
</cp:coreProperties>
</file>