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1" r:id="rId2"/>
    <p:sldId id="307" r:id="rId3"/>
    <p:sldId id="312" r:id="rId4"/>
    <p:sldId id="313" r:id="rId5"/>
    <p:sldId id="308" r:id="rId6"/>
    <p:sldId id="310" r:id="rId7"/>
    <p:sldId id="283" r:id="rId8"/>
    <p:sldId id="298" r:id="rId9"/>
    <p:sldId id="285" r:id="rId10"/>
    <p:sldId id="289" r:id="rId11"/>
    <p:sldId id="276" r:id="rId12"/>
    <p:sldId id="290" r:id="rId13"/>
    <p:sldId id="292" r:id="rId14"/>
    <p:sldId id="291" r:id="rId15"/>
    <p:sldId id="293" r:id="rId16"/>
    <p:sldId id="297" r:id="rId17"/>
    <p:sldId id="296" r:id="rId18"/>
    <p:sldId id="309" r:id="rId19"/>
    <p:sldId id="284" r:id="rId20"/>
    <p:sldId id="267" r:id="rId21"/>
    <p:sldId id="268" r:id="rId22"/>
    <p:sldId id="294" r:id="rId23"/>
    <p:sldId id="311" r:id="rId24"/>
    <p:sldId id="2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E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70" d="100"/>
          <a:sy n="70" d="100"/>
        </p:scale>
        <p:origin x="2216" y="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0C6A-3137-4848-9801-DC33649F8A75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2A403-4D08-41A8-ACE0-E93D5D6F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AC75A-B1E7-AF4F-B8E5-B1C6803731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74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526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607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230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4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74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95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38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72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3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04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33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6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3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等腰三角形 2"/>
          <p:cNvSpPr/>
          <p:nvPr userDrawn="1"/>
        </p:nvSpPr>
        <p:spPr>
          <a:xfrm>
            <a:off x="10940304" y="643576"/>
            <a:ext cx="768723" cy="66269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 userDrawn="1"/>
        </p:nvSpPr>
        <p:spPr>
          <a:xfrm rot="3375282">
            <a:off x="10958880" y="587581"/>
            <a:ext cx="813374" cy="77468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296" y="-359212"/>
            <a:ext cx="1253544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3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3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11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9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00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1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6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89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gif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20000" y="3208715"/>
            <a:ext cx="4479712" cy="27046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58408" y="172116"/>
            <a:ext cx="1630392" cy="1871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780402" y="5183154"/>
            <a:ext cx="5109241" cy="13922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674873" y="4561028"/>
            <a:ext cx="4035132" cy="22092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4116568" y="5657245"/>
            <a:ext cx="1508892" cy="7751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645988" y="5726364"/>
            <a:ext cx="2023768" cy="10397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00280" y="811842"/>
            <a:ext cx="883917" cy="6110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217865" y="1848675"/>
            <a:ext cx="519377" cy="6064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1815" y="3265454"/>
            <a:ext cx="3526261" cy="38354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16000" y="522605"/>
            <a:ext cx="10972800" cy="900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2"/>
              </a:lnSpc>
            </a:pPr>
            <a:r>
              <a:rPr lang="en-US" sz="3200" b="1" spc="-104" dirty="0">
                <a:solidFill>
                  <a:srgbClr val="CF1463"/>
                </a:solidFill>
                <a:latin typeface="UVF Aquus" pitchFamily="2" charset="77"/>
                <a:ea typeface="UVF Haymaker" charset="0"/>
                <a:cs typeface="UVF Haymaker" charset="0"/>
              </a:rPr>
              <a:t>PHÒNG GIÁO DỤC VÀ ĐÀO TẠO QUẬN LONG BIÊN</a:t>
            </a:r>
          </a:p>
          <a:p>
            <a:pPr algn="ctr">
              <a:lnSpc>
                <a:spcPts val="1292"/>
              </a:lnSpc>
            </a:pPr>
            <a:endParaRPr lang="en-US" sz="3200" b="1" spc="-104" dirty="0">
              <a:solidFill>
                <a:srgbClr val="CF1463"/>
              </a:solidFill>
              <a:latin typeface="UVF Aquus" pitchFamily="2" charset="77"/>
              <a:ea typeface="UVF Haymaker" charset="0"/>
              <a:cs typeface="UVF Haymaker" charset="0"/>
            </a:endParaRPr>
          </a:p>
          <a:p>
            <a:pPr algn="ctr">
              <a:lnSpc>
                <a:spcPts val="1292"/>
              </a:lnSpc>
            </a:pPr>
            <a:endParaRPr lang="en-US" sz="3200" b="1" spc="-104" dirty="0">
              <a:solidFill>
                <a:srgbClr val="CF1463"/>
              </a:solidFill>
              <a:latin typeface="UVF Aquus" pitchFamily="2" charset="77"/>
              <a:ea typeface="UVF Haymaker" charset="0"/>
              <a:cs typeface="UVF Haymaker" charset="0"/>
            </a:endParaRPr>
          </a:p>
          <a:p>
            <a:pPr algn="ctr">
              <a:lnSpc>
                <a:spcPts val="1292"/>
              </a:lnSpc>
            </a:pPr>
            <a:r>
              <a:rPr lang="en-US" sz="3200" b="1" spc="-104" dirty="0">
                <a:solidFill>
                  <a:srgbClr val="CF1463"/>
                </a:solidFill>
                <a:latin typeface="UVF Aquus" pitchFamily="2" charset="77"/>
                <a:ea typeface="UVF Haymaker" charset="0"/>
                <a:cs typeface="UVF Haymaker" charset="0"/>
              </a:rPr>
              <a:t>TRƯỜNG TIỂU HỌC NGÔ GIA TỰ</a:t>
            </a:r>
          </a:p>
          <a:p>
            <a:pPr algn="ctr">
              <a:lnSpc>
                <a:spcPts val="1292"/>
              </a:lnSpc>
            </a:pPr>
            <a:endParaRPr lang="en-US" sz="3200" b="1" spc="-104" dirty="0">
              <a:solidFill>
                <a:srgbClr val="CF1463"/>
              </a:solidFill>
              <a:latin typeface="UVF Aquus" pitchFamily="2" charset="77"/>
              <a:ea typeface="UVF Haymaker" charset="0"/>
              <a:cs typeface="UVF Haymaker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24757" y="2667627"/>
            <a:ext cx="6563532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4000" b="1" spc="-135" dirty="0">
                <a:solidFill>
                  <a:srgbClr val="004AAD"/>
                </a:solidFill>
                <a:latin typeface="UVF Hera Big Black" charset="0"/>
                <a:ea typeface="UVF Hera Big Black" charset="0"/>
                <a:cs typeface="UVF Hera Big Black" charset="0"/>
              </a:rPr>
              <a:t>MÔN TOÁN - LỚP 4</a:t>
            </a:r>
          </a:p>
          <a:p>
            <a:pPr algn="ctr">
              <a:lnSpc>
                <a:spcPts val="1679"/>
              </a:lnSpc>
            </a:pPr>
            <a:endParaRPr lang="en-US" sz="4000" b="1" spc="-135" dirty="0">
              <a:solidFill>
                <a:srgbClr val="004AAD"/>
              </a:solidFill>
              <a:latin typeface="UVF Hera Big Black" charset="0"/>
              <a:ea typeface="UVF Hera Big Black" charset="0"/>
              <a:cs typeface="UVF Hera Big Black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A0BA4B-4E6A-8247-A76A-5403E2FB5C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59" y="-68497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875E-6 2.59259E-6 L -0.42878 -0.0011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42578 0.0131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6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46458 0.0002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33819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72589" y="-690943"/>
            <a:ext cx="13866338" cy="8116720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\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7D7E11-EEC6-4A30-B66B-9CDA9E523083}"/>
              </a:ext>
            </a:extLst>
          </p:cNvPr>
          <p:cNvSpPr/>
          <p:nvPr/>
        </p:nvSpPr>
        <p:spPr>
          <a:xfrm>
            <a:off x="3597638" y="104931"/>
            <a:ext cx="3753215" cy="8847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pSp>
        <p:nvGrpSpPr>
          <p:cNvPr id="9" name="组合 8"/>
          <p:cNvGrpSpPr/>
          <p:nvPr/>
        </p:nvGrpSpPr>
        <p:grpSpPr>
          <a:xfrm>
            <a:off x="5120926" y="1158021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13607" r="20238" b="31217"/>
          <a:stretch>
            <a:fillRect/>
          </a:stretch>
        </p:blipFill>
        <p:spPr>
          <a:xfrm>
            <a:off x="6498122" y="4433400"/>
            <a:ext cx="6040570" cy="2694612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1007E179-FA70-4296-9A6C-6A79E55BB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582" y="168661"/>
            <a:ext cx="28042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Nhận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xét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4B67380-8387-4760-BF98-B922E43D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43" y="4899865"/>
            <a:ext cx="8994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           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Ta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nói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Can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thứ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nhất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có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6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lít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can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thứ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hai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có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4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lít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trung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bình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mỗi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can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có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5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lít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888A4693-929F-4004-9FBE-272D9CF9A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980" y="1320737"/>
            <a:ext cx="9093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6600"/>
                </a:solidFill>
                <a:latin typeface="+mn-lt"/>
              </a:rPr>
              <a:t>- </a:t>
            </a:r>
            <a:r>
              <a:rPr lang="en-US" altLang="vi-VN" sz="3600" b="1" dirty="0" err="1">
                <a:solidFill>
                  <a:srgbClr val="006600"/>
                </a:solidFill>
                <a:latin typeface="+mn-lt"/>
              </a:rPr>
              <a:t>Muốn</a:t>
            </a:r>
            <a:r>
              <a:rPr lang="en-US" altLang="vi-VN" sz="3600" b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+mn-lt"/>
              </a:rPr>
              <a:t>biết</a:t>
            </a:r>
            <a:r>
              <a:rPr lang="en-US" altLang="vi-VN" sz="3600" b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+mn-lt"/>
              </a:rPr>
              <a:t>khi</a:t>
            </a:r>
            <a:r>
              <a:rPr lang="en-US" altLang="vi-VN" sz="3600" b="1" dirty="0">
                <a:solidFill>
                  <a:srgbClr val="006600"/>
                </a:solidFill>
                <a:latin typeface="+mn-lt"/>
              </a:rPr>
              <a:t> chia </a:t>
            </a:r>
            <a:r>
              <a:rPr lang="en-US" altLang="vi-VN" sz="3600" b="1" dirty="0" err="1">
                <a:solidFill>
                  <a:srgbClr val="006600"/>
                </a:solidFill>
                <a:latin typeface="+mn-lt"/>
              </a:rPr>
              <a:t>đều</a:t>
            </a:r>
            <a:r>
              <a:rPr lang="en-US" altLang="vi-VN" sz="3600" b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+mn-lt"/>
              </a:rPr>
              <a:t>mỗi</a:t>
            </a:r>
            <a:r>
              <a:rPr lang="en-US" altLang="vi-VN" sz="3600" b="1" dirty="0">
                <a:solidFill>
                  <a:srgbClr val="006600"/>
                </a:solidFill>
                <a:latin typeface="+mn-lt"/>
              </a:rPr>
              <a:t> can </a:t>
            </a:r>
            <a:r>
              <a:rPr lang="en-US" altLang="vi-VN" sz="3600" b="1" dirty="0" err="1">
                <a:solidFill>
                  <a:srgbClr val="006600"/>
                </a:solidFill>
                <a:latin typeface="+mn-lt"/>
              </a:rPr>
              <a:t>có</a:t>
            </a:r>
            <a:r>
              <a:rPr lang="en-US" altLang="vi-VN" sz="3600" b="1" dirty="0">
                <a:solidFill>
                  <a:srgbClr val="006600"/>
                </a:solidFill>
                <a:latin typeface="+mn-lt"/>
              </a:rPr>
              <a:t> bao </a:t>
            </a:r>
            <a:r>
              <a:rPr lang="en-US" altLang="vi-VN" sz="3600" b="1" dirty="0" err="1">
                <a:solidFill>
                  <a:srgbClr val="006600"/>
                </a:solidFill>
                <a:latin typeface="+mn-lt"/>
              </a:rPr>
              <a:t>nhiêu</a:t>
            </a:r>
            <a:r>
              <a:rPr lang="en-US" altLang="vi-VN" sz="3600" b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+mn-lt"/>
              </a:rPr>
              <a:t>lít</a:t>
            </a:r>
            <a:r>
              <a:rPr lang="en-US" altLang="vi-VN" sz="3600" b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+mn-lt"/>
              </a:rPr>
              <a:t>dầu</a:t>
            </a:r>
            <a:r>
              <a:rPr lang="en-US" altLang="vi-VN" sz="3600" b="1" dirty="0">
                <a:solidFill>
                  <a:srgbClr val="006600"/>
                </a:solidFill>
                <a:latin typeface="+mn-lt"/>
              </a:rPr>
              <a:t> ta </a:t>
            </a:r>
            <a:r>
              <a:rPr lang="en-US" altLang="vi-VN" sz="3600" b="1" dirty="0" err="1">
                <a:solidFill>
                  <a:srgbClr val="006600"/>
                </a:solidFill>
                <a:latin typeface="+mn-lt"/>
              </a:rPr>
              <a:t>làm</a:t>
            </a:r>
            <a:r>
              <a:rPr lang="en-US" altLang="vi-VN" sz="3600" b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+mn-lt"/>
              </a:rPr>
              <a:t>thế</a:t>
            </a:r>
            <a:r>
              <a:rPr lang="en-US" altLang="vi-VN" sz="3600" b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+mn-lt"/>
              </a:rPr>
              <a:t>nào</a:t>
            </a:r>
            <a:r>
              <a:rPr lang="en-US" altLang="vi-VN" sz="3600" b="1" dirty="0">
                <a:solidFill>
                  <a:srgbClr val="006600"/>
                </a:solidFill>
                <a:latin typeface="+mn-lt"/>
              </a:rPr>
              <a:t>?</a:t>
            </a:r>
            <a:endParaRPr lang="en-US" altLang="vi-VN" sz="36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6416B934-6982-4BE8-86EA-FED27281A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582" y="3013983"/>
            <a:ext cx="5330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( 6 + 4) : 2 = 5 ( </a:t>
            </a:r>
            <a:r>
              <a:rPr lang="en-US" altLang="vi-VN" sz="3600" b="1" i="1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l </a:t>
            </a:r>
            <a:r>
              <a:rPr lang="en-US" altLang="vi-VN" sz="3600" b="1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F27EF8A-C4F4-47A4-9DEA-A4B780008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264" y="2466842"/>
            <a:ext cx="9070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+ </a:t>
            </a:r>
            <a:r>
              <a:rPr lang="en-US" altLang="vi-VN" sz="3600" b="1" dirty="0" err="1">
                <a:solidFill>
                  <a:srgbClr val="0000FF"/>
                </a:solidFill>
                <a:latin typeface="+mn-lt"/>
              </a:rPr>
              <a:t>Lấy</a:t>
            </a: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+mn-lt"/>
              </a:rPr>
              <a:t>tổng</a:t>
            </a: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+mn-lt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+mn-lt"/>
              </a:rPr>
              <a:t>lít</a:t>
            </a: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+mn-lt"/>
              </a:rPr>
              <a:t>dầu</a:t>
            </a: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 chia </a:t>
            </a:r>
            <a:r>
              <a:rPr lang="en-US" altLang="vi-VN" sz="3600" b="1" dirty="0" err="1">
                <a:solidFill>
                  <a:srgbClr val="0000FF"/>
                </a:solidFill>
                <a:latin typeface="+mn-lt"/>
              </a:rPr>
              <a:t>cho</a:t>
            </a: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 2 </a:t>
            </a:r>
            <a:r>
              <a:rPr lang="en-US" altLang="vi-VN" sz="3600" b="1" dirty="0" err="1">
                <a:solidFill>
                  <a:srgbClr val="0000FF"/>
                </a:solidFill>
                <a:latin typeface="+mn-lt"/>
              </a:rPr>
              <a:t>được</a:t>
            </a: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+mn-lt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+mn-lt"/>
              </a:rPr>
              <a:t>lít</a:t>
            </a: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+mn-lt"/>
              </a:rPr>
              <a:t>dầu</a:t>
            </a: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+mn-lt"/>
              </a:rPr>
              <a:t>rót</a:t>
            </a: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+mn-lt"/>
              </a:rPr>
              <a:t>đều</a:t>
            </a: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+mn-lt"/>
              </a:rPr>
              <a:t>vào</a:t>
            </a: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+mn-lt"/>
              </a:rPr>
              <a:t>mỗi</a:t>
            </a:r>
            <a:r>
              <a:rPr lang="en-US" altLang="vi-VN" sz="3600" b="1" dirty="0">
                <a:solidFill>
                  <a:srgbClr val="0000FF"/>
                </a:solidFill>
                <a:latin typeface="+mn-lt"/>
              </a:rPr>
              <a:t> can: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378C1D5C-4B18-42E9-8C45-D100706FA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79" y="3913743"/>
            <a:ext cx="10037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+ Ta </a:t>
            </a:r>
            <a:r>
              <a:rPr lang="en-US" altLang="en-US" sz="3600" b="1" dirty="0" err="1">
                <a:solidFill>
                  <a:srgbClr val="0000FF"/>
                </a:solidFill>
                <a:latin typeface="+mn-lt"/>
              </a:rPr>
              <a:t>gọi</a:t>
            </a: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n-lt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 5 </a:t>
            </a:r>
            <a:r>
              <a:rPr lang="en-US" altLang="en-US" sz="3600" b="1" dirty="0" err="1">
                <a:solidFill>
                  <a:srgbClr val="0000FF"/>
                </a:solidFill>
                <a:latin typeface="+mn-lt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n-lt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n-lt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n-lt"/>
              </a:rPr>
              <a:t>bình</a:t>
            </a: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n-lt"/>
              </a:rPr>
              <a:t>cộng</a:t>
            </a: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n-lt"/>
              </a:rPr>
              <a:t>của</a:t>
            </a: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n-lt"/>
              </a:rPr>
              <a:t>hai</a:t>
            </a: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n-lt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 6 </a:t>
            </a:r>
            <a:r>
              <a:rPr lang="en-US" altLang="en-US" sz="3600" b="1" dirty="0" err="1">
                <a:solidFill>
                  <a:srgbClr val="0000FF"/>
                </a:solidFill>
                <a:latin typeface="+mn-lt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 4.</a:t>
            </a:r>
            <a:endParaRPr lang="en-US" altLang="vi-VN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4F1AFA2A-4EF7-4DA5-83C3-0F5F8C71E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268" y="171612"/>
            <a:ext cx="28042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70C0"/>
                </a:solidFill>
                <a:latin typeface="+mn-lt"/>
              </a:rPr>
              <a:t>Nhận</a:t>
            </a:r>
            <a:r>
              <a:rPr lang="en-US" altLang="en-US" sz="4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+mn-lt"/>
              </a:rPr>
              <a:t>xét</a:t>
            </a:r>
            <a:r>
              <a:rPr lang="en-US" altLang="en-US" sz="4800" b="1" dirty="0">
                <a:solidFill>
                  <a:srgbClr val="0070C0"/>
                </a:solidFill>
                <a:latin typeface="+mn-lt"/>
              </a:rPr>
              <a:t>: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234879B-AB06-4CC6-9DA6-9816104AFCA9}"/>
              </a:ext>
            </a:extLst>
          </p:cNvPr>
          <p:cNvSpPr/>
          <p:nvPr/>
        </p:nvSpPr>
        <p:spPr>
          <a:xfrm>
            <a:off x="471984" y="5025303"/>
            <a:ext cx="1077285" cy="528950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1127970" y="-54390"/>
            <a:ext cx="9169204" cy="63618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6965890" y="5312846"/>
            <a:ext cx="1803466" cy="1734456"/>
          </a:xfrm>
          <a:prstGeom prst="rect">
            <a:avLst/>
          </a:prstGeom>
        </p:spPr>
      </p:pic>
      <p:sp>
        <p:nvSpPr>
          <p:cNvPr id="11" name="Text Box 18">
            <a:extLst>
              <a:ext uri="{FF2B5EF4-FFF2-40B4-BE49-F238E27FC236}">
                <a16:creationId xmlns:a16="http://schemas.microsoft.com/office/drawing/2014/main" id="{1BA6C117-946A-4670-AA78-1B3A4A4F73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439732" y="1000457"/>
            <a:ext cx="6890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vi-VN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F7D36C0C-4E14-4546-90A0-EB48A7251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289" y="2551837"/>
            <a:ext cx="67453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en-US" altLang="vi-VN" sz="3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952771" y="-554182"/>
            <a:ext cx="13866338" cy="7412182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\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93316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DEABBB-BC50-4382-ADE7-B14B62A6D8F5}"/>
              </a:ext>
            </a:extLst>
          </p:cNvPr>
          <p:cNvSpPr/>
          <p:nvPr/>
        </p:nvSpPr>
        <p:spPr>
          <a:xfrm>
            <a:off x="137010" y="1187962"/>
            <a:ext cx="11864025" cy="32019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13607" r="20238" b="31217"/>
          <a:stretch>
            <a:fillRect/>
          </a:stretch>
        </p:blipFill>
        <p:spPr>
          <a:xfrm rot="21329628">
            <a:off x="2495062" y="4084194"/>
            <a:ext cx="6508267" cy="2903245"/>
          </a:xfrm>
          <a:prstGeom prst="rect">
            <a:avLst/>
          </a:prstGeom>
        </p:spPr>
      </p:pic>
      <p:sp>
        <p:nvSpPr>
          <p:cNvPr id="15" name="Text Box 144">
            <a:extLst>
              <a:ext uri="{FF2B5EF4-FFF2-40B4-BE49-F238E27FC236}">
                <a16:creationId xmlns:a16="http://schemas.microsoft.com/office/drawing/2014/main" id="{6D7280AE-508A-457B-A50F-CCA88380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27" y="1547613"/>
            <a:ext cx="10992787" cy="248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vi-VN" sz="36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vi-VN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vi-V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lớp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lần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lượt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27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Hỏi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mỗi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lớp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632943" y="871014"/>
            <a:ext cx="13866338" cy="7412182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\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93316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13607" r="20238" b="31217"/>
          <a:stretch>
            <a:fillRect/>
          </a:stretch>
        </p:blipFill>
        <p:spPr>
          <a:xfrm>
            <a:off x="6603867" y="4465277"/>
            <a:ext cx="6040570" cy="2694612"/>
          </a:xfrm>
          <a:prstGeom prst="rect">
            <a:avLst/>
          </a:prstGeom>
        </p:spPr>
      </p:pic>
      <p:sp>
        <p:nvSpPr>
          <p:cNvPr id="14" name="Text Box 74">
            <a:extLst>
              <a:ext uri="{FF2B5EF4-FFF2-40B4-BE49-F238E27FC236}">
                <a16:creationId xmlns:a16="http://schemas.microsoft.com/office/drawing/2014/main" id="{38DF0BA3-1D14-4E22-8380-3772CFAB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363" y="2480876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15" name="Group 50">
            <a:extLst>
              <a:ext uri="{FF2B5EF4-FFF2-40B4-BE49-F238E27FC236}">
                <a16:creationId xmlns:a16="http://schemas.microsoft.com/office/drawing/2014/main" id="{CB547AD2-933F-4CF9-9243-7B5472C79339}"/>
              </a:ext>
            </a:extLst>
          </p:cNvPr>
          <p:cNvGrpSpPr>
            <a:grpSpLocks/>
          </p:cNvGrpSpPr>
          <p:nvPr/>
        </p:nvGrpSpPr>
        <p:grpSpPr bwMode="auto">
          <a:xfrm>
            <a:off x="1723298" y="3850400"/>
            <a:ext cx="8001000" cy="0"/>
            <a:chOff x="480" y="2688"/>
            <a:chExt cx="5040" cy="0"/>
          </a:xfrm>
        </p:grpSpPr>
        <p:sp>
          <p:nvSpPr>
            <p:cNvPr id="16" name="Line 51">
              <a:extLst>
                <a:ext uri="{FF2B5EF4-FFF2-40B4-BE49-F238E27FC236}">
                  <a16:creationId xmlns:a16="http://schemas.microsoft.com/office/drawing/2014/main" id="{208AF26C-B680-42C1-B8F7-788D9D792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52">
              <a:extLst>
                <a:ext uri="{FF2B5EF4-FFF2-40B4-BE49-F238E27FC236}">
                  <a16:creationId xmlns:a16="http://schemas.microsoft.com/office/drawing/2014/main" id="{A0A4523A-DC01-4983-9D9E-7F442C142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53">
              <a:extLst>
                <a:ext uri="{FF2B5EF4-FFF2-40B4-BE49-F238E27FC236}">
                  <a16:creationId xmlns:a16="http://schemas.microsoft.com/office/drawing/2014/main" id="{F4961AE7-C305-441C-8367-9F651AC14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" name="Text Box 54">
            <a:extLst>
              <a:ext uri="{FF2B5EF4-FFF2-40B4-BE49-F238E27FC236}">
                <a16:creationId xmlns:a16="http://schemas.microsoft.com/office/drawing/2014/main" id="{331DD283-B6F5-4332-AE91-DEC4447A5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738" y="4050391"/>
            <a:ext cx="2133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800000"/>
                </a:solidFill>
                <a:latin typeface="Times New Roman" panose="02020603050405020304" pitchFamily="18" charset="0"/>
              </a:rPr>
              <a:t>? học sinh</a:t>
            </a:r>
          </a:p>
        </p:txBody>
      </p:sp>
      <p:sp>
        <p:nvSpPr>
          <p:cNvPr id="20" name="Text Box 55">
            <a:extLst>
              <a:ext uri="{FF2B5EF4-FFF2-40B4-BE49-F238E27FC236}">
                <a16:creationId xmlns:a16="http://schemas.microsoft.com/office/drawing/2014/main" id="{4BA7F37A-8A47-4E0D-BB1C-3619412E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238" y="4088491"/>
            <a:ext cx="228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800000"/>
                </a:solidFill>
                <a:latin typeface="Times New Roman" panose="02020603050405020304" pitchFamily="18" charset="0"/>
              </a:rPr>
              <a:t>? học sinh</a:t>
            </a:r>
          </a:p>
        </p:txBody>
      </p:sp>
      <p:sp>
        <p:nvSpPr>
          <p:cNvPr id="21" name="Text Box 56">
            <a:extLst>
              <a:ext uri="{FF2B5EF4-FFF2-40B4-BE49-F238E27FC236}">
                <a16:creationId xmlns:a16="http://schemas.microsoft.com/office/drawing/2014/main" id="{348AD914-4762-4804-9F8B-E47DCE69D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938" y="4063091"/>
            <a:ext cx="2057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800000"/>
                </a:solidFill>
                <a:latin typeface="Times New Roman" panose="02020603050405020304" pitchFamily="18" charset="0"/>
              </a:rPr>
              <a:t>? học sinh</a:t>
            </a:r>
          </a:p>
        </p:txBody>
      </p:sp>
      <p:sp>
        <p:nvSpPr>
          <p:cNvPr id="22" name="AutoShape 57">
            <a:extLst>
              <a:ext uri="{FF2B5EF4-FFF2-40B4-BE49-F238E27FC236}">
                <a16:creationId xmlns:a16="http://schemas.microsoft.com/office/drawing/2014/main" id="{6092BC33-2AA5-4CFB-9AE7-28D58EF7C424}"/>
              </a:ext>
            </a:extLst>
          </p:cNvPr>
          <p:cNvSpPr>
            <a:spLocks/>
          </p:cNvSpPr>
          <p:nvPr/>
        </p:nvSpPr>
        <p:spPr bwMode="auto">
          <a:xfrm rot="16200000">
            <a:off x="2938101" y="2731178"/>
            <a:ext cx="241300" cy="2628900"/>
          </a:xfrm>
          <a:prstGeom prst="leftBrace">
            <a:avLst>
              <a:gd name="adj1" fmla="val 90789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58">
            <a:extLst>
              <a:ext uri="{FF2B5EF4-FFF2-40B4-BE49-F238E27FC236}">
                <a16:creationId xmlns:a16="http://schemas.microsoft.com/office/drawing/2014/main" id="{F4D972B7-07D8-4291-A0B9-F7BF54EB5928}"/>
              </a:ext>
            </a:extLst>
          </p:cNvPr>
          <p:cNvSpPr>
            <a:spLocks/>
          </p:cNvSpPr>
          <p:nvPr/>
        </p:nvSpPr>
        <p:spPr bwMode="auto">
          <a:xfrm rot="16200000">
            <a:off x="5655900" y="2748641"/>
            <a:ext cx="206375" cy="2628900"/>
          </a:xfrm>
          <a:prstGeom prst="leftBrace">
            <a:avLst>
              <a:gd name="adj1" fmla="val 10615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AutoShape 59">
            <a:extLst>
              <a:ext uri="{FF2B5EF4-FFF2-40B4-BE49-F238E27FC236}">
                <a16:creationId xmlns:a16="http://schemas.microsoft.com/office/drawing/2014/main" id="{04413BB3-19A3-4A3C-8EE0-A1ED9FC53B71}"/>
              </a:ext>
            </a:extLst>
          </p:cNvPr>
          <p:cNvSpPr>
            <a:spLocks/>
          </p:cNvSpPr>
          <p:nvPr/>
        </p:nvSpPr>
        <p:spPr bwMode="auto">
          <a:xfrm rot="16200000">
            <a:off x="8321313" y="2748641"/>
            <a:ext cx="206375" cy="2628900"/>
          </a:xfrm>
          <a:prstGeom prst="leftBrace">
            <a:avLst>
              <a:gd name="adj1" fmla="val 10615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id="{CED6BA70-2E7F-4E90-BF66-186F51735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988" y="1941126"/>
            <a:ext cx="1971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800000"/>
                </a:solidFill>
                <a:latin typeface="Times New Roman" panose="02020603050405020304" pitchFamily="18" charset="0"/>
              </a:rPr>
              <a:t>25 học sinh</a:t>
            </a:r>
          </a:p>
        </p:txBody>
      </p:sp>
      <p:sp>
        <p:nvSpPr>
          <p:cNvPr id="26" name="Line 45">
            <a:extLst>
              <a:ext uri="{FF2B5EF4-FFF2-40B4-BE49-F238E27FC236}">
                <a16:creationId xmlns:a16="http://schemas.microsoft.com/office/drawing/2014/main" id="{A7D26063-43EF-42F4-84E6-121093A67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401" y="2699951"/>
            <a:ext cx="2057400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" name="Line 46">
            <a:extLst>
              <a:ext uri="{FF2B5EF4-FFF2-40B4-BE49-F238E27FC236}">
                <a16:creationId xmlns:a16="http://schemas.microsoft.com/office/drawing/2014/main" id="{17C51F7D-E029-4174-BF34-B25C092BB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4401" y="2680901"/>
            <a:ext cx="3429000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" name="Line 47">
            <a:extLst>
              <a:ext uri="{FF2B5EF4-FFF2-40B4-BE49-F238E27FC236}">
                <a16:creationId xmlns:a16="http://schemas.microsoft.com/office/drawing/2014/main" id="{A2C8E5F8-E246-4B0A-A45D-4967DD682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9801" y="2680901"/>
            <a:ext cx="2514600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" name="Text Box 48">
            <a:extLst>
              <a:ext uri="{FF2B5EF4-FFF2-40B4-BE49-F238E27FC236}">
                <a16:creationId xmlns:a16="http://schemas.microsoft.com/office/drawing/2014/main" id="{6161019A-5F85-4F30-A252-FB2864085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926" y="1912551"/>
            <a:ext cx="2281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800000"/>
                </a:solidFill>
                <a:latin typeface="Times New Roman" panose="02020603050405020304" pitchFamily="18" charset="0"/>
              </a:rPr>
              <a:t>  27 học sinh </a:t>
            </a:r>
          </a:p>
        </p:txBody>
      </p:sp>
      <p:sp>
        <p:nvSpPr>
          <p:cNvPr id="30" name="Text Box 49">
            <a:extLst>
              <a:ext uri="{FF2B5EF4-FFF2-40B4-BE49-F238E27FC236}">
                <a16:creationId xmlns:a16="http://schemas.microsoft.com/office/drawing/2014/main" id="{372F10EE-4574-4479-AFC5-CC8BC2F0B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213" y="1912551"/>
            <a:ext cx="29797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800000"/>
                </a:solidFill>
                <a:latin typeface="Times New Roman" panose="02020603050405020304" pitchFamily="18" charset="0"/>
              </a:rPr>
              <a:t>       32 học sinh</a:t>
            </a:r>
          </a:p>
        </p:txBody>
      </p:sp>
      <p:sp>
        <p:nvSpPr>
          <p:cNvPr id="31" name="AutoShape 60">
            <a:extLst>
              <a:ext uri="{FF2B5EF4-FFF2-40B4-BE49-F238E27FC236}">
                <a16:creationId xmlns:a16="http://schemas.microsoft.com/office/drawing/2014/main" id="{35B1AD06-4F51-4987-8CF6-329F57FF875B}"/>
              </a:ext>
            </a:extLst>
          </p:cNvPr>
          <p:cNvSpPr>
            <a:spLocks/>
          </p:cNvSpPr>
          <p:nvPr/>
        </p:nvSpPr>
        <p:spPr bwMode="auto">
          <a:xfrm rot="5400000" flipV="1">
            <a:off x="2738075" y="1512502"/>
            <a:ext cx="144463" cy="1979612"/>
          </a:xfrm>
          <a:prstGeom prst="leftBrace">
            <a:avLst>
              <a:gd name="adj1" fmla="val 11419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AutoShape 61">
            <a:extLst>
              <a:ext uri="{FF2B5EF4-FFF2-40B4-BE49-F238E27FC236}">
                <a16:creationId xmlns:a16="http://schemas.microsoft.com/office/drawing/2014/main" id="{E2363FD6-BD03-4A58-BC10-AE4D0DE3253F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988357" y="1314857"/>
            <a:ext cx="180975" cy="2411413"/>
          </a:xfrm>
          <a:prstGeom prst="leftBrace">
            <a:avLst>
              <a:gd name="adj1" fmla="val 11103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AutoShape 62">
            <a:extLst>
              <a:ext uri="{FF2B5EF4-FFF2-40B4-BE49-F238E27FC236}">
                <a16:creationId xmlns:a16="http://schemas.microsoft.com/office/drawing/2014/main" id="{C39BD768-0A9C-4576-8DAA-3C515895883B}"/>
              </a:ext>
            </a:extLst>
          </p:cNvPr>
          <p:cNvSpPr>
            <a:spLocks/>
          </p:cNvSpPr>
          <p:nvPr/>
        </p:nvSpPr>
        <p:spPr bwMode="auto">
          <a:xfrm rot="5400000" flipV="1">
            <a:off x="7976032" y="846545"/>
            <a:ext cx="180975" cy="3348037"/>
          </a:xfrm>
          <a:prstGeom prst="lef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8FD57E0-C53A-44ED-810D-C89D45B27480}"/>
              </a:ext>
            </a:extLst>
          </p:cNvPr>
          <p:cNvSpPr/>
          <p:nvPr/>
        </p:nvSpPr>
        <p:spPr>
          <a:xfrm>
            <a:off x="5261548" y="2849141"/>
            <a:ext cx="241090" cy="682172"/>
          </a:xfrm>
          <a:prstGeom prst="down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98D880-A4B1-4151-B11B-8986B5A81C68}"/>
              </a:ext>
            </a:extLst>
          </p:cNvPr>
          <p:cNvSpPr/>
          <p:nvPr/>
        </p:nvSpPr>
        <p:spPr>
          <a:xfrm>
            <a:off x="4605249" y="197148"/>
            <a:ext cx="3035455" cy="6532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2EC077F0-B50B-45AD-BDE2-A0E9953F9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249" y="197148"/>
            <a:ext cx="30354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6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tắt</a:t>
            </a:r>
            <a:r>
              <a:rPr lang="en-US" altLang="en-US" sz="36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35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 animBg="1"/>
      <p:bldP spid="32" grpId="0" animBg="1"/>
      <p:bldP spid="33" grpId="0" animBg="1"/>
      <p:bldP spid="2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721568" y="-161282"/>
            <a:ext cx="13866338" cy="7412182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\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DBEC29-2F4D-4005-9830-7E73E0D67F7B}"/>
              </a:ext>
            </a:extLst>
          </p:cNvPr>
          <p:cNvSpPr/>
          <p:nvPr/>
        </p:nvSpPr>
        <p:spPr>
          <a:xfrm>
            <a:off x="4974402" y="207476"/>
            <a:ext cx="2430739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组合 8"/>
          <p:cNvGrpSpPr/>
          <p:nvPr/>
        </p:nvGrpSpPr>
        <p:grpSpPr>
          <a:xfrm>
            <a:off x="5660572" y="93316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13607" r="20238" b="31217"/>
          <a:stretch>
            <a:fillRect/>
          </a:stretch>
        </p:blipFill>
        <p:spPr>
          <a:xfrm>
            <a:off x="7426778" y="4617864"/>
            <a:ext cx="6040570" cy="2694612"/>
          </a:xfrm>
          <a:prstGeom prst="rect">
            <a:avLst/>
          </a:prstGeom>
        </p:spPr>
      </p:pic>
      <p:sp>
        <p:nvSpPr>
          <p:cNvPr id="14" name="Text Box 36">
            <a:extLst>
              <a:ext uri="{FF2B5EF4-FFF2-40B4-BE49-F238E27FC236}">
                <a16:creationId xmlns:a16="http://schemas.microsoft.com/office/drawing/2014/main" id="{5C8EC4E5-718A-4E41-AE41-D2AF3121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402" y="207476"/>
            <a:ext cx="25960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giải</a:t>
            </a:r>
            <a:endParaRPr lang="en-US" altLang="en-US" sz="3600" b="1" u="sng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66">
            <a:extLst>
              <a:ext uri="{FF2B5EF4-FFF2-40B4-BE49-F238E27FC236}">
                <a16:creationId xmlns:a16="http://schemas.microsoft.com/office/drawing/2014/main" id="{E22679D1-5D92-42FA-8BEE-A0CA988F0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019" y="1492317"/>
            <a:ext cx="7228757" cy="4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Tổng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lớp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6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67">
            <a:extLst>
              <a:ext uri="{FF2B5EF4-FFF2-40B4-BE49-F238E27FC236}">
                <a16:creationId xmlns:a16="http://schemas.microsoft.com/office/drawing/2014/main" id="{5AF0D466-40F0-4D3D-8B80-7E34D8611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340" y="1975560"/>
            <a:ext cx="6494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+ 27 +32 = 84 (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 Box 69">
            <a:extLst>
              <a:ext uri="{FF2B5EF4-FFF2-40B4-BE49-F238E27FC236}">
                <a16:creationId xmlns:a16="http://schemas.microsoft.com/office/drawing/2014/main" id="{2626E78F-098C-4E76-8DC0-A8FD0A6BD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742" y="2636587"/>
            <a:ext cx="88320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mỗi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lớp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6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70">
            <a:extLst>
              <a:ext uri="{FF2B5EF4-FFF2-40B4-BE49-F238E27FC236}">
                <a16:creationId xmlns:a16="http://schemas.microsoft.com/office/drawing/2014/main" id="{D3980C02-C809-4DEE-B2C9-8188F70DB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742" y="3406069"/>
            <a:ext cx="5751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: 3 = 28 (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  <p:sp>
        <p:nvSpPr>
          <p:cNvPr id="19" name="Text Box 73">
            <a:extLst>
              <a:ext uri="{FF2B5EF4-FFF2-40B4-BE49-F238E27FC236}">
                <a16:creationId xmlns:a16="http://schemas.microsoft.com/office/drawing/2014/main" id="{C34CC094-8A94-4AC2-98AC-430AAEFEB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248" y="4151357"/>
            <a:ext cx="5881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28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altLang="en-US" sz="36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DCBCAF17-AA1C-419F-A022-2889F8A7E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02" y="4818378"/>
            <a:ext cx="126280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US" altLang="vi-VN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vi-V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vi-V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cộng</a:t>
            </a:r>
            <a:r>
              <a:rPr lang="en-US" altLang="vi-V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altLang="vi-V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vi-V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25; 27 </a:t>
            </a:r>
            <a:r>
              <a:rPr lang="en-US" altLang="vi-VN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32. 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F64405B9-57B6-42F4-9A7D-88D673E7C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34" y="5670267"/>
            <a:ext cx="237172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3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viết</a:t>
            </a:r>
            <a:r>
              <a:rPr lang="en-US" alt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9">
            <a:extLst>
              <a:ext uri="{FF2B5EF4-FFF2-40B4-BE49-F238E27FC236}">
                <a16:creationId xmlns:a16="http://schemas.microsoft.com/office/drawing/2014/main" id="{3CBF9317-47B3-422F-9659-821539287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006" y="5701055"/>
            <a:ext cx="56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( 25 + 27 + 32 ) : 3 = 28</a:t>
            </a:r>
            <a:endParaRPr lang="en-US" alt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1127970" y="-54390"/>
            <a:ext cx="9169204" cy="63618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6965890" y="5312846"/>
            <a:ext cx="1803466" cy="1734456"/>
          </a:xfrm>
          <a:prstGeom prst="rect">
            <a:avLst/>
          </a:prstGeom>
        </p:spPr>
      </p:pic>
      <p:sp>
        <p:nvSpPr>
          <p:cNvPr id="11" name="Text Box 18">
            <a:extLst>
              <a:ext uri="{FF2B5EF4-FFF2-40B4-BE49-F238E27FC236}">
                <a16:creationId xmlns:a16="http://schemas.microsoft.com/office/drawing/2014/main" id="{1BA6C117-946A-4670-AA78-1B3A4A4F73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439732" y="1000457"/>
            <a:ext cx="6890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F7D36C0C-4E14-4546-90A0-EB48A7251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289" y="2551837"/>
            <a:ext cx="67453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E096-CF50-3944-9E74-4365310E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3BE3-964A-FF47-94C0-DCC72F886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9D009C9C-F83E-8041-8C50-AF60618288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0">
            <a:extLst>
              <a:ext uri="{FF2B5EF4-FFF2-40B4-BE49-F238E27FC236}">
                <a16:creationId xmlns:a16="http://schemas.microsoft.com/office/drawing/2014/main" id="{F6363C42-7CE3-9444-8B64-2E0C209A1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1127970" y="-54390"/>
            <a:ext cx="9169204" cy="6361819"/>
          </a:xfrm>
          <a:prstGeom prst="rect">
            <a:avLst/>
          </a:prstGeom>
        </p:spPr>
      </p:pic>
      <p:sp>
        <p:nvSpPr>
          <p:cNvPr id="6" name="Text Box 39">
            <a:extLst>
              <a:ext uri="{FF2B5EF4-FFF2-40B4-BE49-F238E27FC236}">
                <a16:creationId xmlns:a16="http://schemas.microsoft.com/office/drawing/2014/main" id="{0434D6F5-B78B-C348-BD81-3F7573C3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802" y="1144588"/>
            <a:ext cx="589954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 + 4) : 2 = 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 + 27 + 32) : 3 = 28</a:t>
            </a:r>
            <a:endParaRPr lang="en-US" altLang="vi-VN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81D9-B0CC-A64D-A1B8-7E9DC41C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06E3-5CC4-2147-9AD8-A249C1B7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A76D3466-6986-BD41-9C23-28A9ACC40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0">
            <a:extLst>
              <a:ext uri="{FF2B5EF4-FFF2-40B4-BE49-F238E27FC236}">
                <a16:creationId xmlns:a16="http://schemas.microsoft.com/office/drawing/2014/main" id="{64BF3FA0-A568-A740-98B9-4B0010A0F0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1127970" y="-54390"/>
            <a:ext cx="9169204" cy="6361819"/>
          </a:xfrm>
          <a:prstGeom prst="rect">
            <a:avLst/>
          </a:prstGeom>
        </p:spPr>
      </p:pic>
      <p:sp>
        <p:nvSpPr>
          <p:cNvPr id="6" name="Text Box 18">
            <a:extLst>
              <a:ext uri="{FF2B5EF4-FFF2-40B4-BE49-F238E27FC236}">
                <a16:creationId xmlns:a16="http://schemas.microsoft.com/office/drawing/2014/main" id="{9178CD7C-D853-9E40-A0C9-62E4F28FD30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439732" y="1000457"/>
            <a:ext cx="6890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7F57A040-9531-9A40-847B-4833E6FD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289" y="2348891"/>
            <a:ext cx="68904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 các số hạng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06" y="2753117"/>
            <a:ext cx="4538732" cy="4504858"/>
          </a:xfrm>
          <a:prstGeom prst="rect">
            <a:avLst/>
          </a:prstGeom>
        </p:spPr>
      </p:pic>
      <p:grpSp>
        <p:nvGrpSpPr>
          <p:cNvPr id="4" name="Group 59"/>
          <p:cNvGrpSpPr/>
          <p:nvPr/>
        </p:nvGrpSpPr>
        <p:grpSpPr>
          <a:xfrm rot="2086424">
            <a:off x="9695638" y="1481637"/>
            <a:ext cx="2355968" cy="2542960"/>
            <a:chOff x="0" y="0"/>
            <a:chExt cx="1378195" cy="1389675"/>
          </a:xfrm>
          <a:noFill/>
        </p:grpSpPr>
        <p:grpSp>
          <p:nvGrpSpPr>
            <p:cNvPr id="5" name="Group 55"/>
            <p:cNvGrpSpPr/>
            <p:nvPr/>
          </p:nvGrpSpPr>
          <p:grpSpPr>
            <a:xfrm>
              <a:off x="228599" y="0"/>
              <a:ext cx="1149597" cy="1132531"/>
              <a:chOff x="0" y="0"/>
              <a:chExt cx="1149595" cy="1132530"/>
            </a:xfrm>
            <a:grpFill/>
          </p:grpSpPr>
          <p:sp>
            <p:nvSpPr>
              <p:cNvPr id="9" name="Shape 50"/>
              <p:cNvSpPr/>
              <p:nvPr/>
            </p:nvSpPr>
            <p:spPr>
              <a:xfrm>
                <a:off x="495300" y="419100"/>
                <a:ext cx="288999" cy="341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7" h="20953" extrusionOk="0">
                    <a:moveTo>
                      <a:pt x="310" y="19339"/>
                    </a:moveTo>
                    <a:cubicBezTo>
                      <a:pt x="1970" y="21600"/>
                      <a:pt x="8627" y="20962"/>
                      <a:pt x="10626" y="20516"/>
                    </a:cubicBezTo>
                    <a:cubicBezTo>
                      <a:pt x="14392" y="19676"/>
                      <a:pt x="17603" y="17645"/>
                      <a:pt x="19255" y="14542"/>
                    </a:cubicBezTo>
                    <a:cubicBezTo>
                      <a:pt x="21291" y="10718"/>
                      <a:pt x="21600" y="1795"/>
                      <a:pt x="15756" y="0"/>
                    </a:cubicBezTo>
                    <a:cubicBezTo>
                      <a:pt x="14569" y="3871"/>
                      <a:pt x="15031" y="8421"/>
                      <a:pt x="12815" y="11999"/>
                    </a:cubicBezTo>
                    <a:cubicBezTo>
                      <a:pt x="10327" y="16013"/>
                      <a:pt x="4821" y="17658"/>
                      <a:pt x="0" y="18694"/>
                    </a:cubicBezTo>
                    <a:cubicBezTo>
                      <a:pt x="63" y="18932"/>
                      <a:pt x="168" y="19146"/>
                      <a:pt x="310" y="19339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D6A6B1"/>
                </a:solidFill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rgbClr val="D6A6B1"/>
                  </a:solidFill>
                  <a:latin typeface="Helvetica" panose="020B0604020202030204" pitchFamily="34" charset="0"/>
                  <a:ea typeface="方正喵呜体" panose="02010600010101010101" pitchFamily="2" charset="-122"/>
                </a:endParaRPr>
              </a:p>
            </p:txBody>
          </p:sp>
          <p:grpSp>
            <p:nvGrpSpPr>
              <p:cNvPr id="10" name="Group 54"/>
              <p:cNvGrpSpPr/>
              <p:nvPr/>
            </p:nvGrpSpPr>
            <p:grpSpPr>
              <a:xfrm>
                <a:off x="-1" y="0"/>
                <a:ext cx="1149597" cy="1132531"/>
                <a:chOff x="0" y="0"/>
                <a:chExt cx="1149595" cy="1132530"/>
              </a:xfrm>
              <a:grpFill/>
            </p:grpSpPr>
            <p:sp>
              <p:nvSpPr>
                <p:cNvPr id="11" name="Shape 51"/>
                <p:cNvSpPr/>
                <p:nvPr/>
              </p:nvSpPr>
              <p:spPr>
                <a:xfrm>
                  <a:off x="0" y="0"/>
                  <a:ext cx="1149596" cy="1132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0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grpFill/>
                <a:ln w="38100" cap="flat">
                  <a:solidFill>
                    <a:srgbClr val="D6A6B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rgbClr val="D6A6B1"/>
                    </a:solidFill>
                    <a:latin typeface="Helvetica" panose="020B0604020202030204" pitchFamily="34" charset="0"/>
                    <a:ea typeface="方正喵呜体" panose="02010600010101010101" pitchFamily="2" charset="-122"/>
                  </a:endParaRPr>
                </a:p>
              </p:txBody>
            </p:sp>
            <p:sp>
              <p:nvSpPr>
                <p:cNvPr id="12" name="Shape 52"/>
                <p:cNvSpPr/>
                <p:nvPr/>
              </p:nvSpPr>
              <p:spPr>
                <a:xfrm>
                  <a:off x="190500" y="177800"/>
                  <a:ext cx="789686" cy="777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3" y="19314"/>
                        <a:pt x="15760" y="18135"/>
                        <a:pt x="18000" y="13346"/>
                      </a:cubicBezTo>
                      <a:cubicBezTo>
                        <a:pt x="21411" y="6050"/>
                        <a:pt x="13778" y="-2286"/>
                        <a:pt x="5945" y="577"/>
                      </a:cubicBezTo>
                      <a:cubicBezTo>
                        <a:pt x="2991" y="1657"/>
                        <a:pt x="198" y="6129"/>
                        <a:pt x="12" y="9065"/>
                      </a:cubicBezTo>
                      <a:cubicBezTo>
                        <a:pt x="-189" y="12266"/>
                        <a:pt x="2171" y="15739"/>
                        <a:pt x="5118" y="17138"/>
                      </a:cubicBezTo>
                      <a:close/>
                    </a:path>
                  </a:pathLst>
                </a:custGeom>
                <a:grpFill/>
                <a:ln w="38100" cap="flat">
                  <a:solidFill>
                    <a:srgbClr val="D6A6B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rgbClr val="D6A6B1"/>
                    </a:solidFill>
                    <a:latin typeface="Helvetica" panose="020B0604020202030204" pitchFamily="34" charset="0"/>
                    <a:ea typeface="方正喵呜体" panose="02010600010101010101" pitchFamily="2" charset="-122"/>
                  </a:endParaRPr>
                </a:p>
              </p:txBody>
            </p:sp>
            <p:sp>
              <p:nvSpPr>
                <p:cNvPr id="13" name="Shape 53"/>
                <p:cNvSpPr/>
                <p:nvPr/>
              </p:nvSpPr>
              <p:spPr>
                <a:xfrm>
                  <a:off x="381000" y="368300"/>
                  <a:ext cx="396756" cy="390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1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grpFill/>
                <a:ln w="38100" cap="flat">
                  <a:solidFill>
                    <a:srgbClr val="D6A6B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rgbClr val="D6A6B1"/>
                    </a:solidFill>
                    <a:latin typeface="Helvetica" panose="020B0604020202030204" pitchFamily="34" charset="0"/>
                    <a:ea typeface="方正喵呜体" panose="02010600010101010101" pitchFamily="2" charset="-122"/>
                  </a:endParaRPr>
                </a:p>
              </p:txBody>
            </p:sp>
          </p:grpSp>
        </p:grpSp>
        <p:grpSp>
          <p:nvGrpSpPr>
            <p:cNvPr id="6" name="Group 58"/>
            <p:cNvGrpSpPr/>
            <p:nvPr/>
          </p:nvGrpSpPr>
          <p:grpSpPr>
            <a:xfrm>
              <a:off x="0" y="558800"/>
              <a:ext cx="803140" cy="830876"/>
              <a:chOff x="0" y="0"/>
              <a:chExt cx="803139" cy="830875"/>
            </a:xfrm>
            <a:grpFill/>
          </p:grpSpPr>
          <p:sp>
            <p:nvSpPr>
              <p:cNvPr id="7" name="Shape 56"/>
              <p:cNvSpPr/>
              <p:nvPr/>
            </p:nvSpPr>
            <p:spPr>
              <a:xfrm>
                <a:off x="0" y="431800"/>
                <a:ext cx="377118" cy="39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12126"/>
                    </a:moveTo>
                    <a:lnTo>
                      <a:pt x="0" y="9668"/>
                    </a:lnTo>
                    <a:lnTo>
                      <a:pt x="12334" y="0"/>
                    </a:lnTo>
                    <a:lnTo>
                      <a:pt x="19930" y="2881"/>
                    </a:lnTo>
                    <a:lnTo>
                      <a:pt x="21600" y="12126"/>
                    </a:lnTo>
                    <a:lnTo>
                      <a:pt x="10800" y="21600"/>
                    </a:lnTo>
                    <a:cubicBezTo>
                      <a:pt x="10800" y="21600"/>
                      <a:pt x="9127" y="12126"/>
                      <a:pt x="9127" y="12126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D6A6B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rgbClr val="D6A6B1"/>
                  </a:solidFill>
                  <a:latin typeface="Helvetica" panose="020B0604020202030204" pitchFamily="34" charset="0"/>
                  <a:ea typeface="方正喵呜体" panose="02010600010101010101" pitchFamily="2" charset="-122"/>
                </a:endParaRPr>
              </a:p>
            </p:txBody>
          </p:sp>
          <p:sp>
            <p:nvSpPr>
              <p:cNvPr id="8" name="Shape 57"/>
              <p:cNvSpPr/>
              <p:nvPr/>
            </p:nvSpPr>
            <p:spPr>
              <a:xfrm>
                <a:off x="165100" y="0"/>
                <a:ext cx="638040" cy="66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4432" y="18069"/>
                      <a:pt x="0" y="21600"/>
                    </a:cubicBezTo>
                  </a:path>
                </a:pathLst>
              </a:custGeom>
              <a:grpFill/>
              <a:ln w="38100" cap="flat">
                <a:solidFill>
                  <a:srgbClr val="D6A6B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rgbClr val="D6A6B1"/>
                  </a:solidFill>
                  <a:latin typeface="Helvetica" panose="020B0604020202030204" pitchFamily="34" charset="0"/>
                  <a:ea typeface="方正喵呜体" panose="02010600010101010101" pitchFamily="2" charset="-122"/>
                </a:endParaRPr>
              </a:p>
            </p:txBody>
          </p:sp>
        </p:grpSp>
      </p:grpSp>
      <p:sp>
        <p:nvSpPr>
          <p:cNvPr id="14" name="Shape 29"/>
          <p:cNvSpPr/>
          <p:nvPr/>
        </p:nvSpPr>
        <p:spPr>
          <a:xfrm rot="6186276">
            <a:off x="5305258" y="-1015087"/>
            <a:ext cx="1978034" cy="8954004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  <a:gd name="connsiteX0-169" fmla="*/ 0 w 19078"/>
              <a:gd name="connsiteY0-170" fmla="*/ 4384 h 23663"/>
              <a:gd name="connsiteX1-171" fmla="*/ 4512 w 19078"/>
              <a:gd name="connsiteY1-172" fmla="*/ 23663 h 23663"/>
              <a:gd name="connsiteX2-173" fmla="*/ 19078 w 19078"/>
              <a:gd name="connsiteY2-174" fmla="*/ 19424 h 23663"/>
              <a:gd name="connsiteX3-175" fmla="*/ 16878 w 19078"/>
              <a:gd name="connsiteY3-176" fmla="*/ 9602 h 23663"/>
              <a:gd name="connsiteX4-177" fmla="*/ 14407 w 19078"/>
              <a:gd name="connsiteY4-178" fmla="*/ 0 h 23663"/>
              <a:gd name="connsiteX5-179" fmla="*/ 587 w 19078"/>
              <a:gd name="connsiteY5-180" fmla="*/ 5055 h 23663"/>
              <a:gd name="connsiteX0-181" fmla="*/ 3925 w 18491"/>
              <a:gd name="connsiteY0-182" fmla="*/ 23663 h 23663"/>
              <a:gd name="connsiteX1-183" fmla="*/ 18491 w 18491"/>
              <a:gd name="connsiteY1-184" fmla="*/ 19424 h 23663"/>
              <a:gd name="connsiteX2-185" fmla="*/ 16291 w 18491"/>
              <a:gd name="connsiteY2-186" fmla="*/ 9602 h 23663"/>
              <a:gd name="connsiteX3-187" fmla="*/ 13820 w 18491"/>
              <a:gd name="connsiteY3-188" fmla="*/ 0 h 23663"/>
              <a:gd name="connsiteX4-189" fmla="*/ 0 w 18491"/>
              <a:gd name="connsiteY4-190" fmla="*/ 5055 h 23663"/>
              <a:gd name="connsiteX0-191" fmla="*/ 0 w 14566"/>
              <a:gd name="connsiteY0-192" fmla="*/ 23663 h 23663"/>
              <a:gd name="connsiteX1-193" fmla="*/ 14566 w 14566"/>
              <a:gd name="connsiteY1-194" fmla="*/ 19424 h 23663"/>
              <a:gd name="connsiteX2-195" fmla="*/ 12366 w 14566"/>
              <a:gd name="connsiteY2-196" fmla="*/ 9602 h 23663"/>
              <a:gd name="connsiteX3-197" fmla="*/ 9895 w 14566"/>
              <a:gd name="connsiteY3-198" fmla="*/ 0 h 23663"/>
              <a:gd name="connsiteX0-199" fmla="*/ 4671 w 4671"/>
              <a:gd name="connsiteY0-200" fmla="*/ 19424 h 19424"/>
              <a:gd name="connsiteX1-201" fmla="*/ 2471 w 4671"/>
              <a:gd name="connsiteY1-202" fmla="*/ 9602 h 19424"/>
              <a:gd name="connsiteX2-203" fmla="*/ 0 w 4671"/>
              <a:gd name="connsiteY2-204" fmla="*/ 0 h 19424"/>
              <a:gd name="connsiteX0-205" fmla="*/ 7486 w 7486"/>
              <a:gd name="connsiteY0-206" fmla="*/ 7669 h 7669"/>
              <a:gd name="connsiteX1-207" fmla="*/ 2776 w 7486"/>
              <a:gd name="connsiteY1-208" fmla="*/ 2612 h 7669"/>
              <a:gd name="connsiteX2-209" fmla="*/ 0 w 7486"/>
              <a:gd name="connsiteY2-210" fmla="*/ 0 h 7669"/>
              <a:gd name="connsiteX0-211" fmla="*/ 8267 w 8267"/>
              <a:gd name="connsiteY0-212" fmla="*/ 7620 h 7620"/>
              <a:gd name="connsiteX1-213" fmla="*/ 3708 w 8267"/>
              <a:gd name="connsiteY1-214" fmla="*/ 3406 h 7620"/>
              <a:gd name="connsiteX2-215" fmla="*/ 0 w 8267"/>
              <a:gd name="connsiteY2-216" fmla="*/ 0 h 7620"/>
              <a:gd name="connsiteX0-217" fmla="*/ 36336 w 36336"/>
              <a:gd name="connsiteY0-218" fmla="*/ 39449 h 39449"/>
              <a:gd name="connsiteX1-219" fmla="*/ 30821 w 36336"/>
              <a:gd name="connsiteY1-220" fmla="*/ 33919 h 39449"/>
              <a:gd name="connsiteX2-221" fmla="*/ 0 w 36336"/>
              <a:gd name="connsiteY2-222" fmla="*/ 0 h 394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rgbClr val="D6A6B1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  <a:latin typeface="Helvetica" panose="020B0604020202030204" pitchFamily="34" charset="0"/>
              <a:ea typeface="方正喵呜体" panose="02010600010101010101" pitchFamily="2" charset="-122"/>
            </a:endParaRPr>
          </a:p>
        </p:txBody>
      </p:sp>
      <p:sp>
        <p:nvSpPr>
          <p:cNvPr id="16" name="任意多边形 10"/>
          <p:cNvSpPr/>
          <p:nvPr/>
        </p:nvSpPr>
        <p:spPr>
          <a:xfrm flipV="1">
            <a:off x="6294275" y="-264"/>
            <a:ext cx="12626139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E2B7C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7" name="任意多边形 11"/>
          <p:cNvSpPr/>
          <p:nvPr/>
        </p:nvSpPr>
        <p:spPr>
          <a:xfrm flipV="1">
            <a:off x="-6170613" y="-287998"/>
            <a:ext cx="12733204" cy="1754392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  <a:gd name="connsiteX0" fmla="*/ 181593 w 12358602"/>
              <a:gd name="connsiteY0" fmla="*/ 830441 h 868049"/>
              <a:gd name="connsiteX1" fmla="*/ 378874 w 12358602"/>
              <a:gd name="connsiteY1" fmla="*/ 293240 h 868049"/>
              <a:gd name="connsiteX2" fmla="*/ 3324252 w 12358602"/>
              <a:gd name="connsiteY2" fmla="*/ 178 h 868049"/>
              <a:gd name="connsiteX3" fmla="*/ 5495952 w 12358602"/>
              <a:gd name="connsiteY3" fmla="*/ 247828 h 868049"/>
              <a:gd name="connsiteX4" fmla="*/ 7781952 w 12358602"/>
              <a:gd name="connsiteY4" fmla="*/ 114478 h 868049"/>
              <a:gd name="connsiteX5" fmla="*/ 10487052 w 12358602"/>
              <a:gd name="connsiteY5" fmla="*/ 38278 h 868049"/>
              <a:gd name="connsiteX6" fmla="*/ 12224728 w 12358602"/>
              <a:gd name="connsiteY6" fmla="*/ 515460 h 868049"/>
              <a:gd name="connsiteX7" fmla="*/ 12205266 w 12358602"/>
              <a:gd name="connsiteY7" fmla="*/ 868049 h 868049"/>
              <a:gd name="connsiteX8" fmla="*/ 181593 w 12358602"/>
              <a:gd name="connsiteY8" fmla="*/ 830441 h 868049"/>
              <a:gd name="connsiteX0" fmla="*/ 181593 w 12358602"/>
              <a:gd name="connsiteY0" fmla="*/ 884369 h 921977"/>
              <a:gd name="connsiteX1" fmla="*/ 378874 w 12358602"/>
              <a:gd name="connsiteY1" fmla="*/ 347168 h 921977"/>
              <a:gd name="connsiteX2" fmla="*/ 3324252 w 12358602"/>
              <a:gd name="connsiteY2" fmla="*/ 54106 h 921977"/>
              <a:gd name="connsiteX3" fmla="*/ 5495952 w 12358602"/>
              <a:gd name="connsiteY3" fmla="*/ 301756 h 921977"/>
              <a:gd name="connsiteX4" fmla="*/ 7840340 w 12358602"/>
              <a:gd name="connsiteY4" fmla="*/ 7689 h 921977"/>
              <a:gd name="connsiteX5" fmla="*/ 10487052 w 12358602"/>
              <a:gd name="connsiteY5" fmla="*/ 92206 h 921977"/>
              <a:gd name="connsiteX6" fmla="*/ 12224728 w 12358602"/>
              <a:gd name="connsiteY6" fmla="*/ 569388 h 921977"/>
              <a:gd name="connsiteX7" fmla="*/ 12205266 w 12358602"/>
              <a:gd name="connsiteY7" fmla="*/ 921977 h 921977"/>
              <a:gd name="connsiteX8" fmla="*/ 181593 w 12358602"/>
              <a:gd name="connsiteY8" fmla="*/ 884369 h 921977"/>
              <a:gd name="connsiteX0" fmla="*/ 181593 w 12358602"/>
              <a:gd name="connsiteY0" fmla="*/ 876680 h 914288"/>
              <a:gd name="connsiteX1" fmla="*/ 378874 w 12358602"/>
              <a:gd name="connsiteY1" fmla="*/ 339479 h 914288"/>
              <a:gd name="connsiteX2" fmla="*/ 3324252 w 12358602"/>
              <a:gd name="connsiteY2" fmla="*/ 46417 h 914288"/>
              <a:gd name="connsiteX3" fmla="*/ 5495952 w 12358602"/>
              <a:gd name="connsiteY3" fmla="*/ 294067 h 914288"/>
              <a:gd name="connsiteX4" fmla="*/ 7840340 w 12358602"/>
              <a:gd name="connsiteY4" fmla="*/ 0 h 914288"/>
              <a:gd name="connsiteX5" fmla="*/ 9996592 w 12358602"/>
              <a:gd name="connsiteY5" fmla="*/ 84517 h 914288"/>
              <a:gd name="connsiteX6" fmla="*/ 12224728 w 12358602"/>
              <a:gd name="connsiteY6" fmla="*/ 561699 h 914288"/>
              <a:gd name="connsiteX7" fmla="*/ 12205266 w 12358602"/>
              <a:gd name="connsiteY7" fmla="*/ 914288 h 914288"/>
              <a:gd name="connsiteX8" fmla="*/ 181593 w 12358602"/>
              <a:gd name="connsiteY8" fmla="*/ 876680 h 914288"/>
              <a:gd name="connsiteX0" fmla="*/ 181593 w 12358602"/>
              <a:gd name="connsiteY0" fmla="*/ 876680 h 914288"/>
              <a:gd name="connsiteX1" fmla="*/ 378874 w 12358602"/>
              <a:gd name="connsiteY1" fmla="*/ 339479 h 914288"/>
              <a:gd name="connsiteX2" fmla="*/ 3324252 w 12358602"/>
              <a:gd name="connsiteY2" fmla="*/ 46417 h 914288"/>
              <a:gd name="connsiteX3" fmla="*/ 5495952 w 12358602"/>
              <a:gd name="connsiteY3" fmla="*/ 294067 h 914288"/>
              <a:gd name="connsiteX4" fmla="*/ 7840340 w 12358602"/>
              <a:gd name="connsiteY4" fmla="*/ 0 h 914288"/>
              <a:gd name="connsiteX5" fmla="*/ 12224728 w 12358602"/>
              <a:gd name="connsiteY5" fmla="*/ 561699 h 914288"/>
              <a:gd name="connsiteX6" fmla="*/ 12205266 w 12358602"/>
              <a:gd name="connsiteY6" fmla="*/ 914288 h 914288"/>
              <a:gd name="connsiteX7" fmla="*/ 181593 w 12358602"/>
              <a:gd name="connsiteY7" fmla="*/ 876680 h 914288"/>
              <a:gd name="connsiteX0" fmla="*/ 181593 w 12358602"/>
              <a:gd name="connsiteY0" fmla="*/ 891982 h 929590"/>
              <a:gd name="connsiteX1" fmla="*/ 378874 w 12358602"/>
              <a:gd name="connsiteY1" fmla="*/ 354781 h 929590"/>
              <a:gd name="connsiteX2" fmla="*/ 3324252 w 12358602"/>
              <a:gd name="connsiteY2" fmla="*/ 61719 h 929590"/>
              <a:gd name="connsiteX3" fmla="*/ 5495952 w 12358602"/>
              <a:gd name="connsiteY3" fmla="*/ 309369 h 929590"/>
              <a:gd name="connsiteX4" fmla="*/ 7840340 w 12358602"/>
              <a:gd name="connsiteY4" fmla="*/ 15302 h 929590"/>
              <a:gd name="connsiteX5" fmla="*/ 12224728 w 12358602"/>
              <a:gd name="connsiteY5" fmla="*/ 577001 h 929590"/>
              <a:gd name="connsiteX6" fmla="*/ 12205266 w 12358602"/>
              <a:gd name="connsiteY6" fmla="*/ 929590 h 929590"/>
              <a:gd name="connsiteX7" fmla="*/ 181593 w 12358602"/>
              <a:gd name="connsiteY7" fmla="*/ 891982 h 929590"/>
              <a:gd name="connsiteX0" fmla="*/ 181593 w 12358602"/>
              <a:gd name="connsiteY0" fmla="*/ 920450 h 958058"/>
              <a:gd name="connsiteX1" fmla="*/ 378874 w 12358602"/>
              <a:gd name="connsiteY1" fmla="*/ 383249 h 958058"/>
              <a:gd name="connsiteX2" fmla="*/ 3324252 w 12358602"/>
              <a:gd name="connsiteY2" fmla="*/ 90187 h 958058"/>
              <a:gd name="connsiteX3" fmla="*/ 5495952 w 12358602"/>
              <a:gd name="connsiteY3" fmla="*/ 337837 h 958058"/>
              <a:gd name="connsiteX4" fmla="*/ 7840340 w 12358602"/>
              <a:gd name="connsiteY4" fmla="*/ 43770 h 958058"/>
              <a:gd name="connsiteX5" fmla="*/ 12224728 w 12358602"/>
              <a:gd name="connsiteY5" fmla="*/ 605469 h 958058"/>
              <a:gd name="connsiteX6" fmla="*/ 12205266 w 12358602"/>
              <a:gd name="connsiteY6" fmla="*/ 958058 h 958058"/>
              <a:gd name="connsiteX7" fmla="*/ 181593 w 12358602"/>
              <a:gd name="connsiteY7" fmla="*/ 920450 h 958058"/>
              <a:gd name="connsiteX0" fmla="*/ 181593 w 12358602"/>
              <a:gd name="connsiteY0" fmla="*/ 888120 h 925728"/>
              <a:gd name="connsiteX1" fmla="*/ 378874 w 12358602"/>
              <a:gd name="connsiteY1" fmla="*/ 350919 h 925728"/>
              <a:gd name="connsiteX2" fmla="*/ 3324252 w 12358602"/>
              <a:gd name="connsiteY2" fmla="*/ 57857 h 925728"/>
              <a:gd name="connsiteX3" fmla="*/ 5495952 w 12358602"/>
              <a:gd name="connsiteY3" fmla="*/ 305507 h 925728"/>
              <a:gd name="connsiteX4" fmla="*/ 7840340 w 12358602"/>
              <a:gd name="connsiteY4" fmla="*/ 11440 h 925728"/>
              <a:gd name="connsiteX5" fmla="*/ 12224728 w 12358602"/>
              <a:gd name="connsiteY5" fmla="*/ 573139 h 925728"/>
              <a:gd name="connsiteX6" fmla="*/ 12205266 w 12358602"/>
              <a:gd name="connsiteY6" fmla="*/ 925728 h 925728"/>
              <a:gd name="connsiteX7" fmla="*/ 181593 w 12358602"/>
              <a:gd name="connsiteY7" fmla="*/ 888120 h 925728"/>
              <a:gd name="connsiteX0" fmla="*/ 181593 w 12358602"/>
              <a:gd name="connsiteY0" fmla="*/ 938850 h 976458"/>
              <a:gd name="connsiteX1" fmla="*/ 378874 w 12358602"/>
              <a:gd name="connsiteY1" fmla="*/ 401649 h 976458"/>
              <a:gd name="connsiteX2" fmla="*/ 3324252 w 12358602"/>
              <a:gd name="connsiteY2" fmla="*/ 108587 h 976458"/>
              <a:gd name="connsiteX3" fmla="*/ 5495952 w 12358602"/>
              <a:gd name="connsiteY3" fmla="*/ 356237 h 976458"/>
              <a:gd name="connsiteX4" fmla="*/ 7840340 w 12358602"/>
              <a:gd name="connsiteY4" fmla="*/ 62170 h 976458"/>
              <a:gd name="connsiteX5" fmla="*/ 12224728 w 12358602"/>
              <a:gd name="connsiteY5" fmla="*/ 623869 h 976458"/>
              <a:gd name="connsiteX6" fmla="*/ 12205266 w 12358602"/>
              <a:gd name="connsiteY6" fmla="*/ 976458 h 976458"/>
              <a:gd name="connsiteX7" fmla="*/ 181593 w 12358602"/>
              <a:gd name="connsiteY7" fmla="*/ 938850 h 9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8602" h="976458">
                <a:moveTo>
                  <a:pt x="181593" y="938850"/>
                </a:moveTo>
                <a:cubicBezTo>
                  <a:pt x="-39070" y="972187"/>
                  <a:pt x="-144903" y="540026"/>
                  <a:pt x="378874" y="401649"/>
                </a:cubicBezTo>
                <a:cubicBezTo>
                  <a:pt x="902651" y="263272"/>
                  <a:pt x="2471406" y="116156"/>
                  <a:pt x="3324252" y="108587"/>
                </a:cubicBezTo>
                <a:cubicBezTo>
                  <a:pt x="4177098" y="101018"/>
                  <a:pt x="4743271" y="363973"/>
                  <a:pt x="5495952" y="356237"/>
                </a:cubicBezTo>
                <a:cubicBezTo>
                  <a:pt x="6248633" y="348501"/>
                  <a:pt x="6519009" y="323604"/>
                  <a:pt x="7840340" y="62170"/>
                </a:cubicBezTo>
                <a:cubicBezTo>
                  <a:pt x="9161671" y="-199264"/>
                  <a:pt x="10763265" y="436636"/>
                  <a:pt x="12224728" y="623869"/>
                </a:cubicBezTo>
                <a:cubicBezTo>
                  <a:pt x="12569485" y="664734"/>
                  <a:pt x="12130659" y="973828"/>
                  <a:pt x="12205266" y="976458"/>
                </a:cubicBezTo>
                <a:lnTo>
                  <a:pt x="181593" y="938850"/>
                </a:lnTo>
                <a:close/>
              </a:path>
            </a:pathLst>
          </a:custGeom>
          <a:solidFill>
            <a:srgbClr val="E4D0D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8" name="任意多边形 12"/>
          <p:cNvSpPr/>
          <p:nvPr/>
        </p:nvSpPr>
        <p:spPr>
          <a:xfrm flipV="1">
            <a:off x="1253358" y="-329137"/>
            <a:ext cx="14710470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D6A6B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19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4" b="48423"/>
          <a:stretch/>
        </p:blipFill>
        <p:spPr>
          <a:xfrm>
            <a:off x="7257169" y="-337474"/>
            <a:ext cx="3161546" cy="2247750"/>
          </a:xfrm>
          <a:prstGeom prst="rect">
            <a:avLst/>
          </a:prstGeom>
        </p:spPr>
      </p:pic>
      <p:pic>
        <p:nvPicPr>
          <p:cNvPr id="59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7046085" y="3353944"/>
            <a:ext cx="3174010" cy="1216993"/>
          </a:xfrm>
          <a:prstGeom prst="rect">
            <a:avLst/>
          </a:prstGeom>
        </p:spPr>
      </p:pic>
      <p:pic>
        <p:nvPicPr>
          <p:cNvPr id="5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097" y="1175378"/>
            <a:ext cx="3174010" cy="12169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9092" y="2690258"/>
            <a:ext cx="754437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spc="600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ker Felt Thin" panose="02000400000000000000" pitchFamily="2" charset="77"/>
                <a:ea typeface="方正剪纸简体" panose="03000509000000000000" pitchFamily="65" charset="-122"/>
              </a:rPr>
              <a:t>HOẠT ĐỘNG THỰC HÀNH</a:t>
            </a:r>
          </a:p>
          <a:p>
            <a:pPr algn="ctr"/>
            <a:r>
              <a:rPr lang="en-US" sz="5000" spc="600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ker Felt Thin" panose="02000400000000000000" pitchFamily="2" charset="77"/>
                <a:ea typeface="方正剪纸简体" panose="03000509000000000000" pitchFamily="65" charset="-122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703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8995"/>
            <a:ext cx="12192000" cy="68580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660572" y="933168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5" name="Text Box 74">
            <a:extLst>
              <a:ext uri="{FF2B5EF4-FFF2-40B4-BE49-F238E27FC236}">
                <a16:creationId xmlns:a16="http://schemas.microsoft.com/office/drawing/2014/main" id="{CF27DFBD-F4B2-47F4-B4C5-20B9A5C50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0399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85">
            <a:extLst>
              <a:ext uri="{FF2B5EF4-FFF2-40B4-BE49-F238E27FC236}">
                <a16:creationId xmlns:a16="http://schemas.microsoft.com/office/drawing/2014/main" id="{D25369C9-039F-4082-A4AA-A0D61BDFE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257799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453159-83D1-4782-8659-28DEBBC4CAE0}"/>
              </a:ext>
            </a:extLst>
          </p:cNvPr>
          <p:cNvSpPr/>
          <p:nvPr/>
        </p:nvSpPr>
        <p:spPr>
          <a:xfrm>
            <a:off x="4566196" y="1180"/>
            <a:ext cx="3753215" cy="8847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58320B6F-6360-4ED9-B315-F4818CB8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30" y="2698719"/>
            <a:ext cx="3622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( 42 + 52 ) : 2 = 46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1F88C2EA-EB08-4025-A6E1-CECC04B10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334" y="4258441"/>
            <a:ext cx="74201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( 36+ 42+ 57 ) : 3 = 45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4C108EF0-887F-4A1E-8A06-2CC953A93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651" y="6093372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( 34+ 43+ 52+ 39 ) : 4 = 42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9B7EC556-C7E7-4052-AA1F-72D13D13A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109269"/>
            <a:ext cx="904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cộng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9D8BA5D7-57BC-4BEC-A83A-1C2EA25FD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33144"/>
            <a:ext cx="2862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42 và 52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0D06AB22-EDD4-4FF0-91FA-0CFB550A7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797" y="3205825"/>
            <a:ext cx="3914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36; 42; </a:t>
            </a:r>
            <a:r>
              <a:rPr lang="en-US" altLang="en-US" sz="2800" b="1" dirty="0" err="1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57.</a:t>
            </a: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66E0AAB4-7CA2-4B35-AA48-B719E64EF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99" y="4876714"/>
            <a:ext cx="32464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34; 43; 52 </a:t>
            </a:r>
            <a:r>
              <a:rPr lang="en-US" altLang="en-US" sz="2800" b="1" dirty="0" err="1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C930F39F-F494-4F5E-97FD-B04FB0391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611" y="112232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en-US" altLang="en-US" sz="36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altLang="en-US" sz="3600" b="1" u="sng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A75C691C-E053-469C-A5DC-FEB8E9574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651" y="5421177"/>
            <a:ext cx="910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34; 43; 52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1E906D6C-131C-4B85-8AC9-37BD74AE1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819" y="2175910"/>
            <a:ext cx="6325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altLang="vi-VN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A77AA46A-05CD-4807-A4C6-9AD789023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30" y="3640168"/>
            <a:ext cx="910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36; 42;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227AA8D7-DE62-104C-9F3C-685B1F842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601" y="4647553"/>
            <a:ext cx="3823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20, 35, 37, 65 </a:t>
            </a:r>
            <a:r>
              <a:rPr lang="en-US" altLang="en-US" sz="2800" b="1" dirty="0" err="1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</a:t>
            </a:r>
          </a:p>
        </p:txBody>
      </p:sp>
    </p:spTree>
    <p:extLst>
      <p:ext uri="{BB962C8B-B14F-4D97-AF65-F5344CB8AC3E}">
        <p14:creationId xmlns:p14="http://schemas.microsoft.com/office/powerpoint/2010/main" val="26720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8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6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9608" y="2482499"/>
            <a:ext cx="77393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spc="600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ker Felt Thin" panose="02000400000000000000" pitchFamily="2" charset="77"/>
                <a:ea typeface="方正剪纸简体" panose="03000509000000000000" pitchFamily="65" charset="-122"/>
              </a:rPr>
              <a:t>HOẠT ĐỘNG MỞ ĐẦU</a:t>
            </a:r>
          </a:p>
        </p:txBody>
      </p:sp>
      <p:pic>
        <p:nvPicPr>
          <p:cNvPr id="3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06" y="2753117"/>
            <a:ext cx="4538732" cy="4504858"/>
          </a:xfrm>
          <a:prstGeom prst="rect">
            <a:avLst/>
          </a:prstGeom>
        </p:spPr>
      </p:pic>
      <p:grpSp>
        <p:nvGrpSpPr>
          <p:cNvPr id="4" name="Group 59"/>
          <p:cNvGrpSpPr/>
          <p:nvPr/>
        </p:nvGrpSpPr>
        <p:grpSpPr>
          <a:xfrm rot="2086424">
            <a:off x="9695638" y="1481637"/>
            <a:ext cx="2355968" cy="2542960"/>
            <a:chOff x="0" y="0"/>
            <a:chExt cx="1378195" cy="1389675"/>
          </a:xfrm>
          <a:noFill/>
        </p:grpSpPr>
        <p:grpSp>
          <p:nvGrpSpPr>
            <p:cNvPr id="5" name="Group 55"/>
            <p:cNvGrpSpPr/>
            <p:nvPr/>
          </p:nvGrpSpPr>
          <p:grpSpPr>
            <a:xfrm>
              <a:off x="228599" y="0"/>
              <a:ext cx="1149597" cy="1132531"/>
              <a:chOff x="0" y="0"/>
              <a:chExt cx="1149595" cy="1132530"/>
            </a:xfrm>
            <a:grpFill/>
          </p:grpSpPr>
          <p:sp>
            <p:nvSpPr>
              <p:cNvPr id="9" name="Shape 50"/>
              <p:cNvSpPr/>
              <p:nvPr/>
            </p:nvSpPr>
            <p:spPr>
              <a:xfrm>
                <a:off x="495300" y="419100"/>
                <a:ext cx="288999" cy="341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7" h="20953" extrusionOk="0">
                    <a:moveTo>
                      <a:pt x="310" y="19339"/>
                    </a:moveTo>
                    <a:cubicBezTo>
                      <a:pt x="1970" y="21600"/>
                      <a:pt x="8627" y="20962"/>
                      <a:pt x="10626" y="20516"/>
                    </a:cubicBezTo>
                    <a:cubicBezTo>
                      <a:pt x="14392" y="19676"/>
                      <a:pt x="17603" y="17645"/>
                      <a:pt x="19255" y="14542"/>
                    </a:cubicBezTo>
                    <a:cubicBezTo>
                      <a:pt x="21291" y="10718"/>
                      <a:pt x="21600" y="1795"/>
                      <a:pt x="15756" y="0"/>
                    </a:cubicBezTo>
                    <a:cubicBezTo>
                      <a:pt x="14569" y="3871"/>
                      <a:pt x="15031" y="8421"/>
                      <a:pt x="12815" y="11999"/>
                    </a:cubicBezTo>
                    <a:cubicBezTo>
                      <a:pt x="10327" y="16013"/>
                      <a:pt x="4821" y="17658"/>
                      <a:pt x="0" y="18694"/>
                    </a:cubicBezTo>
                    <a:cubicBezTo>
                      <a:pt x="63" y="18932"/>
                      <a:pt x="168" y="19146"/>
                      <a:pt x="310" y="19339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D6A6B1"/>
                </a:solidFill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rgbClr val="D6A6B1"/>
                  </a:solidFill>
                  <a:latin typeface="Helvetica" panose="020B0604020202030204" pitchFamily="34" charset="0"/>
                  <a:ea typeface="方正喵呜体" panose="02010600010101010101" pitchFamily="2" charset="-122"/>
                </a:endParaRPr>
              </a:p>
            </p:txBody>
          </p:sp>
          <p:grpSp>
            <p:nvGrpSpPr>
              <p:cNvPr id="10" name="Group 54"/>
              <p:cNvGrpSpPr/>
              <p:nvPr/>
            </p:nvGrpSpPr>
            <p:grpSpPr>
              <a:xfrm>
                <a:off x="-1" y="0"/>
                <a:ext cx="1149597" cy="1132531"/>
                <a:chOff x="0" y="0"/>
                <a:chExt cx="1149595" cy="1132530"/>
              </a:xfrm>
              <a:grpFill/>
            </p:grpSpPr>
            <p:sp>
              <p:nvSpPr>
                <p:cNvPr id="11" name="Shape 51"/>
                <p:cNvSpPr/>
                <p:nvPr/>
              </p:nvSpPr>
              <p:spPr>
                <a:xfrm>
                  <a:off x="0" y="0"/>
                  <a:ext cx="1149596" cy="1132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0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grpFill/>
                <a:ln w="38100" cap="flat">
                  <a:solidFill>
                    <a:srgbClr val="D6A6B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rgbClr val="D6A6B1"/>
                    </a:solidFill>
                    <a:latin typeface="Helvetica" panose="020B0604020202030204" pitchFamily="34" charset="0"/>
                    <a:ea typeface="方正喵呜体" panose="02010600010101010101" pitchFamily="2" charset="-122"/>
                  </a:endParaRPr>
                </a:p>
              </p:txBody>
            </p:sp>
            <p:sp>
              <p:nvSpPr>
                <p:cNvPr id="12" name="Shape 52"/>
                <p:cNvSpPr/>
                <p:nvPr/>
              </p:nvSpPr>
              <p:spPr>
                <a:xfrm>
                  <a:off x="190500" y="177800"/>
                  <a:ext cx="789686" cy="777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3" y="19314"/>
                        <a:pt x="15760" y="18135"/>
                        <a:pt x="18000" y="13346"/>
                      </a:cubicBezTo>
                      <a:cubicBezTo>
                        <a:pt x="21411" y="6050"/>
                        <a:pt x="13778" y="-2286"/>
                        <a:pt x="5945" y="577"/>
                      </a:cubicBezTo>
                      <a:cubicBezTo>
                        <a:pt x="2991" y="1657"/>
                        <a:pt x="198" y="6129"/>
                        <a:pt x="12" y="9065"/>
                      </a:cubicBezTo>
                      <a:cubicBezTo>
                        <a:pt x="-189" y="12266"/>
                        <a:pt x="2171" y="15739"/>
                        <a:pt x="5118" y="17138"/>
                      </a:cubicBezTo>
                      <a:close/>
                    </a:path>
                  </a:pathLst>
                </a:custGeom>
                <a:grpFill/>
                <a:ln w="38100" cap="flat">
                  <a:solidFill>
                    <a:srgbClr val="D6A6B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rgbClr val="D6A6B1"/>
                    </a:solidFill>
                    <a:latin typeface="Helvetica" panose="020B0604020202030204" pitchFamily="34" charset="0"/>
                    <a:ea typeface="方正喵呜体" panose="02010600010101010101" pitchFamily="2" charset="-122"/>
                  </a:endParaRPr>
                </a:p>
              </p:txBody>
            </p:sp>
            <p:sp>
              <p:nvSpPr>
                <p:cNvPr id="13" name="Shape 53"/>
                <p:cNvSpPr/>
                <p:nvPr/>
              </p:nvSpPr>
              <p:spPr>
                <a:xfrm>
                  <a:off x="381000" y="368300"/>
                  <a:ext cx="396756" cy="390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1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grpFill/>
                <a:ln w="38100" cap="flat">
                  <a:solidFill>
                    <a:srgbClr val="D6A6B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rgbClr val="D6A6B1"/>
                    </a:solidFill>
                    <a:latin typeface="Helvetica" panose="020B0604020202030204" pitchFamily="34" charset="0"/>
                    <a:ea typeface="方正喵呜体" panose="02010600010101010101" pitchFamily="2" charset="-122"/>
                  </a:endParaRPr>
                </a:p>
              </p:txBody>
            </p:sp>
          </p:grpSp>
        </p:grpSp>
        <p:grpSp>
          <p:nvGrpSpPr>
            <p:cNvPr id="6" name="Group 58"/>
            <p:cNvGrpSpPr/>
            <p:nvPr/>
          </p:nvGrpSpPr>
          <p:grpSpPr>
            <a:xfrm>
              <a:off x="0" y="558800"/>
              <a:ext cx="803140" cy="830876"/>
              <a:chOff x="0" y="0"/>
              <a:chExt cx="803139" cy="830875"/>
            </a:xfrm>
            <a:grpFill/>
          </p:grpSpPr>
          <p:sp>
            <p:nvSpPr>
              <p:cNvPr id="7" name="Shape 56"/>
              <p:cNvSpPr/>
              <p:nvPr/>
            </p:nvSpPr>
            <p:spPr>
              <a:xfrm>
                <a:off x="0" y="431800"/>
                <a:ext cx="377118" cy="39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12126"/>
                    </a:moveTo>
                    <a:lnTo>
                      <a:pt x="0" y="9668"/>
                    </a:lnTo>
                    <a:lnTo>
                      <a:pt x="12334" y="0"/>
                    </a:lnTo>
                    <a:lnTo>
                      <a:pt x="19930" y="2881"/>
                    </a:lnTo>
                    <a:lnTo>
                      <a:pt x="21600" y="12126"/>
                    </a:lnTo>
                    <a:lnTo>
                      <a:pt x="10800" y="21600"/>
                    </a:lnTo>
                    <a:cubicBezTo>
                      <a:pt x="10800" y="21600"/>
                      <a:pt x="9127" y="12126"/>
                      <a:pt x="9127" y="12126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D6A6B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rgbClr val="D6A6B1"/>
                  </a:solidFill>
                  <a:latin typeface="Helvetica" panose="020B0604020202030204" pitchFamily="34" charset="0"/>
                  <a:ea typeface="方正喵呜体" panose="02010600010101010101" pitchFamily="2" charset="-122"/>
                </a:endParaRPr>
              </a:p>
            </p:txBody>
          </p:sp>
          <p:sp>
            <p:nvSpPr>
              <p:cNvPr id="8" name="Shape 57"/>
              <p:cNvSpPr/>
              <p:nvPr/>
            </p:nvSpPr>
            <p:spPr>
              <a:xfrm>
                <a:off x="165100" y="0"/>
                <a:ext cx="638040" cy="66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4432" y="18069"/>
                      <a:pt x="0" y="21600"/>
                    </a:cubicBezTo>
                  </a:path>
                </a:pathLst>
              </a:custGeom>
              <a:grpFill/>
              <a:ln w="38100" cap="flat">
                <a:solidFill>
                  <a:srgbClr val="D6A6B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rgbClr val="D6A6B1"/>
                  </a:solidFill>
                  <a:latin typeface="Helvetica" panose="020B0604020202030204" pitchFamily="34" charset="0"/>
                  <a:ea typeface="方正喵呜体" panose="02010600010101010101" pitchFamily="2" charset="-122"/>
                </a:endParaRPr>
              </a:p>
            </p:txBody>
          </p:sp>
        </p:grpSp>
      </p:grpSp>
      <p:sp>
        <p:nvSpPr>
          <p:cNvPr id="14" name="Shape 29"/>
          <p:cNvSpPr/>
          <p:nvPr/>
        </p:nvSpPr>
        <p:spPr>
          <a:xfrm rot="6186276">
            <a:off x="5305258" y="-1015087"/>
            <a:ext cx="1978034" cy="8954004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  <a:gd name="connsiteX0-169" fmla="*/ 0 w 19078"/>
              <a:gd name="connsiteY0-170" fmla="*/ 4384 h 23663"/>
              <a:gd name="connsiteX1-171" fmla="*/ 4512 w 19078"/>
              <a:gd name="connsiteY1-172" fmla="*/ 23663 h 23663"/>
              <a:gd name="connsiteX2-173" fmla="*/ 19078 w 19078"/>
              <a:gd name="connsiteY2-174" fmla="*/ 19424 h 23663"/>
              <a:gd name="connsiteX3-175" fmla="*/ 16878 w 19078"/>
              <a:gd name="connsiteY3-176" fmla="*/ 9602 h 23663"/>
              <a:gd name="connsiteX4-177" fmla="*/ 14407 w 19078"/>
              <a:gd name="connsiteY4-178" fmla="*/ 0 h 23663"/>
              <a:gd name="connsiteX5-179" fmla="*/ 587 w 19078"/>
              <a:gd name="connsiteY5-180" fmla="*/ 5055 h 23663"/>
              <a:gd name="connsiteX0-181" fmla="*/ 3925 w 18491"/>
              <a:gd name="connsiteY0-182" fmla="*/ 23663 h 23663"/>
              <a:gd name="connsiteX1-183" fmla="*/ 18491 w 18491"/>
              <a:gd name="connsiteY1-184" fmla="*/ 19424 h 23663"/>
              <a:gd name="connsiteX2-185" fmla="*/ 16291 w 18491"/>
              <a:gd name="connsiteY2-186" fmla="*/ 9602 h 23663"/>
              <a:gd name="connsiteX3-187" fmla="*/ 13820 w 18491"/>
              <a:gd name="connsiteY3-188" fmla="*/ 0 h 23663"/>
              <a:gd name="connsiteX4-189" fmla="*/ 0 w 18491"/>
              <a:gd name="connsiteY4-190" fmla="*/ 5055 h 23663"/>
              <a:gd name="connsiteX0-191" fmla="*/ 0 w 14566"/>
              <a:gd name="connsiteY0-192" fmla="*/ 23663 h 23663"/>
              <a:gd name="connsiteX1-193" fmla="*/ 14566 w 14566"/>
              <a:gd name="connsiteY1-194" fmla="*/ 19424 h 23663"/>
              <a:gd name="connsiteX2-195" fmla="*/ 12366 w 14566"/>
              <a:gd name="connsiteY2-196" fmla="*/ 9602 h 23663"/>
              <a:gd name="connsiteX3-197" fmla="*/ 9895 w 14566"/>
              <a:gd name="connsiteY3-198" fmla="*/ 0 h 23663"/>
              <a:gd name="connsiteX0-199" fmla="*/ 4671 w 4671"/>
              <a:gd name="connsiteY0-200" fmla="*/ 19424 h 19424"/>
              <a:gd name="connsiteX1-201" fmla="*/ 2471 w 4671"/>
              <a:gd name="connsiteY1-202" fmla="*/ 9602 h 19424"/>
              <a:gd name="connsiteX2-203" fmla="*/ 0 w 4671"/>
              <a:gd name="connsiteY2-204" fmla="*/ 0 h 19424"/>
              <a:gd name="connsiteX0-205" fmla="*/ 7486 w 7486"/>
              <a:gd name="connsiteY0-206" fmla="*/ 7669 h 7669"/>
              <a:gd name="connsiteX1-207" fmla="*/ 2776 w 7486"/>
              <a:gd name="connsiteY1-208" fmla="*/ 2612 h 7669"/>
              <a:gd name="connsiteX2-209" fmla="*/ 0 w 7486"/>
              <a:gd name="connsiteY2-210" fmla="*/ 0 h 7669"/>
              <a:gd name="connsiteX0-211" fmla="*/ 8267 w 8267"/>
              <a:gd name="connsiteY0-212" fmla="*/ 7620 h 7620"/>
              <a:gd name="connsiteX1-213" fmla="*/ 3708 w 8267"/>
              <a:gd name="connsiteY1-214" fmla="*/ 3406 h 7620"/>
              <a:gd name="connsiteX2-215" fmla="*/ 0 w 8267"/>
              <a:gd name="connsiteY2-216" fmla="*/ 0 h 7620"/>
              <a:gd name="connsiteX0-217" fmla="*/ 36336 w 36336"/>
              <a:gd name="connsiteY0-218" fmla="*/ 39449 h 39449"/>
              <a:gd name="connsiteX1-219" fmla="*/ 30821 w 36336"/>
              <a:gd name="connsiteY1-220" fmla="*/ 33919 h 39449"/>
              <a:gd name="connsiteX2-221" fmla="*/ 0 w 36336"/>
              <a:gd name="connsiteY2-222" fmla="*/ 0 h 394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rgbClr val="D6A6B1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  <a:latin typeface="Helvetica" panose="020B0604020202030204" pitchFamily="34" charset="0"/>
              <a:ea typeface="方正喵呜体" panose="02010600010101010101" pitchFamily="2" charset="-122"/>
            </a:endParaRPr>
          </a:p>
        </p:txBody>
      </p:sp>
      <p:sp>
        <p:nvSpPr>
          <p:cNvPr id="16" name="任意多边形 10"/>
          <p:cNvSpPr/>
          <p:nvPr/>
        </p:nvSpPr>
        <p:spPr>
          <a:xfrm flipV="1">
            <a:off x="6294275" y="-264"/>
            <a:ext cx="12626139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E2B7C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7" name="任意多边形 11"/>
          <p:cNvSpPr/>
          <p:nvPr/>
        </p:nvSpPr>
        <p:spPr>
          <a:xfrm flipV="1">
            <a:off x="-6170613" y="-287998"/>
            <a:ext cx="12733204" cy="1754392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  <a:gd name="connsiteX0" fmla="*/ 181593 w 12358602"/>
              <a:gd name="connsiteY0" fmla="*/ 830441 h 868049"/>
              <a:gd name="connsiteX1" fmla="*/ 378874 w 12358602"/>
              <a:gd name="connsiteY1" fmla="*/ 293240 h 868049"/>
              <a:gd name="connsiteX2" fmla="*/ 3324252 w 12358602"/>
              <a:gd name="connsiteY2" fmla="*/ 178 h 868049"/>
              <a:gd name="connsiteX3" fmla="*/ 5495952 w 12358602"/>
              <a:gd name="connsiteY3" fmla="*/ 247828 h 868049"/>
              <a:gd name="connsiteX4" fmla="*/ 7781952 w 12358602"/>
              <a:gd name="connsiteY4" fmla="*/ 114478 h 868049"/>
              <a:gd name="connsiteX5" fmla="*/ 10487052 w 12358602"/>
              <a:gd name="connsiteY5" fmla="*/ 38278 h 868049"/>
              <a:gd name="connsiteX6" fmla="*/ 12224728 w 12358602"/>
              <a:gd name="connsiteY6" fmla="*/ 515460 h 868049"/>
              <a:gd name="connsiteX7" fmla="*/ 12205266 w 12358602"/>
              <a:gd name="connsiteY7" fmla="*/ 868049 h 868049"/>
              <a:gd name="connsiteX8" fmla="*/ 181593 w 12358602"/>
              <a:gd name="connsiteY8" fmla="*/ 830441 h 868049"/>
              <a:gd name="connsiteX0" fmla="*/ 181593 w 12358602"/>
              <a:gd name="connsiteY0" fmla="*/ 884369 h 921977"/>
              <a:gd name="connsiteX1" fmla="*/ 378874 w 12358602"/>
              <a:gd name="connsiteY1" fmla="*/ 347168 h 921977"/>
              <a:gd name="connsiteX2" fmla="*/ 3324252 w 12358602"/>
              <a:gd name="connsiteY2" fmla="*/ 54106 h 921977"/>
              <a:gd name="connsiteX3" fmla="*/ 5495952 w 12358602"/>
              <a:gd name="connsiteY3" fmla="*/ 301756 h 921977"/>
              <a:gd name="connsiteX4" fmla="*/ 7840340 w 12358602"/>
              <a:gd name="connsiteY4" fmla="*/ 7689 h 921977"/>
              <a:gd name="connsiteX5" fmla="*/ 10487052 w 12358602"/>
              <a:gd name="connsiteY5" fmla="*/ 92206 h 921977"/>
              <a:gd name="connsiteX6" fmla="*/ 12224728 w 12358602"/>
              <a:gd name="connsiteY6" fmla="*/ 569388 h 921977"/>
              <a:gd name="connsiteX7" fmla="*/ 12205266 w 12358602"/>
              <a:gd name="connsiteY7" fmla="*/ 921977 h 921977"/>
              <a:gd name="connsiteX8" fmla="*/ 181593 w 12358602"/>
              <a:gd name="connsiteY8" fmla="*/ 884369 h 921977"/>
              <a:gd name="connsiteX0" fmla="*/ 181593 w 12358602"/>
              <a:gd name="connsiteY0" fmla="*/ 876680 h 914288"/>
              <a:gd name="connsiteX1" fmla="*/ 378874 w 12358602"/>
              <a:gd name="connsiteY1" fmla="*/ 339479 h 914288"/>
              <a:gd name="connsiteX2" fmla="*/ 3324252 w 12358602"/>
              <a:gd name="connsiteY2" fmla="*/ 46417 h 914288"/>
              <a:gd name="connsiteX3" fmla="*/ 5495952 w 12358602"/>
              <a:gd name="connsiteY3" fmla="*/ 294067 h 914288"/>
              <a:gd name="connsiteX4" fmla="*/ 7840340 w 12358602"/>
              <a:gd name="connsiteY4" fmla="*/ 0 h 914288"/>
              <a:gd name="connsiteX5" fmla="*/ 9996592 w 12358602"/>
              <a:gd name="connsiteY5" fmla="*/ 84517 h 914288"/>
              <a:gd name="connsiteX6" fmla="*/ 12224728 w 12358602"/>
              <a:gd name="connsiteY6" fmla="*/ 561699 h 914288"/>
              <a:gd name="connsiteX7" fmla="*/ 12205266 w 12358602"/>
              <a:gd name="connsiteY7" fmla="*/ 914288 h 914288"/>
              <a:gd name="connsiteX8" fmla="*/ 181593 w 12358602"/>
              <a:gd name="connsiteY8" fmla="*/ 876680 h 914288"/>
              <a:gd name="connsiteX0" fmla="*/ 181593 w 12358602"/>
              <a:gd name="connsiteY0" fmla="*/ 876680 h 914288"/>
              <a:gd name="connsiteX1" fmla="*/ 378874 w 12358602"/>
              <a:gd name="connsiteY1" fmla="*/ 339479 h 914288"/>
              <a:gd name="connsiteX2" fmla="*/ 3324252 w 12358602"/>
              <a:gd name="connsiteY2" fmla="*/ 46417 h 914288"/>
              <a:gd name="connsiteX3" fmla="*/ 5495952 w 12358602"/>
              <a:gd name="connsiteY3" fmla="*/ 294067 h 914288"/>
              <a:gd name="connsiteX4" fmla="*/ 7840340 w 12358602"/>
              <a:gd name="connsiteY4" fmla="*/ 0 h 914288"/>
              <a:gd name="connsiteX5" fmla="*/ 12224728 w 12358602"/>
              <a:gd name="connsiteY5" fmla="*/ 561699 h 914288"/>
              <a:gd name="connsiteX6" fmla="*/ 12205266 w 12358602"/>
              <a:gd name="connsiteY6" fmla="*/ 914288 h 914288"/>
              <a:gd name="connsiteX7" fmla="*/ 181593 w 12358602"/>
              <a:gd name="connsiteY7" fmla="*/ 876680 h 914288"/>
              <a:gd name="connsiteX0" fmla="*/ 181593 w 12358602"/>
              <a:gd name="connsiteY0" fmla="*/ 891982 h 929590"/>
              <a:gd name="connsiteX1" fmla="*/ 378874 w 12358602"/>
              <a:gd name="connsiteY1" fmla="*/ 354781 h 929590"/>
              <a:gd name="connsiteX2" fmla="*/ 3324252 w 12358602"/>
              <a:gd name="connsiteY2" fmla="*/ 61719 h 929590"/>
              <a:gd name="connsiteX3" fmla="*/ 5495952 w 12358602"/>
              <a:gd name="connsiteY3" fmla="*/ 309369 h 929590"/>
              <a:gd name="connsiteX4" fmla="*/ 7840340 w 12358602"/>
              <a:gd name="connsiteY4" fmla="*/ 15302 h 929590"/>
              <a:gd name="connsiteX5" fmla="*/ 12224728 w 12358602"/>
              <a:gd name="connsiteY5" fmla="*/ 577001 h 929590"/>
              <a:gd name="connsiteX6" fmla="*/ 12205266 w 12358602"/>
              <a:gd name="connsiteY6" fmla="*/ 929590 h 929590"/>
              <a:gd name="connsiteX7" fmla="*/ 181593 w 12358602"/>
              <a:gd name="connsiteY7" fmla="*/ 891982 h 929590"/>
              <a:gd name="connsiteX0" fmla="*/ 181593 w 12358602"/>
              <a:gd name="connsiteY0" fmla="*/ 920450 h 958058"/>
              <a:gd name="connsiteX1" fmla="*/ 378874 w 12358602"/>
              <a:gd name="connsiteY1" fmla="*/ 383249 h 958058"/>
              <a:gd name="connsiteX2" fmla="*/ 3324252 w 12358602"/>
              <a:gd name="connsiteY2" fmla="*/ 90187 h 958058"/>
              <a:gd name="connsiteX3" fmla="*/ 5495952 w 12358602"/>
              <a:gd name="connsiteY3" fmla="*/ 337837 h 958058"/>
              <a:gd name="connsiteX4" fmla="*/ 7840340 w 12358602"/>
              <a:gd name="connsiteY4" fmla="*/ 43770 h 958058"/>
              <a:gd name="connsiteX5" fmla="*/ 12224728 w 12358602"/>
              <a:gd name="connsiteY5" fmla="*/ 605469 h 958058"/>
              <a:gd name="connsiteX6" fmla="*/ 12205266 w 12358602"/>
              <a:gd name="connsiteY6" fmla="*/ 958058 h 958058"/>
              <a:gd name="connsiteX7" fmla="*/ 181593 w 12358602"/>
              <a:gd name="connsiteY7" fmla="*/ 920450 h 958058"/>
              <a:gd name="connsiteX0" fmla="*/ 181593 w 12358602"/>
              <a:gd name="connsiteY0" fmla="*/ 888120 h 925728"/>
              <a:gd name="connsiteX1" fmla="*/ 378874 w 12358602"/>
              <a:gd name="connsiteY1" fmla="*/ 350919 h 925728"/>
              <a:gd name="connsiteX2" fmla="*/ 3324252 w 12358602"/>
              <a:gd name="connsiteY2" fmla="*/ 57857 h 925728"/>
              <a:gd name="connsiteX3" fmla="*/ 5495952 w 12358602"/>
              <a:gd name="connsiteY3" fmla="*/ 305507 h 925728"/>
              <a:gd name="connsiteX4" fmla="*/ 7840340 w 12358602"/>
              <a:gd name="connsiteY4" fmla="*/ 11440 h 925728"/>
              <a:gd name="connsiteX5" fmla="*/ 12224728 w 12358602"/>
              <a:gd name="connsiteY5" fmla="*/ 573139 h 925728"/>
              <a:gd name="connsiteX6" fmla="*/ 12205266 w 12358602"/>
              <a:gd name="connsiteY6" fmla="*/ 925728 h 925728"/>
              <a:gd name="connsiteX7" fmla="*/ 181593 w 12358602"/>
              <a:gd name="connsiteY7" fmla="*/ 888120 h 925728"/>
              <a:gd name="connsiteX0" fmla="*/ 181593 w 12358602"/>
              <a:gd name="connsiteY0" fmla="*/ 938850 h 976458"/>
              <a:gd name="connsiteX1" fmla="*/ 378874 w 12358602"/>
              <a:gd name="connsiteY1" fmla="*/ 401649 h 976458"/>
              <a:gd name="connsiteX2" fmla="*/ 3324252 w 12358602"/>
              <a:gd name="connsiteY2" fmla="*/ 108587 h 976458"/>
              <a:gd name="connsiteX3" fmla="*/ 5495952 w 12358602"/>
              <a:gd name="connsiteY3" fmla="*/ 356237 h 976458"/>
              <a:gd name="connsiteX4" fmla="*/ 7840340 w 12358602"/>
              <a:gd name="connsiteY4" fmla="*/ 62170 h 976458"/>
              <a:gd name="connsiteX5" fmla="*/ 12224728 w 12358602"/>
              <a:gd name="connsiteY5" fmla="*/ 623869 h 976458"/>
              <a:gd name="connsiteX6" fmla="*/ 12205266 w 12358602"/>
              <a:gd name="connsiteY6" fmla="*/ 976458 h 976458"/>
              <a:gd name="connsiteX7" fmla="*/ 181593 w 12358602"/>
              <a:gd name="connsiteY7" fmla="*/ 938850 h 9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8602" h="976458">
                <a:moveTo>
                  <a:pt x="181593" y="938850"/>
                </a:moveTo>
                <a:cubicBezTo>
                  <a:pt x="-39070" y="972187"/>
                  <a:pt x="-144903" y="540026"/>
                  <a:pt x="378874" y="401649"/>
                </a:cubicBezTo>
                <a:cubicBezTo>
                  <a:pt x="902651" y="263272"/>
                  <a:pt x="2471406" y="116156"/>
                  <a:pt x="3324252" y="108587"/>
                </a:cubicBezTo>
                <a:cubicBezTo>
                  <a:pt x="4177098" y="101018"/>
                  <a:pt x="4743271" y="363973"/>
                  <a:pt x="5495952" y="356237"/>
                </a:cubicBezTo>
                <a:cubicBezTo>
                  <a:pt x="6248633" y="348501"/>
                  <a:pt x="6519009" y="323604"/>
                  <a:pt x="7840340" y="62170"/>
                </a:cubicBezTo>
                <a:cubicBezTo>
                  <a:pt x="9161671" y="-199264"/>
                  <a:pt x="10763265" y="436636"/>
                  <a:pt x="12224728" y="623869"/>
                </a:cubicBezTo>
                <a:cubicBezTo>
                  <a:pt x="12569485" y="664734"/>
                  <a:pt x="12130659" y="973828"/>
                  <a:pt x="12205266" y="976458"/>
                </a:cubicBezTo>
                <a:lnTo>
                  <a:pt x="181593" y="938850"/>
                </a:lnTo>
                <a:close/>
              </a:path>
            </a:pathLst>
          </a:custGeom>
          <a:solidFill>
            <a:srgbClr val="E4D0D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8" name="任意多边形 12"/>
          <p:cNvSpPr/>
          <p:nvPr/>
        </p:nvSpPr>
        <p:spPr>
          <a:xfrm flipV="1">
            <a:off x="1253358" y="-329137"/>
            <a:ext cx="14710470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D6A6B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19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4" b="48423"/>
          <a:stretch/>
        </p:blipFill>
        <p:spPr>
          <a:xfrm>
            <a:off x="7257169" y="-337474"/>
            <a:ext cx="3161546" cy="2247750"/>
          </a:xfrm>
          <a:prstGeom prst="rect">
            <a:avLst/>
          </a:prstGeom>
        </p:spPr>
      </p:pic>
      <p:pic>
        <p:nvPicPr>
          <p:cNvPr id="5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097" y="1175378"/>
            <a:ext cx="3174010" cy="1216993"/>
          </a:xfrm>
          <a:prstGeom prst="rect">
            <a:avLst/>
          </a:prstGeom>
        </p:spPr>
      </p:pic>
      <p:pic>
        <p:nvPicPr>
          <p:cNvPr id="59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7046085" y="3353944"/>
            <a:ext cx="3174010" cy="12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8"/>
          <p:cNvGrpSpPr>
            <a:grpSpLocks/>
          </p:cNvGrpSpPr>
          <p:nvPr/>
        </p:nvGrpSpPr>
        <p:grpSpPr bwMode="auto">
          <a:xfrm>
            <a:off x="2286000" y="609600"/>
            <a:ext cx="2819400" cy="838200"/>
            <a:chOff x="384" y="576"/>
            <a:chExt cx="1776" cy="528"/>
          </a:xfrm>
        </p:grpSpPr>
        <p:sp>
          <p:nvSpPr>
            <p:cNvPr id="10256" name="Text Box 9"/>
            <p:cNvSpPr txBox="1">
              <a:spLocks noChangeArrowheads="1"/>
            </p:cNvSpPr>
            <p:nvPr/>
          </p:nvSpPr>
          <p:spPr bwMode="auto">
            <a:xfrm>
              <a:off x="960" y="672"/>
              <a:ext cx="12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u="sng">
                  <a:solidFill>
                    <a:srgbClr val="1109B7"/>
                  </a:solidFill>
                  <a:latin typeface="Arial" charset="0"/>
                </a:rPr>
                <a:t>Bài 2</a:t>
              </a:r>
            </a:p>
          </p:txBody>
        </p:sp>
        <p:pic>
          <p:nvPicPr>
            <p:cNvPr id="10257" name="Picture 10" descr="C:\Program Files\Common Files\Microsoft Shared\Clipart\cagcat50\pe01832_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" y="576"/>
              <a:ext cx="577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981200" y="1371601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1109B7"/>
                </a:solidFill>
                <a:latin typeface="Arial" charset="0"/>
              </a:rPr>
              <a:t>Bốn em Mai, Hoa, Hưng, Thịnh, lần lượt cân nặng là 36kg, 38kg, 40kg, 34kg. Hỏi trung bình mỗi em cân nặng bao nhiêu ki- lô- gam?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057400" y="25908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791179"/>
                </a:solidFill>
                <a:latin typeface="Arial" charset="0"/>
              </a:rPr>
              <a:t>Bài làm: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429000" y="2743201"/>
            <a:ext cx="6934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791179"/>
                </a:solidFill>
                <a:latin typeface="Arial" charset="0"/>
              </a:rPr>
              <a:t>Bốn em cân nặng số ki- lô- gam là: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791179"/>
                </a:solidFill>
                <a:latin typeface="Arial" charset="0"/>
              </a:rPr>
              <a:t>36+ 38+ 40+ 34 = 148 ( kg)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791179"/>
                </a:solidFill>
                <a:latin typeface="Arial" charset="0"/>
              </a:rPr>
              <a:t>Trung bình mỗi em cân nặng số ki- lô- gam là: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791179"/>
                </a:solidFill>
                <a:latin typeface="Arial" charset="0"/>
              </a:rPr>
              <a:t>148 : 4 = 37 ( kg)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791179"/>
                </a:solidFill>
                <a:latin typeface="Arial" charset="0"/>
              </a:rPr>
              <a:t>                                                    Đáp số: 37 kg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590800" y="5791200"/>
            <a:ext cx="8077200" cy="1066800"/>
            <a:chOff x="672" y="3648"/>
            <a:chExt cx="5088" cy="672"/>
          </a:xfrm>
        </p:grpSpPr>
        <p:sp>
          <p:nvSpPr>
            <p:cNvPr id="10254" name="AutoShape 14"/>
            <p:cNvSpPr>
              <a:spLocks noChangeArrowheads="1"/>
            </p:cNvSpPr>
            <p:nvPr/>
          </p:nvSpPr>
          <p:spPr bwMode="auto">
            <a:xfrm>
              <a:off x="672" y="3648"/>
              <a:ext cx="5088" cy="672"/>
            </a:xfrm>
            <a:prstGeom prst="rightArrow">
              <a:avLst>
                <a:gd name="adj1" fmla="val 50000"/>
                <a:gd name="adj2" fmla="val 189286"/>
              </a:avLst>
            </a:prstGeom>
            <a:solidFill>
              <a:srgbClr val="EF7C0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720" y="3840"/>
              <a:ext cx="44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791179"/>
                  </a:solidFill>
                  <a:latin typeface="Arial" charset="0"/>
                </a:rPr>
                <a:t>Trung bình, cân nặng của mỗi em là bao nhiêu?</a:t>
              </a:r>
            </a:p>
          </p:txBody>
        </p:sp>
      </p:grp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9258300" y="535305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37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209800" y="5715000"/>
            <a:ext cx="8458200" cy="1143000"/>
            <a:chOff x="432" y="2736"/>
            <a:chExt cx="5328" cy="720"/>
          </a:xfrm>
        </p:grpSpPr>
        <p:sp>
          <p:nvSpPr>
            <p:cNvPr id="10252" name="AutoShape 19"/>
            <p:cNvSpPr>
              <a:spLocks noChangeArrowheads="1"/>
            </p:cNvSpPr>
            <p:nvPr/>
          </p:nvSpPr>
          <p:spPr bwMode="auto">
            <a:xfrm>
              <a:off x="432" y="2736"/>
              <a:ext cx="5328" cy="720"/>
            </a:xfrm>
            <a:prstGeom prst="rightArrow">
              <a:avLst>
                <a:gd name="adj1" fmla="val 50000"/>
                <a:gd name="adj2" fmla="val 185000"/>
              </a:avLst>
            </a:prstGeom>
            <a:solidFill>
              <a:srgbClr val="EF7C0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0253" name="Text Box 20"/>
            <p:cNvSpPr txBox="1">
              <a:spLocks noChangeArrowheads="1"/>
            </p:cNvSpPr>
            <p:nvPr/>
          </p:nvSpPr>
          <p:spPr bwMode="auto">
            <a:xfrm>
              <a:off x="576" y="2880"/>
              <a:ext cx="43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791179"/>
                  </a:solidFill>
                  <a:latin typeface="Arial" charset="0"/>
                </a:rPr>
                <a:t>Trung bình mỗi em nặng 37 kg.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286000" y="4343400"/>
            <a:ext cx="2209800" cy="2514600"/>
            <a:chOff x="3120" y="2736"/>
            <a:chExt cx="1392" cy="1584"/>
          </a:xfrm>
        </p:grpSpPr>
        <p:sp>
          <p:nvSpPr>
            <p:cNvPr id="10250" name="Text Box 27"/>
            <p:cNvSpPr txBox="1">
              <a:spLocks noChangeArrowheads="1"/>
            </p:cNvSpPr>
            <p:nvPr/>
          </p:nvSpPr>
          <p:spPr bwMode="auto">
            <a:xfrm>
              <a:off x="3120" y="2736"/>
              <a:ext cx="624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b="1">
                  <a:solidFill>
                    <a:srgbClr val="FF3300"/>
                  </a:solidFill>
                  <a:latin typeface="Arial" charset="0"/>
                </a:rPr>
                <a:t>Đ</a:t>
              </a:r>
            </a:p>
          </p:txBody>
        </p:sp>
        <p:pic>
          <p:nvPicPr>
            <p:cNvPr id="10251" name="Picture 28" descr="C:\Program Files\Common Files\Microsoft Shared\Clipart\cagcat50\pe01832_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96" y="3456"/>
              <a:ext cx="81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90558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utoUpdateAnimBg="0"/>
      <p:bldP spid="32780" grpId="0" autoUpdateAnimBg="0"/>
      <p:bldP spid="32781" grpId="0" autoUpdateAnimBg="0"/>
      <p:bldP spid="3278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"/>
          <p:cNvGrpSpPr>
            <a:grpSpLocks/>
          </p:cNvGrpSpPr>
          <p:nvPr/>
        </p:nvGrpSpPr>
        <p:grpSpPr bwMode="auto">
          <a:xfrm>
            <a:off x="2286000" y="609600"/>
            <a:ext cx="2819400" cy="838200"/>
            <a:chOff x="384" y="576"/>
            <a:chExt cx="1776" cy="528"/>
          </a:xfrm>
        </p:grpSpPr>
        <p:sp>
          <p:nvSpPr>
            <p:cNvPr id="11298" name="Text Box 9"/>
            <p:cNvSpPr txBox="1">
              <a:spLocks noChangeArrowheads="1"/>
            </p:cNvSpPr>
            <p:nvPr/>
          </p:nvSpPr>
          <p:spPr bwMode="auto">
            <a:xfrm>
              <a:off x="960" y="672"/>
              <a:ext cx="12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u="sng">
                  <a:solidFill>
                    <a:srgbClr val="1109B7"/>
                  </a:solidFill>
                  <a:latin typeface="Arial" charset="0"/>
                </a:rPr>
                <a:t>Bài 3</a:t>
              </a:r>
            </a:p>
          </p:txBody>
        </p:sp>
        <p:pic>
          <p:nvPicPr>
            <p:cNvPr id="11299" name="Picture 10" descr="C:\Program Files\Common Files\Microsoft Shared\Clipart\cagcat50\pe01832_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576"/>
              <a:ext cx="577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286000" y="14478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Tìm trung bình cộng của các số tự nhiên liên tiếp từ 1 đến 9.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362200" y="21336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EF7C09"/>
                </a:solidFill>
                <a:latin typeface="Arial" charset="0"/>
              </a:rPr>
              <a:t>Bài làm: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362200" y="2286000"/>
            <a:ext cx="8305800" cy="1295400"/>
            <a:chOff x="528" y="1584"/>
            <a:chExt cx="5232" cy="816"/>
          </a:xfrm>
        </p:grpSpPr>
        <p:sp>
          <p:nvSpPr>
            <p:cNvPr id="11296" name="AutoShape 14"/>
            <p:cNvSpPr>
              <a:spLocks noChangeArrowheads="1"/>
            </p:cNvSpPr>
            <p:nvPr/>
          </p:nvSpPr>
          <p:spPr bwMode="auto">
            <a:xfrm>
              <a:off x="528" y="1584"/>
              <a:ext cx="5232" cy="816"/>
            </a:xfrm>
            <a:prstGeom prst="rightArrow">
              <a:avLst>
                <a:gd name="adj1" fmla="val 50000"/>
                <a:gd name="adj2" fmla="val 160294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97" name="Text Box 15"/>
            <p:cNvSpPr txBox="1">
              <a:spLocks noChangeArrowheads="1"/>
            </p:cNvSpPr>
            <p:nvPr/>
          </p:nvSpPr>
          <p:spPr bwMode="auto">
            <a:xfrm>
              <a:off x="576" y="1824"/>
              <a:ext cx="45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800000"/>
                  </a:solidFill>
                  <a:latin typeface="Arial" charset="0"/>
                </a:rPr>
                <a:t>Từ 1 đến 9 gồm những số nào?</a:t>
              </a:r>
            </a:p>
          </p:txBody>
        </p:sp>
      </p:grp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2438400" y="2590800"/>
            <a:ext cx="75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Arial" charset="0"/>
              </a:rPr>
              <a:t>Các số từ 1 đến 9 là : 1, 2, 3, 4, 5, 6, 7, 8, 9.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438400" y="2971800"/>
            <a:ext cx="8534400" cy="1182688"/>
            <a:chOff x="240" y="2544"/>
            <a:chExt cx="5376" cy="745"/>
          </a:xfrm>
        </p:grpSpPr>
        <p:sp>
          <p:nvSpPr>
            <p:cNvPr id="11294" name="AutoShape 18"/>
            <p:cNvSpPr>
              <a:spLocks noChangeArrowheads="1"/>
            </p:cNvSpPr>
            <p:nvPr/>
          </p:nvSpPr>
          <p:spPr bwMode="auto">
            <a:xfrm>
              <a:off x="240" y="2544"/>
              <a:ext cx="5376" cy="672"/>
            </a:xfrm>
            <a:prstGeom prst="rightArrow">
              <a:avLst>
                <a:gd name="adj1" fmla="val 50000"/>
                <a:gd name="adj2" fmla="val 200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95" name="Text Box 19"/>
            <p:cNvSpPr txBox="1">
              <a:spLocks noChangeArrowheads="1"/>
            </p:cNvSpPr>
            <p:nvPr/>
          </p:nvSpPr>
          <p:spPr bwMode="auto">
            <a:xfrm>
              <a:off x="288" y="2688"/>
              <a:ext cx="50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800000"/>
                  </a:solidFill>
                  <a:latin typeface="Arial" charset="0"/>
                </a:rPr>
                <a:t>Muốn tìm trung bình cộng, trước tiên ta phải làm gì?</a:t>
              </a:r>
            </a:p>
          </p:txBody>
        </p:sp>
      </p:grp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438400" y="3124200"/>
            <a:ext cx="8229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Arial" charset="0"/>
              </a:rPr>
              <a:t>Tổng của các số tự nhiên liên tiếp từ 1 đến 9 là: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Arial" charset="0"/>
              </a:rPr>
              <a:t>1+ 2 +3+ 4+ 5+ 6+ 7+ 8+ 9 =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657600" y="3657606"/>
            <a:ext cx="1143000" cy="369888"/>
            <a:chOff x="1200" y="2736"/>
            <a:chExt cx="720" cy="233"/>
          </a:xfrm>
        </p:grpSpPr>
        <p:sp>
          <p:nvSpPr>
            <p:cNvPr id="11292" name="Text Box 25"/>
            <p:cNvSpPr txBox="1">
              <a:spLocks noChangeArrowheads="1"/>
            </p:cNvSpPr>
            <p:nvPr/>
          </p:nvSpPr>
          <p:spPr bwMode="auto">
            <a:xfrm>
              <a:off x="1200" y="2736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293" name="Text Box 27"/>
            <p:cNvSpPr txBox="1">
              <a:spLocks noChangeArrowheads="1"/>
            </p:cNvSpPr>
            <p:nvPr/>
          </p:nvSpPr>
          <p:spPr bwMode="auto">
            <a:xfrm>
              <a:off x="1680" y="2736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Arial" charset="0"/>
                </a:rPr>
                <a:t>6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276600" y="3657605"/>
            <a:ext cx="2209800" cy="369888"/>
            <a:chOff x="1104" y="2304"/>
            <a:chExt cx="1392" cy="233"/>
          </a:xfrm>
        </p:grpSpPr>
        <p:sp>
          <p:nvSpPr>
            <p:cNvPr id="11290" name="Text Box 24"/>
            <p:cNvSpPr txBox="1">
              <a:spLocks noChangeArrowheads="1"/>
            </p:cNvSpPr>
            <p:nvPr/>
          </p:nvSpPr>
          <p:spPr bwMode="auto">
            <a:xfrm>
              <a:off x="1104" y="2304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1291" name="Text Box 28"/>
            <p:cNvSpPr txBox="1">
              <a:spLocks noChangeArrowheads="1"/>
            </p:cNvSpPr>
            <p:nvPr/>
          </p:nvSpPr>
          <p:spPr bwMode="auto">
            <a:xfrm>
              <a:off x="2112" y="2304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Arial" charset="0"/>
                </a:rPr>
                <a:t>7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819400" y="3657606"/>
            <a:ext cx="2819400" cy="369888"/>
            <a:chOff x="672" y="2736"/>
            <a:chExt cx="1776" cy="233"/>
          </a:xfrm>
        </p:grpSpPr>
        <p:sp>
          <p:nvSpPr>
            <p:cNvPr id="11288" name="Text Box 23"/>
            <p:cNvSpPr txBox="1">
              <a:spLocks noChangeArrowheads="1"/>
            </p:cNvSpPr>
            <p:nvPr/>
          </p:nvSpPr>
          <p:spPr bwMode="auto">
            <a:xfrm>
              <a:off x="672" y="2736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1289" name="Text Box 29"/>
            <p:cNvSpPr txBox="1">
              <a:spLocks noChangeArrowheads="1"/>
            </p:cNvSpPr>
            <p:nvPr/>
          </p:nvSpPr>
          <p:spPr bwMode="auto">
            <a:xfrm>
              <a:off x="2208" y="2736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0000"/>
                  </a:solidFill>
                  <a:latin typeface="Arial" charset="0"/>
                </a:rPr>
                <a:t>8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2438400" y="3657606"/>
            <a:ext cx="3657600" cy="369888"/>
            <a:chOff x="432" y="2736"/>
            <a:chExt cx="2304" cy="233"/>
          </a:xfrm>
        </p:grpSpPr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432" y="2736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1287" name="Text Box 30"/>
            <p:cNvSpPr txBox="1">
              <a:spLocks noChangeArrowheads="1"/>
            </p:cNvSpPr>
            <p:nvPr/>
          </p:nvSpPr>
          <p:spPr bwMode="auto">
            <a:xfrm>
              <a:off x="2448" y="2736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Arial" charset="0"/>
                </a:rPr>
                <a:t>9</a:t>
              </a:r>
            </a:p>
          </p:txBody>
        </p:sp>
      </p:grp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2438400" y="3581400"/>
            <a:ext cx="4953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Arial" charset="0"/>
              </a:rPr>
              <a:t>( 1+ 9 ) + ( 2+ 8) + ( 4+ 6 ) + 5 = 35</a:t>
            </a:r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590800" y="3886200"/>
            <a:ext cx="8077200" cy="1295400"/>
            <a:chOff x="672" y="3312"/>
            <a:chExt cx="5088" cy="816"/>
          </a:xfrm>
        </p:grpSpPr>
        <p:sp>
          <p:nvSpPr>
            <p:cNvPr id="11284" name="AutoShape 37"/>
            <p:cNvSpPr>
              <a:spLocks noChangeArrowheads="1"/>
            </p:cNvSpPr>
            <p:nvPr/>
          </p:nvSpPr>
          <p:spPr bwMode="auto">
            <a:xfrm>
              <a:off x="672" y="3312"/>
              <a:ext cx="5088" cy="816"/>
            </a:xfrm>
            <a:prstGeom prst="rightArrow">
              <a:avLst>
                <a:gd name="adj1" fmla="val 50000"/>
                <a:gd name="adj2" fmla="val 155882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285" name="Text Box 38"/>
            <p:cNvSpPr txBox="1">
              <a:spLocks noChangeArrowheads="1"/>
            </p:cNvSpPr>
            <p:nvPr/>
          </p:nvSpPr>
          <p:spPr bwMode="auto">
            <a:xfrm>
              <a:off x="768" y="3600"/>
              <a:ext cx="42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Arial" charset="0"/>
                </a:rPr>
                <a:t>Từ 1 đến 9 có bao nhiêu chữ số ?</a:t>
              </a:r>
            </a:p>
          </p:txBody>
        </p:sp>
      </p:grp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2590800" y="4191000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9900"/>
                </a:solidFill>
                <a:latin typeface="Arial" charset="0"/>
              </a:rPr>
              <a:t>Từ 1 đến 9 có 7 chữ số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2590800" y="4419600"/>
            <a:ext cx="6477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Arial" charset="0"/>
              </a:rPr>
              <a:t>Trung bình cộng của các số tự nhiên liên tiếp từ 1 đến 9 là: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Arial" charset="0"/>
              </a:rPr>
              <a:t>35 : 7 = 5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Arial" charset="0"/>
              </a:rPr>
              <a:t>                               Đáp số : 5 </a:t>
            </a:r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8610600" y="5029200"/>
            <a:ext cx="2057400" cy="1263650"/>
            <a:chOff x="4128" y="3216"/>
            <a:chExt cx="1296" cy="796"/>
          </a:xfrm>
        </p:grpSpPr>
        <p:sp>
          <p:nvSpPr>
            <p:cNvPr id="11282" name="Text Box 45"/>
            <p:cNvSpPr txBox="1">
              <a:spLocks noChangeArrowheads="1"/>
            </p:cNvSpPr>
            <p:nvPr/>
          </p:nvSpPr>
          <p:spPr bwMode="auto">
            <a:xfrm>
              <a:off x="4128" y="3216"/>
              <a:ext cx="43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solidFill>
                    <a:srgbClr val="FF3300"/>
                  </a:solidFill>
                  <a:latin typeface="Arial" charset="0"/>
                </a:rPr>
                <a:t>Đ</a:t>
              </a:r>
            </a:p>
          </p:txBody>
        </p:sp>
        <p:pic>
          <p:nvPicPr>
            <p:cNvPr id="11283" name="Picture 46" descr="C:\Program Files\Common Files\Microsoft Shared\Clipart\cagcat50\pe01832_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" y="3360"/>
              <a:ext cx="816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2829169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 autoUpdateAnimBg="0"/>
      <p:bldP spid="33804" grpId="0" autoUpdateAnimBg="0"/>
      <p:bldP spid="33808" grpId="0" autoUpdateAnimBg="0"/>
      <p:bldP spid="33813" grpId="0" autoUpdateAnimBg="0"/>
      <p:bldP spid="33827" grpId="0" animBg="1" autoUpdateAnimBg="0"/>
      <p:bldP spid="33832" grpId="0" autoUpdateAnimBg="0"/>
      <p:bldP spid="3383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1127970" y="-54390"/>
            <a:ext cx="9169204" cy="63618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6965890" y="5312846"/>
            <a:ext cx="1803466" cy="1734456"/>
          </a:xfrm>
          <a:prstGeom prst="rect">
            <a:avLst/>
          </a:prstGeom>
        </p:spPr>
      </p:pic>
      <p:sp>
        <p:nvSpPr>
          <p:cNvPr id="11" name="Text Box 18">
            <a:extLst>
              <a:ext uri="{FF2B5EF4-FFF2-40B4-BE49-F238E27FC236}">
                <a16:creationId xmlns:a16="http://schemas.microsoft.com/office/drawing/2014/main" id="{1BA6C117-946A-4670-AA78-1B3A4A4F73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439732" y="1000457"/>
            <a:ext cx="6890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F7D36C0C-4E14-4546-90A0-EB48A7251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289" y="2551837"/>
            <a:ext cx="67453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06" y="2753117"/>
            <a:ext cx="4538732" cy="4504858"/>
          </a:xfrm>
          <a:prstGeom prst="rect">
            <a:avLst/>
          </a:prstGeom>
        </p:spPr>
      </p:pic>
      <p:grpSp>
        <p:nvGrpSpPr>
          <p:cNvPr id="4" name="Group 59"/>
          <p:cNvGrpSpPr/>
          <p:nvPr/>
        </p:nvGrpSpPr>
        <p:grpSpPr>
          <a:xfrm rot="2086424">
            <a:off x="9695638" y="1481637"/>
            <a:ext cx="2355968" cy="2542960"/>
            <a:chOff x="0" y="0"/>
            <a:chExt cx="1378195" cy="1389675"/>
          </a:xfrm>
          <a:noFill/>
        </p:grpSpPr>
        <p:grpSp>
          <p:nvGrpSpPr>
            <p:cNvPr id="5" name="Group 55"/>
            <p:cNvGrpSpPr/>
            <p:nvPr/>
          </p:nvGrpSpPr>
          <p:grpSpPr>
            <a:xfrm>
              <a:off x="228599" y="0"/>
              <a:ext cx="1149597" cy="1132531"/>
              <a:chOff x="0" y="0"/>
              <a:chExt cx="1149595" cy="1132530"/>
            </a:xfrm>
            <a:grpFill/>
          </p:grpSpPr>
          <p:sp>
            <p:nvSpPr>
              <p:cNvPr id="9" name="Shape 50"/>
              <p:cNvSpPr/>
              <p:nvPr/>
            </p:nvSpPr>
            <p:spPr>
              <a:xfrm>
                <a:off x="495300" y="419100"/>
                <a:ext cx="288999" cy="341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7" h="20953" extrusionOk="0">
                    <a:moveTo>
                      <a:pt x="310" y="19339"/>
                    </a:moveTo>
                    <a:cubicBezTo>
                      <a:pt x="1970" y="21600"/>
                      <a:pt x="8627" y="20962"/>
                      <a:pt x="10626" y="20516"/>
                    </a:cubicBezTo>
                    <a:cubicBezTo>
                      <a:pt x="14392" y="19676"/>
                      <a:pt x="17603" y="17645"/>
                      <a:pt x="19255" y="14542"/>
                    </a:cubicBezTo>
                    <a:cubicBezTo>
                      <a:pt x="21291" y="10718"/>
                      <a:pt x="21600" y="1795"/>
                      <a:pt x="15756" y="0"/>
                    </a:cubicBezTo>
                    <a:cubicBezTo>
                      <a:pt x="14569" y="3871"/>
                      <a:pt x="15031" y="8421"/>
                      <a:pt x="12815" y="11999"/>
                    </a:cubicBezTo>
                    <a:cubicBezTo>
                      <a:pt x="10327" y="16013"/>
                      <a:pt x="4821" y="17658"/>
                      <a:pt x="0" y="18694"/>
                    </a:cubicBezTo>
                    <a:cubicBezTo>
                      <a:pt x="63" y="18932"/>
                      <a:pt x="168" y="19146"/>
                      <a:pt x="310" y="19339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D6A6B1"/>
                </a:solidFill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rgbClr val="D6A6B1"/>
                  </a:solidFill>
                  <a:latin typeface="Helvetica" panose="020B0604020202030204" pitchFamily="34" charset="0"/>
                  <a:ea typeface="方正喵呜体" panose="02010600010101010101" pitchFamily="2" charset="-122"/>
                </a:endParaRPr>
              </a:p>
            </p:txBody>
          </p:sp>
          <p:grpSp>
            <p:nvGrpSpPr>
              <p:cNvPr id="10" name="Group 54"/>
              <p:cNvGrpSpPr/>
              <p:nvPr/>
            </p:nvGrpSpPr>
            <p:grpSpPr>
              <a:xfrm>
                <a:off x="-1" y="0"/>
                <a:ext cx="1149597" cy="1132531"/>
                <a:chOff x="0" y="0"/>
                <a:chExt cx="1149595" cy="1132530"/>
              </a:xfrm>
              <a:grpFill/>
            </p:grpSpPr>
            <p:sp>
              <p:nvSpPr>
                <p:cNvPr id="11" name="Shape 51"/>
                <p:cNvSpPr/>
                <p:nvPr/>
              </p:nvSpPr>
              <p:spPr>
                <a:xfrm>
                  <a:off x="0" y="0"/>
                  <a:ext cx="1149596" cy="1132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0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grpFill/>
                <a:ln w="38100" cap="flat">
                  <a:solidFill>
                    <a:srgbClr val="D6A6B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rgbClr val="D6A6B1"/>
                    </a:solidFill>
                    <a:latin typeface="Helvetica" panose="020B0604020202030204" pitchFamily="34" charset="0"/>
                    <a:ea typeface="方正喵呜体" panose="02010600010101010101" pitchFamily="2" charset="-122"/>
                  </a:endParaRPr>
                </a:p>
              </p:txBody>
            </p:sp>
            <p:sp>
              <p:nvSpPr>
                <p:cNvPr id="12" name="Shape 52"/>
                <p:cNvSpPr/>
                <p:nvPr/>
              </p:nvSpPr>
              <p:spPr>
                <a:xfrm>
                  <a:off x="190500" y="177800"/>
                  <a:ext cx="789686" cy="777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3" y="19314"/>
                        <a:pt x="15760" y="18135"/>
                        <a:pt x="18000" y="13346"/>
                      </a:cubicBezTo>
                      <a:cubicBezTo>
                        <a:pt x="21411" y="6050"/>
                        <a:pt x="13778" y="-2286"/>
                        <a:pt x="5945" y="577"/>
                      </a:cubicBezTo>
                      <a:cubicBezTo>
                        <a:pt x="2991" y="1657"/>
                        <a:pt x="198" y="6129"/>
                        <a:pt x="12" y="9065"/>
                      </a:cubicBezTo>
                      <a:cubicBezTo>
                        <a:pt x="-189" y="12266"/>
                        <a:pt x="2171" y="15739"/>
                        <a:pt x="5118" y="17138"/>
                      </a:cubicBezTo>
                      <a:close/>
                    </a:path>
                  </a:pathLst>
                </a:custGeom>
                <a:grpFill/>
                <a:ln w="38100" cap="flat">
                  <a:solidFill>
                    <a:srgbClr val="D6A6B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rgbClr val="D6A6B1"/>
                    </a:solidFill>
                    <a:latin typeface="Helvetica" panose="020B0604020202030204" pitchFamily="34" charset="0"/>
                    <a:ea typeface="方正喵呜体" panose="02010600010101010101" pitchFamily="2" charset="-122"/>
                  </a:endParaRPr>
                </a:p>
              </p:txBody>
            </p:sp>
            <p:sp>
              <p:nvSpPr>
                <p:cNvPr id="13" name="Shape 53"/>
                <p:cNvSpPr/>
                <p:nvPr/>
              </p:nvSpPr>
              <p:spPr>
                <a:xfrm>
                  <a:off x="381000" y="368300"/>
                  <a:ext cx="396756" cy="390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1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grpFill/>
                <a:ln w="38100" cap="flat">
                  <a:solidFill>
                    <a:srgbClr val="D6A6B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rgbClr val="D6A6B1"/>
                    </a:solidFill>
                    <a:latin typeface="Helvetica" panose="020B0604020202030204" pitchFamily="34" charset="0"/>
                    <a:ea typeface="方正喵呜体" panose="02010600010101010101" pitchFamily="2" charset="-122"/>
                  </a:endParaRPr>
                </a:p>
              </p:txBody>
            </p:sp>
          </p:grpSp>
        </p:grpSp>
        <p:grpSp>
          <p:nvGrpSpPr>
            <p:cNvPr id="6" name="Group 58"/>
            <p:cNvGrpSpPr/>
            <p:nvPr/>
          </p:nvGrpSpPr>
          <p:grpSpPr>
            <a:xfrm>
              <a:off x="0" y="558800"/>
              <a:ext cx="803140" cy="830876"/>
              <a:chOff x="0" y="0"/>
              <a:chExt cx="803139" cy="830875"/>
            </a:xfrm>
            <a:grpFill/>
          </p:grpSpPr>
          <p:sp>
            <p:nvSpPr>
              <p:cNvPr id="7" name="Shape 56"/>
              <p:cNvSpPr/>
              <p:nvPr/>
            </p:nvSpPr>
            <p:spPr>
              <a:xfrm>
                <a:off x="0" y="431800"/>
                <a:ext cx="377118" cy="39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12126"/>
                    </a:moveTo>
                    <a:lnTo>
                      <a:pt x="0" y="9668"/>
                    </a:lnTo>
                    <a:lnTo>
                      <a:pt x="12334" y="0"/>
                    </a:lnTo>
                    <a:lnTo>
                      <a:pt x="19930" y="2881"/>
                    </a:lnTo>
                    <a:lnTo>
                      <a:pt x="21600" y="12126"/>
                    </a:lnTo>
                    <a:lnTo>
                      <a:pt x="10800" y="21600"/>
                    </a:lnTo>
                    <a:cubicBezTo>
                      <a:pt x="10800" y="21600"/>
                      <a:pt x="9127" y="12126"/>
                      <a:pt x="9127" y="12126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D6A6B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rgbClr val="D6A6B1"/>
                  </a:solidFill>
                  <a:latin typeface="Helvetica" panose="020B0604020202030204" pitchFamily="34" charset="0"/>
                  <a:ea typeface="方正喵呜体" panose="02010600010101010101" pitchFamily="2" charset="-122"/>
                </a:endParaRPr>
              </a:p>
            </p:txBody>
          </p:sp>
          <p:sp>
            <p:nvSpPr>
              <p:cNvPr id="8" name="Shape 57"/>
              <p:cNvSpPr/>
              <p:nvPr/>
            </p:nvSpPr>
            <p:spPr>
              <a:xfrm>
                <a:off x="165100" y="0"/>
                <a:ext cx="638040" cy="66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4432" y="18069"/>
                      <a:pt x="0" y="21600"/>
                    </a:cubicBezTo>
                  </a:path>
                </a:pathLst>
              </a:custGeom>
              <a:grpFill/>
              <a:ln w="38100" cap="flat">
                <a:solidFill>
                  <a:srgbClr val="D6A6B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rgbClr val="D6A6B1"/>
                  </a:solidFill>
                  <a:latin typeface="Helvetica" panose="020B0604020202030204" pitchFamily="34" charset="0"/>
                  <a:ea typeface="方正喵呜体" panose="02010600010101010101" pitchFamily="2" charset="-122"/>
                </a:endParaRPr>
              </a:p>
            </p:txBody>
          </p:sp>
        </p:grpSp>
      </p:grpSp>
      <p:sp>
        <p:nvSpPr>
          <p:cNvPr id="14" name="Shape 29"/>
          <p:cNvSpPr/>
          <p:nvPr/>
        </p:nvSpPr>
        <p:spPr>
          <a:xfrm rot="6186276">
            <a:off x="5305258" y="-1015087"/>
            <a:ext cx="1978034" cy="8954004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  <a:gd name="connsiteX0-169" fmla="*/ 0 w 19078"/>
              <a:gd name="connsiteY0-170" fmla="*/ 4384 h 23663"/>
              <a:gd name="connsiteX1-171" fmla="*/ 4512 w 19078"/>
              <a:gd name="connsiteY1-172" fmla="*/ 23663 h 23663"/>
              <a:gd name="connsiteX2-173" fmla="*/ 19078 w 19078"/>
              <a:gd name="connsiteY2-174" fmla="*/ 19424 h 23663"/>
              <a:gd name="connsiteX3-175" fmla="*/ 16878 w 19078"/>
              <a:gd name="connsiteY3-176" fmla="*/ 9602 h 23663"/>
              <a:gd name="connsiteX4-177" fmla="*/ 14407 w 19078"/>
              <a:gd name="connsiteY4-178" fmla="*/ 0 h 23663"/>
              <a:gd name="connsiteX5-179" fmla="*/ 587 w 19078"/>
              <a:gd name="connsiteY5-180" fmla="*/ 5055 h 23663"/>
              <a:gd name="connsiteX0-181" fmla="*/ 3925 w 18491"/>
              <a:gd name="connsiteY0-182" fmla="*/ 23663 h 23663"/>
              <a:gd name="connsiteX1-183" fmla="*/ 18491 w 18491"/>
              <a:gd name="connsiteY1-184" fmla="*/ 19424 h 23663"/>
              <a:gd name="connsiteX2-185" fmla="*/ 16291 w 18491"/>
              <a:gd name="connsiteY2-186" fmla="*/ 9602 h 23663"/>
              <a:gd name="connsiteX3-187" fmla="*/ 13820 w 18491"/>
              <a:gd name="connsiteY3-188" fmla="*/ 0 h 23663"/>
              <a:gd name="connsiteX4-189" fmla="*/ 0 w 18491"/>
              <a:gd name="connsiteY4-190" fmla="*/ 5055 h 23663"/>
              <a:gd name="connsiteX0-191" fmla="*/ 0 w 14566"/>
              <a:gd name="connsiteY0-192" fmla="*/ 23663 h 23663"/>
              <a:gd name="connsiteX1-193" fmla="*/ 14566 w 14566"/>
              <a:gd name="connsiteY1-194" fmla="*/ 19424 h 23663"/>
              <a:gd name="connsiteX2-195" fmla="*/ 12366 w 14566"/>
              <a:gd name="connsiteY2-196" fmla="*/ 9602 h 23663"/>
              <a:gd name="connsiteX3-197" fmla="*/ 9895 w 14566"/>
              <a:gd name="connsiteY3-198" fmla="*/ 0 h 23663"/>
              <a:gd name="connsiteX0-199" fmla="*/ 4671 w 4671"/>
              <a:gd name="connsiteY0-200" fmla="*/ 19424 h 19424"/>
              <a:gd name="connsiteX1-201" fmla="*/ 2471 w 4671"/>
              <a:gd name="connsiteY1-202" fmla="*/ 9602 h 19424"/>
              <a:gd name="connsiteX2-203" fmla="*/ 0 w 4671"/>
              <a:gd name="connsiteY2-204" fmla="*/ 0 h 19424"/>
              <a:gd name="connsiteX0-205" fmla="*/ 7486 w 7486"/>
              <a:gd name="connsiteY0-206" fmla="*/ 7669 h 7669"/>
              <a:gd name="connsiteX1-207" fmla="*/ 2776 w 7486"/>
              <a:gd name="connsiteY1-208" fmla="*/ 2612 h 7669"/>
              <a:gd name="connsiteX2-209" fmla="*/ 0 w 7486"/>
              <a:gd name="connsiteY2-210" fmla="*/ 0 h 7669"/>
              <a:gd name="connsiteX0-211" fmla="*/ 8267 w 8267"/>
              <a:gd name="connsiteY0-212" fmla="*/ 7620 h 7620"/>
              <a:gd name="connsiteX1-213" fmla="*/ 3708 w 8267"/>
              <a:gd name="connsiteY1-214" fmla="*/ 3406 h 7620"/>
              <a:gd name="connsiteX2-215" fmla="*/ 0 w 8267"/>
              <a:gd name="connsiteY2-216" fmla="*/ 0 h 7620"/>
              <a:gd name="connsiteX0-217" fmla="*/ 36336 w 36336"/>
              <a:gd name="connsiteY0-218" fmla="*/ 39449 h 39449"/>
              <a:gd name="connsiteX1-219" fmla="*/ 30821 w 36336"/>
              <a:gd name="connsiteY1-220" fmla="*/ 33919 h 39449"/>
              <a:gd name="connsiteX2-221" fmla="*/ 0 w 36336"/>
              <a:gd name="connsiteY2-222" fmla="*/ 0 h 394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rgbClr val="D6A6B1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  <a:latin typeface="Helvetica" panose="020B0604020202030204" pitchFamily="34" charset="0"/>
              <a:ea typeface="方正喵呜体" panose="02010600010101010101" pitchFamily="2" charset="-122"/>
            </a:endParaRPr>
          </a:p>
        </p:txBody>
      </p:sp>
      <p:sp>
        <p:nvSpPr>
          <p:cNvPr id="16" name="任意多边形 10"/>
          <p:cNvSpPr/>
          <p:nvPr/>
        </p:nvSpPr>
        <p:spPr>
          <a:xfrm flipV="1">
            <a:off x="6294275" y="-264"/>
            <a:ext cx="12626139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E2B7C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7" name="任意多边形 11"/>
          <p:cNvSpPr/>
          <p:nvPr/>
        </p:nvSpPr>
        <p:spPr>
          <a:xfrm flipV="1">
            <a:off x="-6170613" y="-287998"/>
            <a:ext cx="12733204" cy="1754392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  <a:gd name="connsiteX0" fmla="*/ 181593 w 12358602"/>
              <a:gd name="connsiteY0" fmla="*/ 830441 h 868049"/>
              <a:gd name="connsiteX1" fmla="*/ 378874 w 12358602"/>
              <a:gd name="connsiteY1" fmla="*/ 293240 h 868049"/>
              <a:gd name="connsiteX2" fmla="*/ 3324252 w 12358602"/>
              <a:gd name="connsiteY2" fmla="*/ 178 h 868049"/>
              <a:gd name="connsiteX3" fmla="*/ 5495952 w 12358602"/>
              <a:gd name="connsiteY3" fmla="*/ 247828 h 868049"/>
              <a:gd name="connsiteX4" fmla="*/ 7781952 w 12358602"/>
              <a:gd name="connsiteY4" fmla="*/ 114478 h 868049"/>
              <a:gd name="connsiteX5" fmla="*/ 10487052 w 12358602"/>
              <a:gd name="connsiteY5" fmla="*/ 38278 h 868049"/>
              <a:gd name="connsiteX6" fmla="*/ 12224728 w 12358602"/>
              <a:gd name="connsiteY6" fmla="*/ 515460 h 868049"/>
              <a:gd name="connsiteX7" fmla="*/ 12205266 w 12358602"/>
              <a:gd name="connsiteY7" fmla="*/ 868049 h 868049"/>
              <a:gd name="connsiteX8" fmla="*/ 181593 w 12358602"/>
              <a:gd name="connsiteY8" fmla="*/ 830441 h 868049"/>
              <a:gd name="connsiteX0" fmla="*/ 181593 w 12358602"/>
              <a:gd name="connsiteY0" fmla="*/ 884369 h 921977"/>
              <a:gd name="connsiteX1" fmla="*/ 378874 w 12358602"/>
              <a:gd name="connsiteY1" fmla="*/ 347168 h 921977"/>
              <a:gd name="connsiteX2" fmla="*/ 3324252 w 12358602"/>
              <a:gd name="connsiteY2" fmla="*/ 54106 h 921977"/>
              <a:gd name="connsiteX3" fmla="*/ 5495952 w 12358602"/>
              <a:gd name="connsiteY3" fmla="*/ 301756 h 921977"/>
              <a:gd name="connsiteX4" fmla="*/ 7840340 w 12358602"/>
              <a:gd name="connsiteY4" fmla="*/ 7689 h 921977"/>
              <a:gd name="connsiteX5" fmla="*/ 10487052 w 12358602"/>
              <a:gd name="connsiteY5" fmla="*/ 92206 h 921977"/>
              <a:gd name="connsiteX6" fmla="*/ 12224728 w 12358602"/>
              <a:gd name="connsiteY6" fmla="*/ 569388 h 921977"/>
              <a:gd name="connsiteX7" fmla="*/ 12205266 w 12358602"/>
              <a:gd name="connsiteY7" fmla="*/ 921977 h 921977"/>
              <a:gd name="connsiteX8" fmla="*/ 181593 w 12358602"/>
              <a:gd name="connsiteY8" fmla="*/ 884369 h 921977"/>
              <a:gd name="connsiteX0" fmla="*/ 181593 w 12358602"/>
              <a:gd name="connsiteY0" fmla="*/ 876680 h 914288"/>
              <a:gd name="connsiteX1" fmla="*/ 378874 w 12358602"/>
              <a:gd name="connsiteY1" fmla="*/ 339479 h 914288"/>
              <a:gd name="connsiteX2" fmla="*/ 3324252 w 12358602"/>
              <a:gd name="connsiteY2" fmla="*/ 46417 h 914288"/>
              <a:gd name="connsiteX3" fmla="*/ 5495952 w 12358602"/>
              <a:gd name="connsiteY3" fmla="*/ 294067 h 914288"/>
              <a:gd name="connsiteX4" fmla="*/ 7840340 w 12358602"/>
              <a:gd name="connsiteY4" fmla="*/ 0 h 914288"/>
              <a:gd name="connsiteX5" fmla="*/ 9996592 w 12358602"/>
              <a:gd name="connsiteY5" fmla="*/ 84517 h 914288"/>
              <a:gd name="connsiteX6" fmla="*/ 12224728 w 12358602"/>
              <a:gd name="connsiteY6" fmla="*/ 561699 h 914288"/>
              <a:gd name="connsiteX7" fmla="*/ 12205266 w 12358602"/>
              <a:gd name="connsiteY7" fmla="*/ 914288 h 914288"/>
              <a:gd name="connsiteX8" fmla="*/ 181593 w 12358602"/>
              <a:gd name="connsiteY8" fmla="*/ 876680 h 914288"/>
              <a:gd name="connsiteX0" fmla="*/ 181593 w 12358602"/>
              <a:gd name="connsiteY0" fmla="*/ 876680 h 914288"/>
              <a:gd name="connsiteX1" fmla="*/ 378874 w 12358602"/>
              <a:gd name="connsiteY1" fmla="*/ 339479 h 914288"/>
              <a:gd name="connsiteX2" fmla="*/ 3324252 w 12358602"/>
              <a:gd name="connsiteY2" fmla="*/ 46417 h 914288"/>
              <a:gd name="connsiteX3" fmla="*/ 5495952 w 12358602"/>
              <a:gd name="connsiteY3" fmla="*/ 294067 h 914288"/>
              <a:gd name="connsiteX4" fmla="*/ 7840340 w 12358602"/>
              <a:gd name="connsiteY4" fmla="*/ 0 h 914288"/>
              <a:gd name="connsiteX5" fmla="*/ 12224728 w 12358602"/>
              <a:gd name="connsiteY5" fmla="*/ 561699 h 914288"/>
              <a:gd name="connsiteX6" fmla="*/ 12205266 w 12358602"/>
              <a:gd name="connsiteY6" fmla="*/ 914288 h 914288"/>
              <a:gd name="connsiteX7" fmla="*/ 181593 w 12358602"/>
              <a:gd name="connsiteY7" fmla="*/ 876680 h 914288"/>
              <a:gd name="connsiteX0" fmla="*/ 181593 w 12358602"/>
              <a:gd name="connsiteY0" fmla="*/ 891982 h 929590"/>
              <a:gd name="connsiteX1" fmla="*/ 378874 w 12358602"/>
              <a:gd name="connsiteY1" fmla="*/ 354781 h 929590"/>
              <a:gd name="connsiteX2" fmla="*/ 3324252 w 12358602"/>
              <a:gd name="connsiteY2" fmla="*/ 61719 h 929590"/>
              <a:gd name="connsiteX3" fmla="*/ 5495952 w 12358602"/>
              <a:gd name="connsiteY3" fmla="*/ 309369 h 929590"/>
              <a:gd name="connsiteX4" fmla="*/ 7840340 w 12358602"/>
              <a:gd name="connsiteY4" fmla="*/ 15302 h 929590"/>
              <a:gd name="connsiteX5" fmla="*/ 12224728 w 12358602"/>
              <a:gd name="connsiteY5" fmla="*/ 577001 h 929590"/>
              <a:gd name="connsiteX6" fmla="*/ 12205266 w 12358602"/>
              <a:gd name="connsiteY6" fmla="*/ 929590 h 929590"/>
              <a:gd name="connsiteX7" fmla="*/ 181593 w 12358602"/>
              <a:gd name="connsiteY7" fmla="*/ 891982 h 929590"/>
              <a:gd name="connsiteX0" fmla="*/ 181593 w 12358602"/>
              <a:gd name="connsiteY0" fmla="*/ 920450 h 958058"/>
              <a:gd name="connsiteX1" fmla="*/ 378874 w 12358602"/>
              <a:gd name="connsiteY1" fmla="*/ 383249 h 958058"/>
              <a:gd name="connsiteX2" fmla="*/ 3324252 w 12358602"/>
              <a:gd name="connsiteY2" fmla="*/ 90187 h 958058"/>
              <a:gd name="connsiteX3" fmla="*/ 5495952 w 12358602"/>
              <a:gd name="connsiteY3" fmla="*/ 337837 h 958058"/>
              <a:gd name="connsiteX4" fmla="*/ 7840340 w 12358602"/>
              <a:gd name="connsiteY4" fmla="*/ 43770 h 958058"/>
              <a:gd name="connsiteX5" fmla="*/ 12224728 w 12358602"/>
              <a:gd name="connsiteY5" fmla="*/ 605469 h 958058"/>
              <a:gd name="connsiteX6" fmla="*/ 12205266 w 12358602"/>
              <a:gd name="connsiteY6" fmla="*/ 958058 h 958058"/>
              <a:gd name="connsiteX7" fmla="*/ 181593 w 12358602"/>
              <a:gd name="connsiteY7" fmla="*/ 920450 h 958058"/>
              <a:gd name="connsiteX0" fmla="*/ 181593 w 12358602"/>
              <a:gd name="connsiteY0" fmla="*/ 888120 h 925728"/>
              <a:gd name="connsiteX1" fmla="*/ 378874 w 12358602"/>
              <a:gd name="connsiteY1" fmla="*/ 350919 h 925728"/>
              <a:gd name="connsiteX2" fmla="*/ 3324252 w 12358602"/>
              <a:gd name="connsiteY2" fmla="*/ 57857 h 925728"/>
              <a:gd name="connsiteX3" fmla="*/ 5495952 w 12358602"/>
              <a:gd name="connsiteY3" fmla="*/ 305507 h 925728"/>
              <a:gd name="connsiteX4" fmla="*/ 7840340 w 12358602"/>
              <a:gd name="connsiteY4" fmla="*/ 11440 h 925728"/>
              <a:gd name="connsiteX5" fmla="*/ 12224728 w 12358602"/>
              <a:gd name="connsiteY5" fmla="*/ 573139 h 925728"/>
              <a:gd name="connsiteX6" fmla="*/ 12205266 w 12358602"/>
              <a:gd name="connsiteY6" fmla="*/ 925728 h 925728"/>
              <a:gd name="connsiteX7" fmla="*/ 181593 w 12358602"/>
              <a:gd name="connsiteY7" fmla="*/ 888120 h 925728"/>
              <a:gd name="connsiteX0" fmla="*/ 181593 w 12358602"/>
              <a:gd name="connsiteY0" fmla="*/ 938850 h 976458"/>
              <a:gd name="connsiteX1" fmla="*/ 378874 w 12358602"/>
              <a:gd name="connsiteY1" fmla="*/ 401649 h 976458"/>
              <a:gd name="connsiteX2" fmla="*/ 3324252 w 12358602"/>
              <a:gd name="connsiteY2" fmla="*/ 108587 h 976458"/>
              <a:gd name="connsiteX3" fmla="*/ 5495952 w 12358602"/>
              <a:gd name="connsiteY3" fmla="*/ 356237 h 976458"/>
              <a:gd name="connsiteX4" fmla="*/ 7840340 w 12358602"/>
              <a:gd name="connsiteY4" fmla="*/ 62170 h 976458"/>
              <a:gd name="connsiteX5" fmla="*/ 12224728 w 12358602"/>
              <a:gd name="connsiteY5" fmla="*/ 623869 h 976458"/>
              <a:gd name="connsiteX6" fmla="*/ 12205266 w 12358602"/>
              <a:gd name="connsiteY6" fmla="*/ 976458 h 976458"/>
              <a:gd name="connsiteX7" fmla="*/ 181593 w 12358602"/>
              <a:gd name="connsiteY7" fmla="*/ 938850 h 9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8602" h="976458">
                <a:moveTo>
                  <a:pt x="181593" y="938850"/>
                </a:moveTo>
                <a:cubicBezTo>
                  <a:pt x="-39070" y="972187"/>
                  <a:pt x="-144903" y="540026"/>
                  <a:pt x="378874" y="401649"/>
                </a:cubicBezTo>
                <a:cubicBezTo>
                  <a:pt x="902651" y="263272"/>
                  <a:pt x="2471406" y="116156"/>
                  <a:pt x="3324252" y="108587"/>
                </a:cubicBezTo>
                <a:cubicBezTo>
                  <a:pt x="4177098" y="101018"/>
                  <a:pt x="4743271" y="363973"/>
                  <a:pt x="5495952" y="356237"/>
                </a:cubicBezTo>
                <a:cubicBezTo>
                  <a:pt x="6248633" y="348501"/>
                  <a:pt x="6519009" y="323604"/>
                  <a:pt x="7840340" y="62170"/>
                </a:cubicBezTo>
                <a:cubicBezTo>
                  <a:pt x="9161671" y="-199264"/>
                  <a:pt x="10763265" y="436636"/>
                  <a:pt x="12224728" y="623869"/>
                </a:cubicBezTo>
                <a:cubicBezTo>
                  <a:pt x="12569485" y="664734"/>
                  <a:pt x="12130659" y="973828"/>
                  <a:pt x="12205266" y="976458"/>
                </a:cubicBezTo>
                <a:lnTo>
                  <a:pt x="181593" y="938850"/>
                </a:lnTo>
                <a:close/>
              </a:path>
            </a:pathLst>
          </a:custGeom>
          <a:solidFill>
            <a:srgbClr val="E4D0D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8" name="任意多边形 12"/>
          <p:cNvSpPr/>
          <p:nvPr/>
        </p:nvSpPr>
        <p:spPr>
          <a:xfrm flipV="1">
            <a:off x="1253358" y="-329137"/>
            <a:ext cx="14710470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D6A6B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19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4" b="48423"/>
          <a:stretch/>
        </p:blipFill>
        <p:spPr>
          <a:xfrm>
            <a:off x="7257169" y="-337474"/>
            <a:ext cx="3161546" cy="2247750"/>
          </a:xfrm>
          <a:prstGeom prst="rect">
            <a:avLst/>
          </a:prstGeom>
        </p:spPr>
      </p:pic>
      <p:pic>
        <p:nvPicPr>
          <p:cNvPr id="59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7046085" y="3353944"/>
            <a:ext cx="3174010" cy="1216993"/>
          </a:xfrm>
          <a:prstGeom prst="rect">
            <a:avLst/>
          </a:prstGeom>
        </p:spPr>
      </p:pic>
      <p:pic>
        <p:nvPicPr>
          <p:cNvPr id="5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097" y="1175378"/>
            <a:ext cx="3174010" cy="12169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06924" y="2690258"/>
            <a:ext cx="74687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spc="600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ker Felt Thin" panose="02000400000000000000" pitchFamily="2" charset="77"/>
                <a:ea typeface="方正剪纸简体" panose="03000509000000000000" pitchFamily="65" charset="-122"/>
              </a:rPr>
              <a:t>HOẠT ĐỘNG VẬN DỤNG,</a:t>
            </a:r>
          </a:p>
          <a:p>
            <a:pPr algn="ctr"/>
            <a:r>
              <a:rPr lang="en-US" sz="5000" spc="600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ker Felt Thin" panose="02000400000000000000" pitchFamily="2" charset="77"/>
                <a:ea typeface="方正剪纸简体" panose="03000509000000000000" pitchFamily="65" charset="-122"/>
              </a:rPr>
              <a:t>SÁNG TẠO</a:t>
            </a:r>
          </a:p>
        </p:txBody>
      </p:sp>
    </p:spTree>
    <p:extLst>
      <p:ext uri="{BB962C8B-B14F-4D97-AF65-F5344CB8AC3E}">
        <p14:creationId xmlns:p14="http://schemas.microsoft.com/office/powerpoint/2010/main" val="3366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-539647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320053" y="471058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328743" y="795423"/>
            <a:ext cx="2067018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281835" y="359082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6742530" y="4231518"/>
            <a:ext cx="1875636" cy="190044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598FE4-953C-4C25-A4A0-62AF539367F2}"/>
              </a:ext>
            </a:extLst>
          </p:cNvPr>
          <p:cNvSpPr/>
          <p:nvPr/>
        </p:nvSpPr>
        <p:spPr>
          <a:xfrm>
            <a:off x="2152112" y="1454663"/>
            <a:ext cx="7562253" cy="2286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0"/>
              <a:solidFill>
                <a:srgbClr val="FF3B6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CBFA57-7704-48BA-9967-49465B5F14DD}"/>
              </a:ext>
            </a:extLst>
          </p:cNvPr>
          <p:cNvSpPr/>
          <p:nvPr/>
        </p:nvSpPr>
        <p:spPr>
          <a:xfrm>
            <a:off x="2194906" y="1304825"/>
            <a:ext cx="7562253" cy="2286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 err="1">
                <a:ln w="0"/>
                <a:solidFill>
                  <a:srgbClr val="FF3B6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Chào</a:t>
            </a:r>
            <a:r>
              <a:rPr kumimoji="0" lang="vi-VN" sz="6000" b="0" i="0" u="none" strike="noStrike" kern="1200" cap="none" spc="0" normalizeH="0" baseline="0" noProof="0" dirty="0">
                <a:ln w="0"/>
                <a:solidFill>
                  <a:srgbClr val="FF3B6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6000" b="0" i="0" u="none" strike="noStrike" kern="1200" cap="none" spc="0" normalizeH="0" baseline="0" noProof="0" dirty="0" err="1">
                <a:ln w="0"/>
                <a:solidFill>
                  <a:srgbClr val="FF3B6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tạm</a:t>
            </a:r>
            <a:r>
              <a:rPr kumimoji="0" lang="vi-VN" sz="6000" b="0" i="0" u="none" strike="noStrike" kern="1200" cap="none" spc="0" normalizeH="0" baseline="0" noProof="0" dirty="0">
                <a:ln w="0"/>
                <a:solidFill>
                  <a:srgbClr val="FF3B6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6000" b="0" i="0" u="none" strike="noStrike" kern="1200" cap="none" spc="0" normalizeH="0" baseline="0" noProof="0" dirty="0" err="1">
                <a:ln w="0"/>
                <a:solidFill>
                  <a:srgbClr val="FF3B6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biệt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srgbClr val="FF3B6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CD487D-FA59-4F40-BF89-1D9E1958863D}"/>
              </a:ext>
            </a:extLst>
          </p:cNvPr>
          <p:cNvSpPr/>
          <p:nvPr/>
        </p:nvSpPr>
        <p:spPr>
          <a:xfrm>
            <a:off x="2109316" y="1304825"/>
            <a:ext cx="7951970" cy="25545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A88F94-49BF-4BDB-87FA-72BAEE9540FF}"/>
              </a:ext>
            </a:extLst>
          </p:cNvPr>
          <p:cNvSpPr/>
          <p:nvPr/>
        </p:nvSpPr>
        <p:spPr>
          <a:xfrm>
            <a:off x="2130714" y="1304825"/>
            <a:ext cx="7562253" cy="2286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Chào</a:t>
            </a:r>
            <a:r>
              <a:rPr kumimoji="0" lang="vi-VN" sz="6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6000" b="0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tạm</a:t>
            </a:r>
            <a:r>
              <a:rPr kumimoji="0" lang="vi-VN" sz="6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6000" b="0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biệt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19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E51B3-0F9B-734D-BCC9-B0D778CD8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78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06" y="2753117"/>
            <a:ext cx="4538732" cy="4504858"/>
          </a:xfrm>
          <a:prstGeom prst="rect">
            <a:avLst/>
          </a:prstGeom>
        </p:spPr>
      </p:pic>
      <p:grpSp>
        <p:nvGrpSpPr>
          <p:cNvPr id="4" name="Group 59"/>
          <p:cNvGrpSpPr/>
          <p:nvPr/>
        </p:nvGrpSpPr>
        <p:grpSpPr>
          <a:xfrm rot="2086424">
            <a:off x="9695638" y="1481637"/>
            <a:ext cx="2355968" cy="2542960"/>
            <a:chOff x="0" y="0"/>
            <a:chExt cx="1378195" cy="1389675"/>
          </a:xfrm>
          <a:noFill/>
        </p:grpSpPr>
        <p:grpSp>
          <p:nvGrpSpPr>
            <p:cNvPr id="5" name="Group 55"/>
            <p:cNvGrpSpPr/>
            <p:nvPr/>
          </p:nvGrpSpPr>
          <p:grpSpPr>
            <a:xfrm>
              <a:off x="228599" y="0"/>
              <a:ext cx="1149597" cy="1132531"/>
              <a:chOff x="0" y="0"/>
              <a:chExt cx="1149595" cy="1132530"/>
            </a:xfrm>
            <a:grpFill/>
          </p:grpSpPr>
          <p:sp>
            <p:nvSpPr>
              <p:cNvPr id="9" name="Shape 50"/>
              <p:cNvSpPr/>
              <p:nvPr/>
            </p:nvSpPr>
            <p:spPr>
              <a:xfrm>
                <a:off x="495300" y="419100"/>
                <a:ext cx="288999" cy="341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7" h="20953" extrusionOk="0">
                    <a:moveTo>
                      <a:pt x="310" y="19339"/>
                    </a:moveTo>
                    <a:cubicBezTo>
                      <a:pt x="1970" y="21600"/>
                      <a:pt x="8627" y="20962"/>
                      <a:pt x="10626" y="20516"/>
                    </a:cubicBezTo>
                    <a:cubicBezTo>
                      <a:pt x="14392" y="19676"/>
                      <a:pt x="17603" y="17645"/>
                      <a:pt x="19255" y="14542"/>
                    </a:cubicBezTo>
                    <a:cubicBezTo>
                      <a:pt x="21291" y="10718"/>
                      <a:pt x="21600" y="1795"/>
                      <a:pt x="15756" y="0"/>
                    </a:cubicBezTo>
                    <a:cubicBezTo>
                      <a:pt x="14569" y="3871"/>
                      <a:pt x="15031" y="8421"/>
                      <a:pt x="12815" y="11999"/>
                    </a:cubicBezTo>
                    <a:cubicBezTo>
                      <a:pt x="10327" y="16013"/>
                      <a:pt x="4821" y="17658"/>
                      <a:pt x="0" y="18694"/>
                    </a:cubicBezTo>
                    <a:cubicBezTo>
                      <a:pt x="63" y="18932"/>
                      <a:pt x="168" y="19146"/>
                      <a:pt x="310" y="19339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D6A6B1"/>
                </a:solidFill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rgbClr val="D6A6B1"/>
                  </a:solidFill>
                  <a:latin typeface="Helvetica" panose="020B0604020202030204" pitchFamily="34" charset="0"/>
                  <a:ea typeface="方正喵呜体" panose="02010600010101010101" pitchFamily="2" charset="-122"/>
                </a:endParaRPr>
              </a:p>
            </p:txBody>
          </p:sp>
          <p:grpSp>
            <p:nvGrpSpPr>
              <p:cNvPr id="10" name="Group 54"/>
              <p:cNvGrpSpPr/>
              <p:nvPr/>
            </p:nvGrpSpPr>
            <p:grpSpPr>
              <a:xfrm>
                <a:off x="-1" y="0"/>
                <a:ext cx="1149597" cy="1132531"/>
                <a:chOff x="0" y="0"/>
                <a:chExt cx="1149595" cy="1132530"/>
              </a:xfrm>
              <a:grpFill/>
            </p:grpSpPr>
            <p:sp>
              <p:nvSpPr>
                <p:cNvPr id="11" name="Shape 51"/>
                <p:cNvSpPr/>
                <p:nvPr/>
              </p:nvSpPr>
              <p:spPr>
                <a:xfrm>
                  <a:off x="0" y="0"/>
                  <a:ext cx="1149596" cy="1132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0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grpFill/>
                <a:ln w="38100" cap="flat">
                  <a:solidFill>
                    <a:srgbClr val="D6A6B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rgbClr val="D6A6B1"/>
                    </a:solidFill>
                    <a:latin typeface="Helvetica" panose="020B0604020202030204" pitchFamily="34" charset="0"/>
                    <a:ea typeface="方正喵呜体" panose="02010600010101010101" pitchFamily="2" charset="-122"/>
                  </a:endParaRPr>
                </a:p>
              </p:txBody>
            </p:sp>
            <p:sp>
              <p:nvSpPr>
                <p:cNvPr id="12" name="Shape 52"/>
                <p:cNvSpPr/>
                <p:nvPr/>
              </p:nvSpPr>
              <p:spPr>
                <a:xfrm>
                  <a:off x="190500" y="177800"/>
                  <a:ext cx="789686" cy="777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3" y="19314"/>
                        <a:pt x="15760" y="18135"/>
                        <a:pt x="18000" y="13346"/>
                      </a:cubicBezTo>
                      <a:cubicBezTo>
                        <a:pt x="21411" y="6050"/>
                        <a:pt x="13778" y="-2286"/>
                        <a:pt x="5945" y="577"/>
                      </a:cubicBezTo>
                      <a:cubicBezTo>
                        <a:pt x="2991" y="1657"/>
                        <a:pt x="198" y="6129"/>
                        <a:pt x="12" y="9065"/>
                      </a:cubicBezTo>
                      <a:cubicBezTo>
                        <a:pt x="-189" y="12266"/>
                        <a:pt x="2171" y="15739"/>
                        <a:pt x="5118" y="17138"/>
                      </a:cubicBezTo>
                      <a:close/>
                    </a:path>
                  </a:pathLst>
                </a:custGeom>
                <a:grpFill/>
                <a:ln w="38100" cap="flat">
                  <a:solidFill>
                    <a:srgbClr val="D6A6B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rgbClr val="D6A6B1"/>
                    </a:solidFill>
                    <a:latin typeface="Helvetica" panose="020B0604020202030204" pitchFamily="34" charset="0"/>
                    <a:ea typeface="方正喵呜体" panose="02010600010101010101" pitchFamily="2" charset="-122"/>
                  </a:endParaRPr>
                </a:p>
              </p:txBody>
            </p:sp>
            <p:sp>
              <p:nvSpPr>
                <p:cNvPr id="13" name="Shape 53"/>
                <p:cNvSpPr/>
                <p:nvPr/>
              </p:nvSpPr>
              <p:spPr>
                <a:xfrm>
                  <a:off x="381000" y="368300"/>
                  <a:ext cx="396756" cy="390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1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grpFill/>
                <a:ln w="38100" cap="flat">
                  <a:solidFill>
                    <a:srgbClr val="D6A6B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rgbClr val="D6A6B1"/>
                    </a:solidFill>
                    <a:latin typeface="Helvetica" panose="020B0604020202030204" pitchFamily="34" charset="0"/>
                    <a:ea typeface="方正喵呜体" panose="02010600010101010101" pitchFamily="2" charset="-122"/>
                  </a:endParaRPr>
                </a:p>
              </p:txBody>
            </p:sp>
          </p:grpSp>
        </p:grpSp>
        <p:grpSp>
          <p:nvGrpSpPr>
            <p:cNvPr id="6" name="Group 58"/>
            <p:cNvGrpSpPr/>
            <p:nvPr/>
          </p:nvGrpSpPr>
          <p:grpSpPr>
            <a:xfrm>
              <a:off x="0" y="558800"/>
              <a:ext cx="803140" cy="830876"/>
              <a:chOff x="0" y="0"/>
              <a:chExt cx="803139" cy="830875"/>
            </a:xfrm>
            <a:grpFill/>
          </p:grpSpPr>
          <p:sp>
            <p:nvSpPr>
              <p:cNvPr id="7" name="Shape 56"/>
              <p:cNvSpPr/>
              <p:nvPr/>
            </p:nvSpPr>
            <p:spPr>
              <a:xfrm>
                <a:off x="0" y="431800"/>
                <a:ext cx="377118" cy="39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12126"/>
                    </a:moveTo>
                    <a:lnTo>
                      <a:pt x="0" y="9668"/>
                    </a:lnTo>
                    <a:lnTo>
                      <a:pt x="12334" y="0"/>
                    </a:lnTo>
                    <a:lnTo>
                      <a:pt x="19930" y="2881"/>
                    </a:lnTo>
                    <a:lnTo>
                      <a:pt x="21600" y="12126"/>
                    </a:lnTo>
                    <a:lnTo>
                      <a:pt x="10800" y="21600"/>
                    </a:lnTo>
                    <a:cubicBezTo>
                      <a:pt x="10800" y="21600"/>
                      <a:pt x="9127" y="12126"/>
                      <a:pt x="9127" y="12126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D6A6B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rgbClr val="D6A6B1"/>
                  </a:solidFill>
                  <a:latin typeface="Helvetica" panose="020B0604020202030204" pitchFamily="34" charset="0"/>
                  <a:ea typeface="方正喵呜体" panose="02010600010101010101" pitchFamily="2" charset="-122"/>
                </a:endParaRPr>
              </a:p>
            </p:txBody>
          </p:sp>
          <p:sp>
            <p:nvSpPr>
              <p:cNvPr id="8" name="Shape 57"/>
              <p:cNvSpPr/>
              <p:nvPr/>
            </p:nvSpPr>
            <p:spPr>
              <a:xfrm>
                <a:off x="165100" y="0"/>
                <a:ext cx="638040" cy="66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4432" y="18069"/>
                      <a:pt x="0" y="21600"/>
                    </a:cubicBezTo>
                  </a:path>
                </a:pathLst>
              </a:custGeom>
              <a:grpFill/>
              <a:ln w="38100" cap="flat">
                <a:solidFill>
                  <a:srgbClr val="D6A6B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rgbClr val="D6A6B1"/>
                  </a:solidFill>
                  <a:latin typeface="Helvetica" panose="020B0604020202030204" pitchFamily="34" charset="0"/>
                  <a:ea typeface="方正喵呜体" panose="02010600010101010101" pitchFamily="2" charset="-122"/>
                </a:endParaRPr>
              </a:p>
            </p:txBody>
          </p:sp>
        </p:grpSp>
      </p:grpSp>
      <p:sp>
        <p:nvSpPr>
          <p:cNvPr id="14" name="Shape 29"/>
          <p:cNvSpPr/>
          <p:nvPr/>
        </p:nvSpPr>
        <p:spPr>
          <a:xfrm rot="6186276">
            <a:off x="5305258" y="-1015087"/>
            <a:ext cx="1978034" cy="8954004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  <a:gd name="connsiteX0-169" fmla="*/ 0 w 19078"/>
              <a:gd name="connsiteY0-170" fmla="*/ 4384 h 23663"/>
              <a:gd name="connsiteX1-171" fmla="*/ 4512 w 19078"/>
              <a:gd name="connsiteY1-172" fmla="*/ 23663 h 23663"/>
              <a:gd name="connsiteX2-173" fmla="*/ 19078 w 19078"/>
              <a:gd name="connsiteY2-174" fmla="*/ 19424 h 23663"/>
              <a:gd name="connsiteX3-175" fmla="*/ 16878 w 19078"/>
              <a:gd name="connsiteY3-176" fmla="*/ 9602 h 23663"/>
              <a:gd name="connsiteX4-177" fmla="*/ 14407 w 19078"/>
              <a:gd name="connsiteY4-178" fmla="*/ 0 h 23663"/>
              <a:gd name="connsiteX5-179" fmla="*/ 587 w 19078"/>
              <a:gd name="connsiteY5-180" fmla="*/ 5055 h 23663"/>
              <a:gd name="connsiteX0-181" fmla="*/ 3925 w 18491"/>
              <a:gd name="connsiteY0-182" fmla="*/ 23663 h 23663"/>
              <a:gd name="connsiteX1-183" fmla="*/ 18491 w 18491"/>
              <a:gd name="connsiteY1-184" fmla="*/ 19424 h 23663"/>
              <a:gd name="connsiteX2-185" fmla="*/ 16291 w 18491"/>
              <a:gd name="connsiteY2-186" fmla="*/ 9602 h 23663"/>
              <a:gd name="connsiteX3-187" fmla="*/ 13820 w 18491"/>
              <a:gd name="connsiteY3-188" fmla="*/ 0 h 23663"/>
              <a:gd name="connsiteX4-189" fmla="*/ 0 w 18491"/>
              <a:gd name="connsiteY4-190" fmla="*/ 5055 h 23663"/>
              <a:gd name="connsiteX0-191" fmla="*/ 0 w 14566"/>
              <a:gd name="connsiteY0-192" fmla="*/ 23663 h 23663"/>
              <a:gd name="connsiteX1-193" fmla="*/ 14566 w 14566"/>
              <a:gd name="connsiteY1-194" fmla="*/ 19424 h 23663"/>
              <a:gd name="connsiteX2-195" fmla="*/ 12366 w 14566"/>
              <a:gd name="connsiteY2-196" fmla="*/ 9602 h 23663"/>
              <a:gd name="connsiteX3-197" fmla="*/ 9895 w 14566"/>
              <a:gd name="connsiteY3-198" fmla="*/ 0 h 23663"/>
              <a:gd name="connsiteX0-199" fmla="*/ 4671 w 4671"/>
              <a:gd name="connsiteY0-200" fmla="*/ 19424 h 19424"/>
              <a:gd name="connsiteX1-201" fmla="*/ 2471 w 4671"/>
              <a:gd name="connsiteY1-202" fmla="*/ 9602 h 19424"/>
              <a:gd name="connsiteX2-203" fmla="*/ 0 w 4671"/>
              <a:gd name="connsiteY2-204" fmla="*/ 0 h 19424"/>
              <a:gd name="connsiteX0-205" fmla="*/ 7486 w 7486"/>
              <a:gd name="connsiteY0-206" fmla="*/ 7669 h 7669"/>
              <a:gd name="connsiteX1-207" fmla="*/ 2776 w 7486"/>
              <a:gd name="connsiteY1-208" fmla="*/ 2612 h 7669"/>
              <a:gd name="connsiteX2-209" fmla="*/ 0 w 7486"/>
              <a:gd name="connsiteY2-210" fmla="*/ 0 h 7669"/>
              <a:gd name="connsiteX0-211" fmla="*/ 8267 w 8267"/>
              <a:gd name="connsiteY0-212" fmla="*/ 7620 h 7620"/>
              <a:gd name="connsiteX1-213" fmla="*/ 3708 w 8267"/>
              <a:gd name="connsiteY1-214" fmla="*/ 3406 h 7620"/>
              <a:gd name="connsiteX2-215" fmla="*/ 0 w 8267"/>
              <a:gd name="connsiteY2-216" fmla="*/ 0 h 7620"/>
              <a:gd name="connsiteX0-217" fmla="*/ 36336 w 36336"/>
              <a:gd name="connsiteY0-218" fmla="*/ 39449 h 39449"/>
              <a:gd name="connsiteX1-219" fmla="*/ 30821 w 36336"/>
              <a:gd name="connsiteY1-220" fmla="*/ 33919 h 39449"/>
              <a:gd name="connsiteX2-221" fmla="*/ 0 w 36336"/>
              <a:gd name="connsiteY2-222" fmla="*/ 0 h 394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rgbClr val="D6A6B1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  <a:latin typeface="Helvetica" panose="020B0604020202030204" pitchFamily="34" charset="0"/>
              <a:ea typeface="方正喵呜体" panose="02010600010101010101" pitchFamily="2" charset="-122"/>
            </a:endParaRPr>
          </a:p>
        </p:txBody>
      </p:sp>
      <p:sp>
        <p:nvSpPr>
          <p:cNvPr id="16" name="任意多边形 10"/>
          <p:cNvSpPr/>
          <p:nvPr/>
        </p:nvSpPr>
        <p:spPr>
          <a:xfrm flipV="1">
            <a:off x="6294275" y="-264"/>
            <a:ext cx="12626139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E2B7C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7" name="任意多边形 11"/>
          <p:cNvSpPr/>
          <p:nvPr/>
        </p:nvSpPr>
        <p:spPr>
          <a:xfrm flipV="1">
            <a:off x="-6170613" y="-287998"/>
            <a:ext cx="12733204" cy="1754392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  <a:gd name="connsiteX0" fmla="*/ 181593 w 12358602"/>
              <a:gd name="connsiteY0" fmla="*/ 830441 h 868049"/>
              <a:gd name="connsiteX1" fmla="*/ 378874 w 12358602"/>
              <a:gd name="connsiteY1" fmla="*/ 293240 h 868049"/>
              <a:gd name="connsiteX2" fmla="*/ 3324252 w 12358602"/>
              <a:gd name="connsiteY2" fmla="*/ 178 h 868049"/>
              <a:gd name="connsiteX3" fmla="*/ 5495952 w 12358602"/>
              <a:gd name="connsiteY3" fmla="*/ 247828 h 868049"/>
              <a:gd name="connsiteX4" fmla="*/ 7781952 w 12358602"/>
              <a:gd name="connsiteY4" fmla="*/ 114478 h 868049"/>
              <a:gd name="connsiteX5" fmla="*/ 10487052 w 12358602"/>
              <a:gd name="connsiteY5" fmla="*/ 38278 h 868049"/>
              <a:gd name="connsiteX6" fmla="*/ 12224728 w 12358602"/>
              <a:gd name="connsiteY6" fmla="*/ 515460 h 868049"/>
              <a:gd name="connsiteX7" fmla="*/ 12205266 w 12358602"/>
              <a:gd name="connsiteY7" fmla="*/ 868049 h 868049"/>
              <a:gd name="connsiteX8" fmla="*/ 181593 w 12358602"/>
              <a:gd name="connsiteY8" fmla="*/ 830441 h 868049"/>
              <a:gd name="connsiteX0" fmla="*/ 181593 w 12358602"/>
              <a:gd name="connsiteY0" fmla="*/ 884369 h 921977"/>
              <a:gd name="connsiteX1" fmla="*/ 378874 w 12358602"/>
              <a:gd name="connsiteY1" fmla="*/ 347168 h 921977"/>
              <a:gd name="connsiteX2" fmla="*/ 3324252 w 12358602"/>
              <a:gd name="connsiteY2" fmla="*/ 54106 h 921977"/>
              <a:gd name="connsiteX3" fmla="*/ 5495952 w 12358602"/>
              <a:gd name="connsiteY3" fmla="*/ 301756 h 921977"/>
              <a:gd name="connsiteX4" fmla="*/ 7840340 w 12358602"/>
              <a:gd name="connsiteY4" fmla="*/ 7689 h 921977"/>
              <a:gd name="connsiteX5" fmla="*/ 10487052 w 12358602"/>
              <a:gd name="connsiteY5" fmla="*/ 92206 h 921977"/>
              <a:gd name="connsiteX6" fmla="*/ 12224728 w 12358602"/>
              <a:gd name="connsiteY6" fmla="*/ 569388 h 921977"/>
              <a:gd name="connsiteX7" fmla="*/ 12205266 w 12358602"/>
              <a:gd name="connsiteY7" fmla="*/ 921977 h 921977"/>
              <a:gd name="connsiteX8" fmla="*/ 181593 w 12358602"/>
              <a:gd name="connsiteY8" fmla="*/ 884369 h 921977"/>
              <a:gd name="connsiteX0" fmla="*/ 181593 w 12358602"/>
              <a:gd name="connsiteY0" fmla="*/ 876680 h 914288"/>
              <a:gd name="connsiteX1" fmla="*/ 378874 w 12358602"/>
              <a:gd name="connsiteY1" fmla="*/ 339479 h 914288"/>
              <a:gd name="connsiteX2" fmla="*/ 3324252 w 12358602"/>
              <a:gd name="connsiteY2" fmla="*/ 46417 h 914288"/>
              <a:gd name="connsiteX3" fmla="*/ 5495952 w 12358602"/>
              <a:gd name="connsiteY3" fmla="*/ 294067 h 914288"/>
              <a:gd name="connsiteX4" fmla="*/ 7840340 w 12358602"/>
              <a:gd name="connsiteY4" fmla="*/ 0 h 914288"/>
              <a:gd name="connsiteX5" fmla="*/ 9996592 w 12358602"/>
              <a:gd name="connsiteY5" fmla="*/ 84517 h 914288"/>
              <a:gd name="connsiteX6" fmla="*/ 12224728 w 12358602"/>
              <a:gd name="connsiteY6" fmla="*/ 561699 h 914288"/>
              <a:gd name="connsiteX7" fmla="*/ 12205266 w 12358602"/>
              <a:gd name="connsiteY7" fmla="*/ 914288 h 914288"/>
              <a:gd name="connsiteX8" fmla="*/ 181593 w 12358602"/>
              <a:gd name="connsiteY8" fmla="*/ 876680 h 914288"/>
              <a:gd name="connsiteX0" fmla="*/ 181593 w 12358602"/>
              <a:gd name="connsiteY0" fmla="*/ 876680 h 914288"/>
              <a:gd name="connsiteX1" fmla="*/ 378874 w 12358602"/>
              <a:gd name="connsiteY1" fmla="*/ 339479 h 914288"/>
              <a:gd name="connsiteX2" fmla="*/ 3324252 w 12358602"/>
              <a:gd name="connsiteY2" fmla="*/ 46417 h 914288"/>
              <a:gd name="connsiteX3" fmla="*/ 5495952 w 12358602"/>
              <a:gd name="connsiteY3" fmla="*/ 294067 h 914288"/>
              <a:gd name="connsiteX4" fmla="*/ 7840340 w 12358602"/>
              <a:gd name="connsiteY4" fmla="*/ 0 h 914288"/>
              <a:gd name="connsiteX5" fmla="*/ 12224728 w 12358602"/>
              <a:gd name="connsiteY5" fmla="*/ 561699 h 914288"/>
              <a:gd name="connsiteX6" fmla="*/ 12205266 w 12358602"/>
              <a:gd name="connsiteY6" fmla="*/ 914288 h 914288"/>
              <a:gd name="connsiteX7" fmla="*/ 181593 w 12358602"/>
              <a:gd name="connsiteY7" fmla="*/ 876680 h 914288"/>
              <a:gd name="connsiteX0" fmla="*/ 181593 w 12358602"/>
              <a:gd name="connsiteY0" fmla="*/ 891982 h 929590"/>
              <a:gd name="connsiteX1" fmla="*/ 378874 w 12358602"/>
              <a:gd name="connsiteY1" fmla="*/ 354781 h 929590"/>
              <a:gd name="connsiteX2" fmla="*/ 3324252 w 12358602"/>
              <a:gd name="connsiteY2" fmla="*/ 61719 h 929590"/>
              <a:gd name="connsiteX3" fmla="*/ 5495952 w 12358602"/>
              <a:gd name="connsiteY3" fmla="*/ 309369 h 929590"/>
              <a:gd name="connsiteX4" fmla="*/ 7840340 w 12358602"/>
              <a:gd name="connsiteY4" fmla="*/ 15302 h 929590"/>
              <a:gd name="connsiteX5" fmla="*/ 12224728 w 12358602"/>
              <a:gd name="connsiteY5" fmla="*/ 577001 h 929590"/>
              <a:gd name="connsiteX6" fmla="*/ 12205266 w 12358602"/>
              <a:gd name="connsiteY6" fmla="*/ 929590 h 929590"/>
              <a:gd name="connsiteX7" fmla="*/ 181593 w 12358602"/>
              <a:gd name="connsiteY7" fmla="*/ 891982 h 929590"/>
              <a:gd name="connsiteX0" fmla="*/ 181593 w 12358602"/>
              <a:gd name="connsiteY0" fmla="*/ 920450 h 958058"/>
              <a:gd name="connsiteX1" fmla="*/ 378874 w 12358602"/>
              <a:gd name="connsiteY1" fmla="*/ 383249 h 958058"/>
              <a:gd name="connsiteX2" fmla="*/ 3324252 w 12358602"/>
              <a:gd name="connsiteY2" fmla="*/ 90187 h 958058"/>
              <a:gd name="connsiteX3" fmla="*/ 5495952 w 12358602"/>
              <a:gd name="connsiteY3" fmla="*/ 337837 h 958058"/>
              <a:gd name="connsiteX4" fmla="*/ 7840340 w 12358602"/>
              <a:gd name="connsiteY4" fmla="*/ 43770 h 958058"/>
              <a:gd name="connsiteX5" fmla="*/ 12224728 w 12358602"/>
              <a:gd name="connsiteY5" fmla="*/ 605469 h 958058"/>
              <a:gd name="connsiteX6" fmla="*/ 12205266 w 12358602"/>
              <a:gd name="connsiteY6" fmla="*/ 958058 h 958058"/>
              <a:gd name="connsiteX7" fmla="*/ 181593 w 12358602"/>
              <a:gd name="connsiteY7" fmla="*/ 920450 h 958058"/>
              <a:gd name="connsiteX0" fmla="*/ 181593 w 12358602"/>
              <a:gd name="connsiteY0" fmla="*/ 888120 h 925728"/>
              <a:gd name="connsiteX1" fmla="*/ 378874 w 12358602"/>
              <a:gd name="connsiteY1" fmla="*/ 350919 h 925728"/>
              <a:gd name="connsiteX2" fmla="*/ 3324252 w 12358602"/>
              <a:gd name="connsiteY2" fmla="*/ 57857 h 925728"/>
              <a:gd name="connsiteX3" fmla="*/ 5495952 w 12358602"/>
              <a:gd name="connsiteY3" fmla="*/ 305507 h 925728"/>
              <a:gd name="connsiteX4" fmla="*/ 7840340 w 12358602"/>
              <a:gd name="connsiteY4" fmla="*/ 11440 h 925728"/>
              <a:gd name="connsiteX5" fmla="*/ 12224728 w 12358602"/>
              <a:gd name="connsiteY5" fmla="*/ 573139 h 925728"/>
              <a:gd name="connsiteX6" fmla="*/ 12205266 w 12358602"/>
              <a:gd name="connsiteY6" fmla="*/ 925728 h 925728"/>
              <a:gd name="connsiteX7" fmla="*/ 181593 w 12358602"/>
              <a:gd name="connsiteY7" fmla="*/ 888120 h 925728"/>
              <a:gd name="connsiteX0" fmla="*/ 181593 w 12358602"/>
              <a:gd name="connsiteY0" fmla="*/ 938850 h 976458"/>
              <a:gd name="connsiteX1" fmla="*/ 378874 w 12358602"/>
              <a:gd name="connsiteY1" fmla="*/ 401649 h 976458"/>
              <a:gd name="connsiteX2" fmla="*/ 3324252 w 12358602"/>
              <a:gd name="connsiteY2" fmla="*/ 108587 h 976458"/>
              <a:gd name="connsiteX3" fmla="*/ 5495952 w 12358602"/>
              <a:gd name="connsiteY3" fmla="*/ 356237 h 976458"/>
              <a:gd name="connsiteX4" fmla="*/ 7840340 w 12358602"/>
              <a:gd name="connsiteY4" fmla="*/ 62170 h 976458"/>
              <a:gd name="connsiteX5" fmla="*/ 12224728 w 12358602"/>
              <a:gd name="connsiteY5" fmla="*/ 623869 h 976458"/>
              <a:gd name="connsiteX6" fmla="*/ 12205266 w 12358602"/>
              <a:gd name="connsiteY6" fmla="*/ 976458 h 976458"/>
              <a:gd name="connsiteX7" fmla="*/ 181593 w 12358602"/>
              <a:gd name="connsiteY7" fmla="*/ 938850 h 9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8602" h="976458">
                <a:moveTo>
                  <a:pt x="181593" y="938850"/>
                </a:moveTo>
                <a:cubicBezTo>
                  <a:pt x="-39070" y="972187"/>
                  <a:pt x="-144903" y="540026"/>
                  <a:pt x="378874" y="401649"/>
                </a:cubicBezTo>
                <a:cubicBezTo>
                  <a:pt x="902651" y="263272"/>
                  <a:pt x="2471406" y="116156"/>
                  <a:pt x="3324252" y="108587"/>
                </a:cubicBezTo>
                <a:cubicBezTo>
                  <a:pt x="4177098" y="101018"/>
                  <a:pt x="4743271" y="363973"/>
                  <a:pt x="5495952" y="356237"/>
                </a:cubicBezTo>
                <a:cubicBezTo>
                  <a:pt x="6248633" y="348501"/>
                  <a:pt x="6519009" y="323604"/>
                  <a:pt x="7840340" y="62170"/>
                </a:cubicBezTo>
                <a:cubicBezTo>
                  <a:pt x="9161671" y="-199264"/>
                  <a:pt x="10763265" y="436636"/>
                  <a:pt x="12224728" y="623869"/>
                </a:cubicBezTo>
                <a:cubicBezTo>
                  <a:pt x="12569485" y="664734"/>
                  <a:pt x="12130659" y="973828"/>
                  <a:pt x="12205266" y="976458"/>
                </a:cubicBezTo>
                <a:lnTo>
                  <a:pt x="181593" y="938850"/>
                </a:lnTo>
                <a:close/>
              </a:path>
            </a:pathLst>
          </a:custGeom>
          <a:solidFill>
            <a:srgbClr val="E4D0D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8" name="任意多边形 12"/>
          <p:cNvSpPr/>
          <p:nvPr/>
        </p:nvSpPr>
        <p:spPr>
          <a:xfrm flipV="1">
            <a:off x="1253358" y="-329137"/>
            <a:ext cx="14710470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D6A6B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19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4" b="48423"/>
          <a:stretch/>
        </p:blipFill>
        <p:spPr>
          <a:xfrm>
            <a:off x="7257169" y="-337474"/>
            <a:ext cx="3161546" cy="2247750"/>
          </a:xfrm>
          <a:prstGeom prst="rect">
            <a:avLst/>
          </a:prstGeom>
        </p:spPr>
      </p:pic>
      <p:pic>
        <p:nvPicPr>
          <p:cNvPr id="59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7046085" y="3353944"/>
            <a:ext cx="3174010" cy="1216993"/>
          </a:xfrm>
          <a:prstGeom prst="rect">
            <a:avLst/>
          </a:prstGeom>
        </p:spPr>
      </p:pic>
      <p:pic>
        <p:nvPicPr>
          <p:cNvPr id="5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097" y="1175378"/>
            <a:ext cx="3174010" cy="12169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7237" y="2690258"/>
            <a:ext cx="798808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spc="600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ker Felt Thin" panose="02000400000000000000" pitchFamily="2" charset="77"/>
                <a:ea typeface="方正剪纸简体" panose="03000509000000000000" pitchFamily="65" charset="-122"/>
              </a:rPr>
              <a:t>HOẠT ĐỘNG HÌNH THÀNH </a:t>
            </a:r>
          </a:p>
          <a:p>
            <a:pPr algn="ctr"/>
            <a:r>
              <a:rPr lang="en-US" sz="5000" spc="600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ker Felt Thin" panose="02000400000000000000" pitchFamily="2" charset="77"/>
                <a:ea typeface="方正剪纸简体" panose="03000509000000000000" pitchFamily="65" charset="-122"/>
              </a:rPr>
              <a:t>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64322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686" y="2108558"/>
            <a:ext cx="5447582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Chikita" panose="02000505000000020002" pitchFamily="2" charset="77"/>
              </a:rPr>
              <a:t>Toán</a:t>
            </a:r>
          </a:p>
          <a:p>
            <a:pPr algn="ctr"/>
            <a:r>
              <a:rPr lang="vi-VN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Chikita" panose="02000505000000020002" pitchFamily="2" charset="77"/>
              </a:rPr>
              <a:t>Tìm số trung bình cộng</a:t>
            </a:r>
          </a:p>
          <a:p>
            <a:pPr algn="ctr"/>
            <a:r>
              <a:rPr lang="vi-VN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Chikita" panose="02000505000000020002" pitchFamily="2" charset="77"/>
              </a:rPr>
              <a:t>(trang 26)</a:t>
            </a: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703" y="4061158"/>
            <a:ext cx="2364084" cy="3375638"/>
          </a:xfrm>
          <a:prstGeom prst="rect">
            <a:avLst/>
          </a:prstGeom>
        </p:spPr>
      </p:pic>
      <p:pic>
        <p:nvPicPr>
          <p:cNvPr id="8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4" b="48423"/>
          <a:stretch/>
        </p:blipFill>
        <p:spPr>
          <a:xfrm>
            <a:off x="-1114852" y="-334023"/>
            <a:ext cx="3161546" cy="2247750"/>
          </a:xfrm>
          <a:prstGeom prst="rect">
            <a:avLst/>
          </a:prstGeom>
        </p:spPr>
      </p:pic>
      <p:pic>
        <p:nvPicPr>
          <p:cNvPr id="9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5388">
            <a:off x="2145356" y="960667"/>
            <a:ext cx="8284242" cy="31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8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952771" y="-554182"/>
            <a:ext cx="13866338" cy="7412182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\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93316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DEABBB-BC50-4382-ADE7-B14B62A6D8F5}"/>
              </a:ext>
            </a:extLst>
          </p:cNvPr>
          <p:cNvSpPr/>
          <p:nvPr/>
        </p:nvSpPr>
        <p:spPr>
          <a:xfrm>
            <a:off x="407324" y="1166925"/>
            <a:ext cx="11314984" cy="32019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13607" r="20238" b="31217"/>
          <a:stretch>
            <a:fillRect/>
          </a:stretch>
        </p:blipFill>
        <p:spPr>
          <a:xfrm rot="21329628">
            <a:off x="2495062" y="4084194"/>
            <a:ext cx="6508267" cy="2903245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FFCEBC3A-BD12-4BA0-A1C7-28C26C92C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872" y="1556668"/>
            <a:ext cx="10230209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6l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4l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">
            <a:extLst>
              <a:ext uri="{FF2B5EF4-FFF2-40B4-BE49-F238E27FC236}">
                <a16:creationId xmlns:a16="http://schemas.microsoft.com/office/drawing/2014/main" id="{0697EDE4-FF18-8247-B63B-AE058C45A2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1" name="Freeform 9">
            <a:extLst>
              <a:ext uri="{FF2B5EF4-FFF2-40B4-BE49-F238E27FC236}">
                <a16:creationId xmlns:a16="http://schemas.microsoft.com/office/drawing/2014/main" id="{8192CC8D-ED22-F048-A0F0-F6BD40B9E0CC}"/>
              </a:ext>
            </a:extLst>
          </p:cNvPr>
          <p:cNvSpPr/>
          <p:nvPr/>
        </p:nvSpPr>
        <p:spPr bwMode="auto">
          <a:xfrm>
            <a:off x="-1202861" y="-535096"/>
            <a:ext cx="13866338" cy="7412182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\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Box 66">
            <a:extLst>
              <a:ext uri="{FF2B5EF4-FFF2-40B4-BE49-F238E27FC236}">
                <a16:creationId xmlns:a16="http://schemas.microsoft.com/office/drawing/2014/main" id="{7D1A4A25-3527-9740-B91A-3EAB861BC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58" y="2519318"/>
            <a:ext cx="441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46">
            <a:extLst>
              <a:ext uri="{FF2B5EF4-FFF2-40B4-BE49-F238E27FC236}">
                <a16:creationId xmlns:a16="http://schemas.microsoft.com/office/drawing/2014/main" id="{8D592C9C-D78C-3647-A9A6-BE6034B9F196}"/>
              </a:ext>
            </a:extLst>
          </p:cNvPr>
          <p:cNvGrpSpPr>
            <a:grpSpLocks/>
          </p:cNvGrpSpPr>
          <p:nvPr/>
        </p:nvGrpSpPr>
        <p:grpSpPr bwMode="auto">
          <a:xfrm>
            <a:off x="2381408" y="3263750"/>
            <a:ext cx="1371600" cy="750888"/>
            <a:chOff x="1968" y="2544"/>
            <a:chExt cx="864" cy="473"/>
          </a:xfrm>
        </p:grpSpPr>
        <p:grpSp>
          <p:nvGrpSpPr>
            <p:cNvPr id="6" name="Group 112">
              <a:extLst>
                <a:ext uri="{FF2B5EF4-FFF2-40B4-BE49-F238E27FC236}">
                  <a16:creationId xmlns:a16="http://schemas.microsoft.com/office/drawing/2014/main" id="{44E6A75A-096C-984B-A599-75EE2EF21E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544"/>
              <a:ext cx="768" cy="0"/>
              <a:chOff x="3792" y="2304"/>
              <a:chExt cx="768" cy="0"/>
            </a:xfrm>
          </p:grpSpPr>
          <p:grpSp>
            <p:nvGrpSpPr>
              <p:cNvPr id="9" name="Group 103">
                <a:extLst>
                  <a:ext uri="{FF2B5EF4-FFF2-40B4-BE49-F238E27FC236}">
                    <a16:creationId xmlns:a16="http://schemas.microsoft.com/office/drawing/2014/main" id="{03AE52BD-CC63-924F-BBBF-16C162A5D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2304"/>
                <a:ext cx="384" cy="0"/>
                <a:chOff x="2640" y="2304"/>
                <a:chExt cx="384" cy="0"/>
              </a:xfrm>
            </p:grpSpPr>
            <p:sp>
              <p:nvSpPr>
                <p:cNvPr id="13" name="Line 104">
                  <a:extLst>
                    <a:ext uri="{FF2B5EF4-FFF2-40B4-BE49-F238E27FC236}">
                      <a16:creationId xmlns:a16="http://schemas.microsoft.com/office/drawing/2014/main" id="{63C83173-1B5D-024B-9EF6-71228D3D2D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Line 105">
                  <a:extLst>
                    <a:ext uri="{FF2B5EF4-FFF2-40B4-BE49-F238E27FC236}">
                      <a16:creationId xmlns:a16="http://schemas.microsoft.com/office/drawing/2014/main" id="{761AFB17-CB82-8548-B934-90AC7F581E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09">
                <a:extLst>
                  <a:ext uri="{FF2B5EF4-FFF2-40B4-BE49-F238E27FC236}">
                    <a16:creationId xmlns:a16="http://schemas.microsoft.com/office/drawing/2014/main" id="{05D61861-FA6A-354B-82CE-6CA05B9717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2304"/>
                <a:ext cx="384" cy="0"/>
                <a:chOff x="2640" y="2304"/>
                <a:chExt cx="384" cy="0"/>
              </a:xfrm>
            </p:grpSpPr>
            <p:sp>
              <p:nvSpPr>
                <p:cNvPr id="11" name="Line 110">
                  <a:extLst>
                    <a:ext uri="{FF2B5EF4-FFF2-40B4-BE49-F238E27FC236}">
                      <a16:creationId xmlns:a16="http://schemas.microsoft.com/office/drawing/2014/main" id="{43862A62-5D15-DB44-B50E-EDBF1DB78B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Line 111">
                  <a:extLst>
                    <a:ext uri="{FF2B5EF4-FFF2-40B4-BE49-F238E27FC236}">
                      <a16:creationId xmlns:a16="http://schemas.microsoft.com/office/drawing/2014/main" id="{AC20C475-8C1B-D24D-9433-EB2591E88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" name="AutoShape 114">
              <a:extLst>
                <a:ext uri="{FF2B5EF4-FFF2-40B4-BE49-F238E27FC236}">
                  <a16:creationId xmlns:a16="http://schemas.microsoft.com/office/drawing/2014/main" id="{652ADE32-F84E-A643-B699-54E1D6165E9E}"/>
                </a:ext>
              </a:extLst>
            </p:cNvPr>
            <p:cNvSpPr>
              <a:spLocks/>
            </p:cNvSpPr>
            <p:nvPr/>
          </p:nvSpPr>
          <p:spPr bwMode="auto">
            <a:xfrm rot="5353883">
              <a:off x="2256" y="2256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16">
              <a:extLst>
                <a:ext uri="{FF2B5EF4-FFF2-40B4-BE49-F238E27FC236}">
                  <a16:creationId xmlns:a16="http://schemas.microsoft.com/office/drawing/2014/main" id="{8BAFFF8F-CBDC-744B-A973-7E00D3C38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784"/>
              <a:ext cx="5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7911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i="1" dirty="0">
                  <a:solidFill>
                    <a:srgbClr val="7911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5" name="Group 145">
            <a:extLst>
              <a:ext uri="{FF2B5EF4-FFF2-40B4-BE49-F238E27FC236}">
                <a16:creationId xmlns:a16="http://schemas.microsoft.com/office/drawing/2014/main" id="{333DD2B5-0F77-BC4D-ADBD-7AEF4CDE0EB3}"/>
              </a:ext>
            </a:extLst>
          </p:cNvPr>
          <p:cNvGrpSpPr>
            <a:grpSpLocks/>
          </p:cNvGrpSpPr>
          <p:nvPr/>
        </p:nvGrpSpPr>
        <p:grpSpPr bwMode="auto">
          <a:xfrm>
            <a:off x="552608" y="3243047"/>
            <a:ext cx="1828800" cy="747713"/>
            <a:chOff x="816" y="2544"/>
            <a:chExt cx="1152" cy="471"/>
          </a:xfrm>
        </p:grpSpPr>
        <p:sp>
          <p:nvSpPr>
            <p:cNvPr id="16" name="AutoShape 113">
              <a:extLst>
                <a:ext uri="{FF2B5EF4-FFF2-40B4-BE49-F238E27FC236}">
                  <a16:creationId xmlns:a16="http://schemas.microsoft.com/office/drawing/2014/main" id="{EC6CFAD9-7DF7-3140-97CC-98D2556B500D}"/>
                </a:ext>
              </a:extLst>
            </p:cNvPr>
            <p:cNvSpPr>
              <a:spLocks/>
            </p:cNvSpPr>
            <p:nvPr/>
          </p:nvSpPr>
          <p:spPr bwMode="auto">
            <a:xfrm rot="5395779">
              <a:off x="1291" y="2069"/>
              <a:ext cx="202" cy="1152"/>
            </a:xfrm>
            <a:prstGeom prst="rightBrace">
              <a:avLst>
                <a:gd name="adj1" fmla="val 33333"/>
                <a:gd name="adj2" fmla="val 46682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15">
              <a:extLst>
                <a:ext uri="{FF2B5EF4-FFF2-40B4-BE49-F238E27FC236}">
                  <a16:creationId xmlns:a16="http://schemas.microsoft.com/office/drawing/2014/main" id="{52024F9C-8B36-E445-AE04-A3A656D5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2" y="2782"/>
              <a:ext cx="4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7911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  <a:r>
                <a:rPr lang="en-US" i="1" dirty="0">
                  <a:solidFill>
                    <a:srgbClr val="7911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grpSp>
          <p:nvGrpSpPr>
            <p:cNvPr id="18" name="Group 117">
              <a:extLst>
                <a:ext uri="{FF2B5EF4-FFF2-40B4-BE49-F238E27FC236}">
                  <a16:creationId xmlns:a16="http://schemas.microsoft.com/office/drawing/2014/main" id="{9CE2E917-FB99-8C45-9CAA-62093596D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544"/>
              <a:ext cx="1152" cy="0"/>
              <a:chOff x="2640" y="2304"/>
              <a:chExt cx="1152" cy="0"/>
            </a:xfrm>
          </p:grpSpPr>
          <p:grpSp>
            <p:nvGrpSpPr>
              <p:cNvPr id="19" name="Group 118">
                <a:extLst>
                  <a:ext uri="{FF2B5EF4-FFF2-40B4-BE49-F238E27FC236}">
                    <a16:creationId xmlns:a16="http://schemas.microsoft.com/office/drawing/2014/main" id="{41B9FE33-05EF-6A4D-93B5-0709B5CEA0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304"/>
                <a:ext cx="384" cy="0"/>
                <a:chOff x="2640" y="2304"/>
                <a:chExt cx="384" cy="0"/>
              </a:xfrm>
            </p:grpSpPr>
            <p:sp>
              <p:nvSpPr>
                <p:cNvPr id="26" name="Line 119">
                  <a:extLst>
                    <a:ext uri="{FF2B5EF4-FFF2-40B4-BE49-F238E27FC236}">
                      <a16:creationId xmlns:a16="http://schemas.microsoft.com/office/drawing/2014/main" id="{0935E1BC-3FB5-224B-B51C-F5ACA54BEC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Line 120">
                  <a:extLst>
                    <a:ext uri="{FF2B5EF4-FFF2-40B4-BE49-F238E27FC236}">
                      <a16:creationId xmlns:a16="http://schemas.microsoft.com/office/drawing/2014/main" id="{44658E43-189C-6C4C-A759-00D3B1FDF5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" name="Group 121">
                <a:extLst>
                  <a:ext uri="{FF2B5EF4-FFF2-40B4-BE49-F238E27FC236}">
                    <a16:creationId xmlns:a16="http://schemas.microsoft.com/office/drawing/2014/main" id="{AC985CB2-3541-7E49-A807-F7AD1E0814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2304"/>
                <a:ext cx="384" cy="0"/>
                <a:chOff x="2640" y="2304"/>
                <a:chExt cx="384" cy="0"/>
              </a:xfrm>
            </p:grpSpPr>
            <p:sp>
              <p:nvSpPr>
                <p:cNvPr id="24" name="Line 122">
                  <a:extLst>
                    <a:ext uri="{FF2B5EF4-FFF2-40B4-BE49-F238E27FC236}">
                      <a16:creationId xmlns:a16="http://schemas.microsoft.com/office/drawing/2014/main" id="{F103EC83-BD9F-5042-A136-3581EE413E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Line 123">
                  <a:extLst>
                    <a:ext uri="{FF2B5EF4-FFF2-40B4-BE49-F238E27FC236}">
                      <a16:creationId xmlns:a16="http://schemas.microsoft.com/office/drawing/2014/main" id="{F2EFF116-C327-1D4F-86DF-898553A54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" name="Group 124">
                <a:extLst>
                  <a:ext uri="{FF2B5EF4-FFF2-40B4-BE49-F238E27FC236}">
                    <a16:creationId xmlns:a16="http://schemas.microsoft.com/office/drawing/2014/main" id="{543C0A46-C251-D541-B716-E8271AE9CF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2304"/>
                <a:ext cx="384" cy="0"/>
                <a:chOff x="2640" y="2304"/>
                <a:chExt cx="384" cy="0"/>
              </a:xfrm>
            </p:grpSpPr>
            <p:sp>
              <p:nvSpPr>
                <p:cNvPr id="22" name="Line 125">
                  <a:extLst>
                    <a:ext uri="{FF2B5EF4-FFF2-40B4-BE49-F238E27FC236}">
                      <a16:creationId xmlns:a16="http://schemas.microsoft.com/office/drawing/2014/main" id="{D52C4F53-8FD4-AA49-9317-93E1F7005F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Line 126">
                  <a:extLst>
                    <a:ext uri="{FF2B5EF4-FFF2-40B4-BE49-F238E27FC236}">
                      <a16:creationId xmlns:a16="http://schemas.microsoft.com/office/drawing/2014/main" id="{4196CAD7-F2CC-7649-929C-36BA3EDCD7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8" name="Group 154">
            <a:extLst>
              <a:ext uri="{FF2B5EF4-FFF2-40B4-BE49-F238E27FC236}">
                <a16:creationId xmlns:a16="http://schemas.microsoft.com/office/drawing/2014/main" id="{26878F1F-7D32-D946-AF5D-63BE608412D7}"/>
              </a:ext>
            </a:extLst>
          </p:cNvPr>
          <p:cNvGrpSpPr>
            <a:grpSpLocks/>
          </p:cNvGrpSpPr>
          <p:nvPr/>
        </p:nvGrpSpPr>
        <p:grpSpPr bwMode="auto">
          <a:xfrm>
            <a:off x="552608" y="4089167"/>
            <a:ext cx="3048000" cy="750888"/>
            <a:chOff x="912" y="3600"/>
            <a:chExt cx="1920" cy="473"/>
          </a:xfrm>
        </p:grpSpPr>
        <p:grpSp>
          <p:nvGrpSpPr>
            <p:cNvPr id="29" name="Group 148">
              <a:extLst>
                <a:ext uri="{FF2B5EF4-FFF2-40B4-BE49-F238E27FC236}">
                  <a16:creationId xmlns:a16="http://schemas.microsoft.com/office/drawing/2014/main" id="{67716BC2-0A86-A046-BF53-F7ADC63DE6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00"/>
              <a:ext cx="960" cy="473"/>
              <a:chOff x="912" y="3600"/>
              <a:chExt cx="960" cy="473"/>
            </a:xfrm>
          </p:grpSpPr>
          <p:grpSp>
            <p:nvGrpSpPr>
              <p:cNvPr id="42" name="Group 147">
                <a:extLst>
                  <a:ext uri="{FF2B5EF4-FFF2-40B4-BE49-F238E27FC236}">
                    <a16:creationId xmlns:a16="http://schemas.microsoft.com/office/drawing/2014/main" id="{65D40DA1-00C9-564B-BE7A-6B2B20C19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600"/>
                <a:ext cx="960" cy="0"/>
                <a:chOff x="912" y="3600"/>
                <a:chExt cx="960" cy="0"/>
              </a:xfrm>
            </p:grpSpPr>
            <p:sp>
              <p:nvSpPr>
                <p:cNvPr id="45" name="Line 90">
                  <a:extLst>
                    <a:ext uri="{FF2B5EF4-FFF2-40B4-BE49-F238E27FC236}">
                      <a16:creationId xmlns:a16="http://schemas.microsoft.com/office/drawing/2014/main" id="{5E4DCD35-B5E3-AB45-B6DF-E21FF5463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" name="Line 91">
                  <a:extLst>
                    <a:ext uri="{FF2B5EF4-FFF2-40B4-BE49-F238E27FC236}">
                      <a16:creationId xmlns:a16="http://schemas.microsoft.com/office/drawing/2014/main" id="{55FF1189-E9DD-8C43-A3DA-813A7499FD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" name="Line 94">
                  <a:extLst>
                    <a:ext uri="{FF2B5EF4-FFF2-40B4-BE49-F238E27FC236}">
                      <a16:creationId xmlns:a16="http://schemas.microsoft.com/office/drawing/2014/main" id="{92108DD4-955E-7F49-8E38-AA496FE5CD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8" name="Line 95">
                  <a:extLst>
                    <a:ext uri="{FF2B5EF4-FFF2-40B4-BE49-F238E27FC236}">
                      <a16:creationId xmlns:a16="http://schemas.microsoft.com/office/drawing/2014/main" id="{02BD25C2-4D47-9946-83A7-BF514DCA0F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" name="Line 97">
                  <a:extLst>
                    <a:ext uri="{FF2B5EF4-FFF2-40B4-BE49-F238E27FC236}">
                      <a16:creationId xmlns:a16="http://schemas.microsoft.com/office/drawing/2014/main" id="{59A9BAA1-E071-9242-8602-1A1072A1F0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0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3" name="AutoShape 136">
                <a:extLst>
                  <a:ext uri="{FF2B5EF4-FFF2-40B4-BE49-F238E27FC236}">
                    <a16:creationId xmlns:a16="http://schemas.microsoft.com/office/drawing/2014/main" id="{FEA24647-A0FA-9247-AF69-AC83CF491CF5}"/>
                  </a:ext>
                </a:extLst>
              </p:cNvPr>
              <p:cNvSpPr>
                <a:spLocks/>
              </p:cNvSpPr>
              <p:nvPr/>
            </p:nvSpPr>
            <p:spPr bwMode="auto">
              <a:xfrm rot="5392461" flipV="1">
                <a:off x="132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44" name="Text Box 142">
                <a:extLst>
                  <a:ext uri="{FF2B5EF4-FFF2-40B4-BE49-F238E27FC236}">
                    <a16:creationId xmlns:a16="http://schemas.microsoft.com/office/drawing/2014/main" id="{D931A414-6B51-A841-8674-A306AAE510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3840"/>
                <a:ext cx="43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>
                    <a:solidFill>
                      <a:srgbClr val="79117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l</a:t>
                </a:r>
              </a:p>
            </p:txBody>
          </p:sp>
        </p:grpSp>
        <p:grpSp>
          <p:nvGrpSpPr>
            <p:cNvPr id="30" name="Group 153">
              <a:extLst>
                <a:ext uri="{FF2B5EF4-FFF2-40B4-BE49-F238E27FC236}">
                  <a16:creationId xmlns:a16="http://schemas.microsoft.com/office/drawing/2014/main" id="{ECC08DE7-BFCF-294D-A796-9B1779F7B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3600"/>
              <a:ext cx="960" cy="473"/>
              <a:chOff x="1872" y="3600"/>
              <a:chExt cx="960" cy="473"/>
            </a:xfrm>
          </p:grpSpPr>
          <p:sp>
            <p:nvSpPr>
              <p:cNvPr id="31" name="AutoShape 137">
                <a:extLst>
                  <a:ext uri="{FF2B5EF4-FFF2-40B4-BE49-F238E27FC236}">
                    <a16:creationId xmlns:a16="http://schemas.microsoft.com/office/drawing/2014/main" id="{311D1F5F-8300-0147-81F2-1EFDACF1E2A3}"/>
                  </a:ext>
                </a:extLst>
              </p:cNvPr>
              <p:cNvSpPr>
                <a:spLocks/>
              </p:cNvSpPr>
              <p:nvPr/>
            </p:nvSpPr>
            <p:spPr bwMode="auto">
              <a:xfrm rot="5392461" flipV="1">
                <a:off x="228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grpSp>
            <p:nvGrpSpPr>
              <p:cNvPr id="32" name="Group 152">
                <a:extLst>
                  <a:ext uri="{FF2B5EF4-FFF2-40B4-BE49-F238E27FC236}">
                    <a16:creationId xmlns:a16="http://schemas.microsoft.com/office/drawing/2014/main" id="{FEF7E4CC-913D-3C45-8109-403FE128E0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600"/>
                <a:ext cx="960" cy="473"/>
                <a:chOff x="1872" y="3600"/>
                <a:chExt cx="960" cy="473"/>
              </a:xfrm>
            </p:grpSpPr>
            <p:sp>
              <p:nvSpPr>
                <p:cNvPr id="33" name="Line 98">
                  <a:extLst>
                    <a:ext uri="{FF2B5EF4-FFF2-40B4-BE49-F238E27FC236}">
                      <a16:creationId xmlns:a16="http://schemas.microsoft.com/office/drawing/2014/main" id="{E5678A1C-C0B4-2849-B319-57A599EAE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34" name="Group 127">
                  <a:extLst>
                    <a:ext uri="{FF2B5EF4-FFF2-40B4-BE49-F238E27FC236}">
                      <a16:creationId xmlns:a16="http://schemas.microsoft.com/office/drawing/2014/main" id="{EEE29E61-223A-A94A-BA37-DD981A668C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4" y="3600"/>
                  <a:ext cx="768" cy="0"/>
                  <a:chOff x="3792" y="2304"/>
                  <a:chExt cx="768" cy="0"/>
                </a:xfrm>
              </p:grpSpPr>
              <p:grpSp>
                <p:nvGrpSpPr>
                  <p:cNvPr id="36" name="Group 128">
                    <a:extLst>
                      <a:ext uri="{FF2B5EF4-FFF2-40B4-BE49-F238E27FC236}">
                        <a16:creationId xmlns:a16="http://schemas.microsoft.com/office/drawing/2014/main" id="{D312C10B-9A3C-9546-AD93-DEC95E83CA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92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0" name="Line 129">
                      <a:extLst>
                        <a:ext uri="{FF2B5EF4-FFF2-40B4-BE49-F238E27FC236}">
                          <a16:creationId xmlns:a16="http://schemas.microsoft.com/office/drawing/2014/main" id="{4F04D47B-BC6C-934F-A1B2-145FF77361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Line 130">
                      <a:extLst>
                        <a:ext uri="{FF2B5EF4-FFF2-40B4-BE49-F238E27FC236}">
                          <a16:creationId xmlns:a16="http://schemas.microsoft.com/office/drawing/2014/main" id="{990E8DED-D197-4B4B-870B-DCAFFE3629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131">
                    <a:extLst>
                      <a:ext uri="{FF2B5EF4-FFF2-40B4-BE49-F238E27FC236}">
                        <a16:creationId xmlns:a16="http://schemas.microsoft.com/office/drawing/2014/main" id="{EB3ABEF0-1973-5740-A3DD-D035163386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176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38" name="Line 132">
                      <a:extLst>
                        <a:ext uri="{FF2B5EF4-FFF2-40B4-BE49-F238E27FC236}">
                          <a16:creationId xmlns:a16="http://schemas.microsoft.com/office/drawing/2014/main" id="{FA677095-6D81-A74D-B283-8EDD1A0310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Line 133">
                      <a:extLst>
                        <a:ext uri="{FF2B5EF4-FFF2-40B4-BE49-F238E27FC236}">
                          <a16:creationId xmlns:a16="http://schemas.microsoft.com/office/drawing/2014/main" id="{CA32B6D2-7EC6-B749-A4C0-0E18E408B0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5" name="Text Box 143">
                  <a:extLst>
                    <a:ext uri="{FF2B5EF4-FFF2-40B4-BE49-F238E27FC236}">
                      <a16:creationId xmlns:a16="http://schemas.microsoft.com/office/drawing/2014/main" id="{A30727B2-5690-EC41-9515-F6A99F1B59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3840"/>
                  <a:ext cx="43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i="1" dirty="0">
                      <a:solidFill>
                        <a:srgbClr val="79117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 l</a:t>
                  </a:r>
                </a:p>
              </p:txBody>
            </p:sp>
          </p:grp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2DE0F4-38AC-C944-8CCE-FED6831D96B7}"/>
              </a:ext>
            </a:extLst>
          </p:cNvPr>
          <p:cNvGrpSpPr/>
          <p:nvPr/>
        </p:nvGrpSpPr>
        <p:grpSpPr>
          <a:xfrm>
            <a:off x="2310455" y="195899"/>
            <a:ext cx="8524552" cy="2236738"/>
            <a:chOff x="407324" y="1166925"/>
            <a:chExt cx="8667228" cy="2768467"/>
          </a:xfrm>
        </p:grpSpPr>
        <p:sp>
          <p:nvSpPr>
            <p:cNvPr id="52" name="Rectangle: Rounded Corners 1">
              <a:extLst>
                <a:ext uri="{FF2B5EF4-FFF2-40B4-BE49-F238E27FC236}">
                  <a16:creationId xmlns:a16="http://schemas.microsoft.com/office/drawing/2014/main" id="{2BD13F01-1E8F-C444-8FDC-B18009E3BDDA}"/>
                </a:ext>
              </a:extLst>
            </p:cNvPr>
            <p:cNvSpPr/>
            <p:nvPr/>
          </p:nvSpPr>
          <p:spPr>
            <a:xfrm>
              <a:off x="407324" y="1166925"/>
              <a:ext cx="8667228" cy="276846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3" name="Text Box 7">
              <a:extLst>
                <a:ext uri="{FF2B5EF4-FFF2-40B4-BE49-F238E27FC236}">
                  <a16:creationId xmlns:a16="http://schemas.microsoft.com/office/drawing/2014/main" id="{F1C4F2CB-2C09-DE42-B9E9-DF6BA1602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38" y="1362172"/>
              <a:ext cx="7836295" cy="195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alt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Rót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can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nhất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6l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dầu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rót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can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4l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dầu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Hỏi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nếu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dầu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được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rót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đều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can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mỗi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can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dầu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图片 2">
            <a:extLst>
              <a:ext uri="{FF2B5EF4-FFF2-40B4-BE49-F238E27FC236}">
                <a16:creationId xmlns:a16="http://schemas.microsoft.com/office/drawing/2014/main" id="{D0950A36-1F1A-0944-84C6-3E8AE16CF0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13607" r="20238" b="31217"/>
          <a:stretch>
            <a:fillRect/>
          </a:stretch>
        </p:blipFill>
        <p:spPr>
          <a:xfrm rot="21329628">
            <a:off x="3084034" y="4213454"/>
            <a:ext cx="6508267" cy="2903245"/>
          </a:xfrm>
          <a:prstGeom prst="rect">
            <a:avLst/>
          </a:prstGeom>
        </p:spPr>
      </p:pic>
      <p:sp>
        <p:nvSpPr>
          <p:cNvPr id="56" name="AutoShape 82">
            <a:extLst>
              <a:ext uri="{FF2B5EF4-FFF2-40B4-BE49-F238E27FC236}">
                <a16:creationId xmlns:a16="http://schemas.microsoft.com/office/drawing/2014/main" id="{CA12B819-C0FC-5C40-9B9A-ECC53229DC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13021" y="2571743"/>
            <a:ext cx="517526" cy="1012097"/>
          </a:xfrm>
          <a:prstGeom prst="can">
            <a:avLst>
              <a:gd name="adj" fmla="val 389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AutoShape 77">
            <a:extLst>
              <a:ext uri="{FF2B5EF4-FFF2-40B4-BE49-F238E27FC236}">
                <a16:creationId xmlns:a16="http://schemas.microsoft.com/office/drawing/2014/main" id="{792EB88C-4173-7542-9FB4-6AB96411B34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63661" y="2575075"/>
            <a:ext cx="506412" cy="1019175"/>
          </a:xfrm>
          <a:prstGeom prst="can">
            <a:avLst>
              <a:gd name="adj" fmla="val 5031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AutoShape 84">
            <a:extLst>
              <a:ext uri="{FF2B5EF4-FFF2-40B4-BE49-F238E27FC236}">
                <a16:creationId xmlns:a16="http://schemas.microsoft.com/office/drawing/2014/main" id="{688E8B26-831A-7A4B-9905-D29A9B05E8E6}"/>
              </a:ext>
            </a:extLst>
          </p:cNvPr>
          <p:cNvSpPr>
            <a:spLocks/>
          </p:cNvSpPr>
          <p:nvPr/>
        </p:nvSpPr>
        <p:spPr bwMode="auto">
          <a:xfrm rot="5366040" flipH="1">
            <a:off x="4727248" y="3124387"/>
            <a:ext cx="152400" cy="1019175"/>
          </a:xfrm>
          <a:prstGeom prst="leftBrace">
            <a:avLst>
              <a:gd name="adj1" fmla="val 55729"/>
              <a:gd name="adj2" fmla="val 517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AutoShape 90">
            <a:extLst>
              <a:ext uri="{FF2B5EF4-FFF2-40B4-BE49-F238E27FC236}">
                <a16:creationId xmlns:a16="http://schemas.microsoft.com/office/drawing/2014/main" id="{841EF8A5-CAE5-9B4E-AAEC-010B59D3D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6133" y="4696807"/>
            <a:ext cx="555625" cy="1169715"/>
          </a:xfrm>
          <a:prstGeom prst="can">
            <a:avLst>
              <a:gd name="adj" fmla="val 504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AutoShape 94">
            <a:extLst>
              <a:ext uri="{FF2B5EF4-FFF2-40B4-BE49-F238E27FC236}">
                <a16:creationId xmlns:a16="http://schemas.microsoft.com/office/drawing/2014/main" id="{1B235A98-9814-FA41-8B9F-1A8C25E6D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246" y="4693357"/>
            <a:ext cx="555625" cy="1169715"/>
          </a:xfrm>
          <a:prstGeom prst="can">
            <a:avLst>
              <a:gd name="adj" fmla="val 504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Arrow: Down 1">
            <a:extLst>
              <a:ext uri="{FF2B5EF4-FFF2-40B4-BE49-F238E27FC236}">
                <a16:creationId xmlns:a16="http://schemas.microsoft.com/office/drawing/2014/main" id="{49C282BE-239F-D441-B74B-9856DB1F3EE5}"/>
              </a:ext>
            </a:extLst>
          </p:cNvPr>
          <p:cNvSpPr/>
          <p:nvPr/>
        </p:nvSpPr>
        <p:spPr>
          <a:xfrm>
            <a:off x="4355057" y="3740042"/>
            <a:ext cx="773112" cy="846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utoShape 78">
            <a:extLst>
              <a:ext uri="{FF2B5EF4-FFF2-40B4-BE49-F238E27FC236}">
                <a16:creationId xmlns:a16="http://schemas.microsoft.com/office/drawing/2014/main" id="{C6C5C351-20D0-4D4E-86EE-97BADAAAA4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63043" y="2810936"/>
            <a:ext cx="506412" cy="776287"/>
          </a:xfrm>
          <a:prstGeom prst="can">
            <a:avLst>
              <a:gd name="adj" fmla="val 383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" name="Text Box 83">
            <a:extLst>
              <a:ext uri="{FF2B5EF4-FFF2-40B4-BE49-F238E27FC236}">
                <a16:creationId xmlns:a16="http://schemas.microsoft.com/office/drawing/2014/main" id="{5183986A-3E2F-1D4B-B210-9EC746BA1D4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39308" y="3065845"/>
            <a:ext cx="50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l</a:t>
            </a:r>
          </a:p>
        </p:txBody>
      </p:sp>
      <p:sp>
        <p:nvSpPr>
          <p:cNvPr id="65" name="AutoShape 88">
            <a:extLst>
              <a:ext uri="{FF2B5EF4-FFF2-40B4-BE49-F238E27FC236}">
                <a16:creationId xmlns:a16="http://schemas.microsoft.com/office/drawing/2014/main" id="{575586F2-1417-1249-80F4-0685351AB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062" y="5162308"/>
            <a:ext cx="555625" cy="693737"/>
          </a:xfrm>
          <a:prstGeom prst="can">
            <a:avLst>
              <a:gd name="adj" fmla="val 312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Text Box 89">
            <a:extLst>
              <a:ext uri="{FF2B5EF4-FFF2-40B4-BE49-F238E27FC236}">
                <a16:creationId xmlns:a16="http://schemas.microsoft.com/office/drawing/2014/main" id="{664C1ACB-8E2A-084F-ACD0-F31DB4E1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698" y="5403212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l</a:t>
            </a:r>
          </a:p>
        </p:txBody>
      </p:sp>
      <p:sp>
        <p:nvSpPr>
          <p:cNvPr id="67" name="AutoShape 92">
            <a:extLst>
              <a:ext uri="{FF2B5EF4-FFF2-40B4-BE49-F238E27FC236}">
                <a16:creationId xmlns:a16="http://schemas.microsoft.com/office/drawing/2014/main" id="{41167140-F882-3142-9D60-C3B31ABE0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854" y="5145218"/>
            <a:ext cx="555625" cy="693737"/>
          </a:xfrm>
          <a:prstGeom prst="can">
            <a:avLst>
              <a:gd name="adj" fmla="val 312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Text Box 93">
            <a:extLst>
              <a:ext uri="{FF2B5EF4-FFF2-40B4-BE49-F238E27FC236}">
                <a16:creationId xmlns:a16="http://schemas.microsoft.com/office/drawing/2014/main" id="{FDDA588C-DF7C-5F45-BC69-BF014A45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245" y="538175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l</a:t>
            </a:r>
          </a:p>
        </p:txBody>
      </p:sp>
      <p:sp>
        <p:nvSpPr>
          <p:cNvPr id="69" name="AutoShape 80">
            <a:extLst>
              <a:ext uri="{FF2B5EF4-FFF2-40B4-BE49-F238E27FC236}">
                <a16:creationId xmlns:a16="http://schemas.microsoft.com/office/drawing/2014/main" id="{9F38154E-7EFF-024B-A15B-26DAE9F8EA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12781" y="3107234"/>
            <a:ext cx="517527" cy="473075"/>
          </a:xfrm>
          <a:prstGeom prst="ca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Text Box 81">
            <a:extLst>
              <a:ext uri="{FF2B5EF4-FFF2-40B4-BE49-F238E27FC236}">
                <a16:creationId xmlns:a16="http://schemas.microsoft.com/office/drawing/2014/main" id="{14D86D10-3F37-1F46-A61C-F3014077239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248845" y="3170995"/>
            <a:ext cx="68739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l</a:t>
            </a:r>
          </a:p>
        </p:txBody>
      </p:sp>
    </p:spTree>
    <p:extLst>
      <p:ext uri="{BB962C8B-B14F-4D97-AF65-F5344CB8AC3E}">
        <p14:creationId xmlns:p14="http://schemas.microsoft.com/office/powerpoint/2010/main" val="10117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26977" y="-25401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490365" y="-277091"/>
            <a:ext cx="13866338" cy="7412182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\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62CAD8-0BCC-498B-981D-11E99374DA77}"/>
              </a:ext>
            </a:extLst>
          </p:cNvPr>
          <p:cNvSpPr/>
          <p:nvPr/>
        </p:nvSpPr>
        <p:spPr>
          <a:xfrm>
            <a:off x="856193" y="302439"/>
            <a:ext cx="2418503" cy="776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组合 8"/>
          <p:cNvGrpSpPr/>
          <p:nvPr/>
        </p:nvGrpSpPr>
        <p:grpSpPr>
          <a:xfrm>
            <a:off x="5269341" y="876302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13607" r="20238" b="31217"/>
          <a:stretch>
            <a:fillRect/>
          </a:stretch>
        </p:blipFill>
        <p:spPr>
          <a:xfrm>
            <a:off x="5159075" y="4108484"/>
            <a:ext cx="6040570" cy="2694612"/>
          </a:xfrm>
          <a:prstGeom prst="rect">
            <a:avLst/>
          </a:prstGeom>
        </p:spPr>
      </p:pic>
      <p:sp>
        <p:nvSpPr>
          <p:cNvPr id="15" name="AutoShape 80">
            <a:extLst>
              <a:ext uri="{FF2B5EF4-FFF2-40B4-BE49-F238E27FC236}">
                <a16:creationId xmlns:a16="http://schemas.microsoft.com/office/drawing/2014/main" id="{EAF9A96C-3637-4850-B3FA-1801F279F6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50097" y="3133725"/>
            <a:ext cx="517527" cy="473075"/>
          </a:xfrm>
          <a:prstGeom prst="ca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81">
            <a:extLst>
              <a:ext uri="{FF2B5EF4-FFF2-40B4-BE49-F238E27FC236}">
                <a16:creationId xmlns:a16="http://schemas.microsoft.com/office/drawing/2014/main" id="{FAFC7E65-BC31-48B7-93B6-37ED4DFB94B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772401" y="3498463"/>
            <a:ext cx="68739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l</a:t>
            </a:r>
          </a:p>
        </p:txBody>
      </p:sp>
      <p:sp>
        <p:nvSpPr>
          <p:cNvPr id="17" name="AutoShape 82">
            <a:extLst>
              <a:ext uri="{FF2B5EF4-FFF2-40B4-BE49-F238E27FC236}">
                <a16:creationId xmlns:a16="http://schemas.microsoft.com/office/drawing/2014/main" id="{D71232BD-62FB-4080-90BF-084981D6E14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50098" y="2609693"/>
            <a:ext cx="517526" cy="1012097"/>
          </a:xfrm>
          <a:prstGeom prst="can">
            <a:avLst>
              <a:gd name="adj" fmla="val 389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AutoShape 77">
            <a:extLst>
              <a:ext uri="{FF2B5EF4-FFF2-40B4-BE49-F238E27FC236}">
                <a16:creationId xmlns:a16="http://schemas.microsoft.com/office/drawing/2014/main" id="{3FA57EB3-F2EB-4131-8F70-7927F3EBD6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00738" y="2613025"/>
            <a:ext cx="506412" cy="1019175"/>
          </a:xfrm>
          <a:prstGeom prst="can">
            <a:avLst>
              <a:gd name="adj" fmla="val 5031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78">
            <a:extLst>
              <a:ext uri="{FF2B5EF4-FFF2-40B4-BE49-F238E27FC236}">
                <a16:creationId xmlns:a16="http://schemas.microsoft.com/office/drawing/2014/main" id="{952D51BC-95B2-4C9C-A08D-988ED887BB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00738" y="2855913"/>
            <a:ext cx="506412" cy="776287"/>
          </a:xfrm>
          <a:prstGeom prst="can">
            <a:avLst>
              <a:gd name="adj" fmla="val 383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83">
            <a:extLst>
              <a:ext uri="{FF2B5EF4-FFF2-40B4-BE49-F238E27FC236}">
                <a16:creationId xmlns:a16="http://schemas.microsoft.com/office/drawing/2014/main" id="{943D797A-4BE2-4A25-B89A-0FE01EDF634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77003" y="3110822"/>
            <a:ext cx="50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l</a:t>
            </a:r>
          </a:p>
        </p:txBody>
      </p:sp>
      <p:sp>
        <p:nvSpPr>
          <p:cNvPr id="21" name="AutoShape 84">
            <a:extLst>
              <a:ext uri="{FF2B5EF4-FFF2-40B4-BE49-F238E27FC236}">
                <a16:creationId xmlns:a16="http://schemas.microsoft.com/office/drawing/2014/main" id="{7ED3D483-E7AD-4553-A841-C71F10828C63}"/>
              </a:ext>
            </a:extLst>
          </p:cNvPr>
          <p:cNvSpPr>
            <a:spLocks/>
          </p:cNvSpPr>
          <p:nvPr/>
        </p:nvSpPr>
        <p:spPr bwMode="auto">
          <a:xfrm rot="5366040" flipH="1">
            <a:off x="2064325" y="3162337"/>
            <a:ext cx="152400" cy="1019175"/>
          </a:xfrm>
          <a:prstGeom prst="leftBrace">
            <a:avLst>
              <a:gd name="adj1" fmla="val 55729"/>
              <a:gd name="adj2" fmla="val 517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AutoShape 88">
            <a:extLst>
              <a:ext uri="{FF2B5EF4-FFF2-40B4-BE49-F238E27FC236}">
                <a16:creationId xmlns:a16="http://schemas.microsoft.com/office/drawing/2014/main" id="{7986F6D1-8472-4D6C-BBB0-1B556EB4C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757" y="5207285"/>
            <a:ext cx="555625" cy="693737"/>
          </a:xfrm>
          <a:prstGeom prst="can">
            <a:avLst>
              <a:gd name="adj" fmla="val 312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89">
            <a:extLst>
              <a:ext uri="{FF2B5EF4-FFF2-40B4-BE49-F238E27FC236}">
                <a16:creationId xmlns:a16="http://schemas.microsoft.com/office/drawing/2014/main" id="{A712B6CF-34CB-43E3-AF74-23F28473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393" y="5448189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l</a:t>
            </a:r>
          </a:p>
        </p:txBody>
      </p:sp>
      <p:sp>
        <p:nvSpPr>
          <p:cNvPr id="24" name="AutoShape 90">
            <a:extLst>
              <a:ext uri="{FF2B5EF4-FFF2-40B4-BE49-F238E27FC236}">
                <a16:creationId xmlns:a16="http://schemas.microsoft.com/office/drawing/2014/main" id="{7FA58B45-80DD-465D-8C37-C61DD3DE4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210" y="4734757"/>
            <a:ext cx="555625" cy="1169715"/>
          </a:xfrm>
          <a:prstGeom prst="can">
            <a:avLst>
              <a:gd name="adj" fmla="val 504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AutoShape 92">
            <a:extLst>
              <a:ext uri="{FF2B5EF4-FFF2-40B4-BE49-F238E27FC236}">
                <a16:creationId xmlns:a16="http://schemas.microsoft.com/office/drawing/2014/main" id="{508CB841-944F-4200-8955-A4E37B766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49" y="5190195"/>
            <a:ext cx="555625" cy="693737"/>
          </a:xfrm>
          <a:prstGeom prst="can">
            <a:avLst>
              <a:gd name="adj" fmla="val 312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93">
            <a:extLst>
              <a:ext uri="{FF2B5EF4-FFF2-40B4-BE49-F238E27FC236}">
                <a16:creationId xmlns:a16="http://schemas.microsoft.com/office/drawing/2014/main" id="{029AF3AB-9531-4BC6-BFA1-0250E234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940" y="5426732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l</a:t>
            </a:r>
          </a:p>
        </p:txBody>
      </p:sp>
      <p:sp>
        <p:nvSpPr>
          <p:cNvPr id="27" name="AutoShape 94">
            <a:extLst>
              <a:ext uri="{FF2B5EF4-FFF2-40B4-BE49-F238E27FC236}">
                <a16:creationId xmlns:a16="http://schemas.microsoft.com/office/drawing/2014/main" id="{F67C9467-492F-4F81-A860-1A5235267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323" y="4731307"/>
            <a:ext cx="555625" cy="1169715"/>
          </a:xfrm>
          <a:prstGeom prst="can">
            <a:avLst>
              <a:gd name="adj" fmla="val 504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539F2A78-DF64-4402-BEB4-177BBEDA3446}"/>
              </a:ext>
            </a:extLst>
          </p:cNvPr>
          <p:cNvSpPr/>
          <p:nvPr/>
        </p:nvSpPr>
        <p:spPr>
          <a:xfrm>
            <a:off x="1692134" y="3777992"/>
            <a:ext cx="773112" cy="846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95">
            <a:extLst>
              <a:ext uri="{FF2B5EF4-FFF2-40B4-BE49-F238E27FC236}">
                <a16:creationId xmlns:a16="http://schemas.microsoft.com/office/drawing/2014/main" id="{20470319-5ED4-4201-8518-8529E576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711" y="1184681"/>
            <a:ext cx="6193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Tổng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dầu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96">
            <a:extLst>
              <a:ext uri="{FF2B5EF4-FFF2-40B4-BE49-F238E27FC236}">
                <a16:creationId xmlns:a16="http://schemas.microsoft.com/office/drawing/2014/main" id="{36C108D9-D89F-4D7D-BEBB-06502259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550" y="1956946"/>
            <a:ext cx="3505200" cy="4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+ 4 = 10 ( </a:t>
            </a:r>
            <a:r>
              <a:rPr lang="en-US" altLang="en-US" sz="28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dầu )</a:t>
            </a:r>
            <a:endParaRPr lang="en-US" altLang="en-US" sz="2800" b="1" i="1" u="sng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97">
            <a:extLst>
              <a:ext uri="{FF2B5EF4-FFF2-40B4-BE49-F238E27FC236}">
                <a16:creationId xmlns:a16="http://schemas.microsoft.com/office/drawing/2014/main" id="{F7E2B2A1-9DA4-48FF-A301-9AE8A9C3A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711" y="2543738"/>
            <a:ext cx="6672843" cy="4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dầu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đều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mỗi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98">
            <a:extLst>
              <a:ext uri="{FF2B5EF4-FFF2-40B4-BE49-F238E27FC236}">
                <a16:creationId xmlns:a16="http://schemas.microsoft.com/office/drawing/2014/main" id="{C8A6B1C1-EFC0-4BF0-8192-99FDEAE01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363" y="3155950"/>
            <a:ext cx="4019550" cy="4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5 ( 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99">
            <a:extLst>
              <a:ext uri="{FF2B5EF4-FFF2-40B4-BE49-F238E27FC236}">
                <a16:creationId xmlns:a16="http://schemas.microsoft.com/office/drawing/2014/main" id="{9B378554-0B34-4D29-BF49-C36C58DFD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566" y="3728633"/>
            <a:ext cx="4019550" cy="4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endParaRPr lang="en-US" altLang="en-US" sz="2800" b="1" i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103">
            <a:extLst>
              <a:ext uri="{FF2B5EF4-FFF2-40B4-BE49-F238E27FC236}">
                <a16:creationId xmlns:a16="http://schemas.microsoft.com/office/drawing/2014/main" id="{DCB7A6BA-7EE6-4120-BC66-024C1E64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856" y="462133"/>
            <a:ext cx="158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vi-VN" altLang="en-US" sz="28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alt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BC2CF0-173A-4EA7-A55B-0DF03D88D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378" y="286177"/>
            <a:ext cx="2432515" cy="792549"/>
          </a:xfrm>
          <a:prstGeom prst="rect">
            <a:avLst/>
          </a:prstGeom>
        </p:spPr>
      </p:pic>
      <p:sp>
        <p:nvSpPr>
          <p:cNvPr id="28" name="Text Box 103">
            <a:extLst>
              <a:ext uri="{FF2B5EF4-FFF2-40B4-BE49-F238E27FC236}">
                <a16:creationId xmlns:a16="http://schemas.microsoft.com/office/drawing/2014/main" id="{27336247-1BE9-4FD8-9D49-6F50AF195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885" y="420841"/>
            <a:ext cx="158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giải</a:t>
            </a:r>
            <a:endParaRPr lang="en-US" alt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" grpId="0" animBg="1"/>
      <p:bldP spid="29" grpId="0"/>
      <p:bldP spid="30" grpId="0"/>
      <p:bldP spid="31" grpId="0"/>
      <p:bldP spid="32" grpId="0"/>
      <p:bldP spid="33" grpId="0"/>
      <p:bldP spid="34" grpId="0"/>
      <p:bldP spid="28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B65"/>
      </a:accent1>
      <a:accent2>
        <a:srgbClr val="FB9000"/>
      </a:accent2>
      <a:accent3>
        <a:srgbClr val="54A32C"/>
      </a:accent3>
      <a:accent4>
        <a:srgbClr val="B0345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1077</Words>
  <Application>Microsoft Macintosh PowerPoint</Application>
  <PresentationFormat>Widescreen</PresentationFormat>
  <Paragraphs>139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Marker Felt Thin</vt:lpstr>
      <vt:lpstr>Times New Roman</vt:lpstr>
      <vt:lpstr>UVF Aquus</vt:lpstr>
      <vt:lpstr>UVF Chikita</vt:lpstr>
      <vt:lpstr>UVF Hera Big Black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Ha Nguyen</dc:creator>
  <cp:lastModifiedBy>Microsoft Office User</cp:lastModifiedBy>
  <cp:revision>26</cp:revision>
  <dcterms:created xsi:type="dcterms:W3CDTF">2021-08-01T08:43:58Z</dcterms:created>
  <dcterms:modified xsi:type="dcterms:W3CDTF">2021-09-28T17:35:36Z</dcterms:modified>
</cp:coreProperties>
</file>