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94" r:id="rId2"/>
    <p:sldId id="281" r:id="rId3"/>
    <p:sldId id="282" r:id="rId4"/>
    <p:sldId id="283" r:id="rId5"/>
    <p:sldId id="284" r:id="rId6"/>
    <p:sldId id="258" r:id="rId7"/>
    <p:sldId id="296" r:id="rId8"/>
    <p:sldId id="286" r:id="rId9"/>
    <p:sldId id="257" r:id="rId10"/>
    <p:sldId id="285" r:id="rId11"/>
    <p:sldId id="287" r:id="rId12"/>
    <p:sldId id="259" r:id="rId13"/>
    <p:sldId id="295" r:id="rId14"/>
    <p:sldId id="263" r:id="rId15"/>
    <p:sldId id="289" r:id="rId16"/>
    <p:sldId id="290" r:id="rId17"/>
    <p:sldId id="291" r:id="rId18"/>
    <p:sldId id="292" r:id="rId19"/>
    <p:sldId id="288" r:id="rId20"/>
    <p:sldId id="293" r:id="rId21"/>
    <p:sldId id="297" r:id="rId22"/>
    <p:sldId id="298" r:id="rId23"/>
    <p:sldId id="299" r:id="rId24"/>
    <p:sldId id="260" r:id="rId25"/>
    <p:sldId id="280" r:id="rId26"/>
  </p:sldIdLst>
  <p:sldSz cx="12192000" cy="6858000"/>
  <p:notesSz cx="6858000" cy="9144000"/>
  <p:embeddedFontLst>
    <p:embeddedFont>
      <p:font typeface="等线" panose="02010600030101010101" pitchFamily="2" charset="-122"/>
      <p:regular r:id="rId28"/>
      <p:bold r:id="rId29"/>
    </p:embeddedFont>
    <p:embeddedFont>
      <p:font typeface="等线 Light" panose="02010600030101010101" pitchFamily="2" charset="-122"/>
      <p:regular r:id="rId30"/>
    </p:embeddedFont>
    <p:embeddedFont>
      <p:font typeface=".VnTimeH" panose="020B7200000000000000"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Helvetica" panose="020B0604020202020204" pitchFamily="34" charset="0"/>
      <p:regular r:id="rId39"/>
      <p:bold r:id="rId40"/>
      <p:italic r:id="rId41"/>
      <p:boldItalic r:id="rId42"/>
    </p:embeddedFont>
    <p:embeddedFont>
      <p:font typeface="HP001 4 hàng" panose="020B0603050302020204" pitchFamily="34" charset="0"/>
      <p:regular r:id="rId43"/>
      <p:bold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349"/>
    <a:srgbClr val="3E938B"/>
    <a:srgbClr val="90B526"/>
    <a:srgbClr val="65B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3B8B0B-9607-418B-8766-49D2E949A369}" v="159" dt="2021-10-01T15:14:19.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9" autoAdjust="0"/>
    <p:restoredTop sz="94660"/>
  </p:normalViewPr>
  <p:slideViewPr>
    <p:cSldViewPr snapToGrid="0">
      <p:cViewPr varScale="1">
        <p:scale>
          <a:sx n="42" d="100"/>
          <a:sy n="42" d="100"/>
        </p:scale>
        <p:origin x="30"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BB3B8B0B-9607-418B-8766-49D2E949A369}"/>
    <pc:docChg chg="undo custSel addSld modSld">
      <pc:chgData name="Anh Minh" userId="c88dfc56186a36e0" providerId="LiveId" clId="{BB3B8B0B-9607-418B-8766-49D2E949A369}" dt="2021-10-01T15:14:32.288" v="419" actId="1076"/>
      <pc:docMkLst>
        <pc:docMk/>
      </pc:docMkLst>
      <pc:sldChg chg="addSp delSp modSp new mod addAnim delAnim modAnim">
        <pc:chgData name="Anh Minh" userId="c88dfc56186a36e0" providerId="LiveId" clId="{BB3B8B0B-9607-418B-8766-49D2E949A369}" dt="2021-09-29T12:41:26.756" v="158" actId="1076"/>
        <pc:sldMkLst>
          <pc:docMk/>
          <pc:sldMk cId="1204751712" sldId="296"/>
        </pc:sldMkLst>
        <pc:spChg chg="del">
          <ac:chgData name="Anh Minh" userId="c88dfc56186a36e0" providerId="LiveId" clId="{BB3B8B0B-9607-418B-8766-49D2E949A369}" dt="2021-09-29T12:38:53.385" v="1" actId="478"/>
          <ac:spMkLst>
            <pc:docMk/>
            <pc:sldMk cId="1204751712" sldId="296"/>
            <ac:spMk id="2" creationId="{7CD18FF3-B5DA-4B1B-A8DC-E0F69D7C155E}"/>
          </ac:spMkLst>
        </pc:spChg>
        <pc:spChg chg="del">
          <ac:chgData name="Anh Minh" userId="c88dfc56186a36e0" providerId="LiveId" clId="{BB3B8B0B-9607-418B-8766-49D2E949A369}" dt="2021-09-29T12:38:56.103" v="2" actId="478"/>
          <ac:spMkLst>
            <pc:docMk/>
            <pc:sldMk cId="1204751712" sldId="296"/>
            <ac:spMk id="3" creationId="{59EDD629-5BEC-4D90-B70F-3BA8761B17A6}"/>
          </ac:spMkLst>
        </pc:spChg>
        <pc:spChg chg="add mod">
          <ac:chgData name="Anh Minh" userId="c88dfc56186a36e0" providerId="LiveId" clId="{BB3B8B0B-9607-418B-8766-49D2E949A369}" dt="2021-09-29T12:39:04.691" v="3"/>
          <ac:spMkLst>
            <pc:docMk/>
            <pc:sldMk cId="1204751712" sldId="296"/>
            <ac:spMk id="4" creationId="{A43333FF-A785-4B26-81E3-C800985B18B5}"/>
          </ac:spMkLst>
        </pc:spChg>
        <pc:spChg chg="add mod">
          <ac:chgData name="Anh Minh" userId="c88dfc56186a36e0" providerId="LiveId" clId="{BB3B8B0B-9607-418B-8766-49D2E949A369}" dt="2021-09-29T12:39:04.691" v="3"/>
          <ac:spMkLst>
            <pc:docMk/>
            <pc:sldMk cId="1204751712" sldId="296"/>
            <ac:spMk id="5" creationId="{76EFF9C8-5E9E-449B-A28C-DCACD36F5A97}"/>
          </ac:spMkLst>
        </pc:spChg>
        <pc:spChg chg="add del mod">
          <ac:chgData name="Anh Minh" userId="c88dfc56186a36e0" providerId="LiveId" clId="{BB3B8B0B-9607-418B-8766-49D2E949A369}" dt="2021-09-29T12:40:54.157" v="148" actId="478"/>
          <ac:spMkLst>
            <pc:docMk/>
            <pc:sldMk cId="1204751712" sldId="296"/>
            <ac:spMk id="9" creationId="{48D3EFE5-C595-4B6E-8D7B-D0D41984E5BF}"/>
          </ac:spMkLst>
        </pc:spChg>
        <pc:spChg chg="add mod">
          <ac:chgData name="Anh Minh" userId="c88dfc56186a36e0" providerId="LiveId" clId="{BB3B8B0B-9607-418B-8766-49D2E949A369}" dt="2021-09-29T12:39:07.080" v="5" actId="1076"/>
          <ac:spMkLst>
            <pc:docMk/>
            <pc:sldMk cId="1204751712" sldId="296"/>
            <ac:spMk id="10" creationId="{7E836FA4-F306-475D-8D0F-CE05B585E459}"/>
          </ac:spMkLst>
        </pc:spChg>
        <pc:spChg chg="add mod">
          <ac:chgData name="Anh Minh" userId="c88dfc56186a36e0" providerId="LiveId" clId="{BB3B8B0B-9607-418B-8766-49D2E949A369}" dt="2021-09-29T12:39:07.080" v="5" actId="1076"/>
          <ac:spMkLst>
            <pc:docMk/>
            <pc:sldMk cId="1204751712" sldId="296"/>
            <ac:spMk id="11" creationId="{1B2869FB-0EB0-440B-8473-FA3AAFBBE972}"/>
          </ac:spMkLst>
        </pc:spChg>
        <pc:spChg chg="add mod">
          <ac:chgData name="Anh Minh" userId="c88dfc56186a36e0" providerId="LiveId" clId="{BB3B8B0B-9607-418B-8766-49D2E949A369}" dt="2021-09-29T12:40:37.411" v="140" actId="6549"/>
          <ac:spMkLst>
            <pc:docMk/>
            <pc:sldMk cId="1204751712" sldId="296"/>
            <ac:spMk id="15" creationId="{9143480C-5BA1-4EDE-953C-B5D925BD1525}"/>
          </ac:spMkLst>
        </pc:spChg>
        <pc:picChg chg="add del mod">
          <ac:chgData name="Anh Minh" userId="c88dfc56186a36e0" providerId="LiveId" clId="{BB3B8B0B-9607-418B-8766-49D2E949A369}" dt="2021-09-29T12:40:13.316" v="135" actId="478"/>
          <ac:picMkLst>
            <pc:docMk/>
            <pc:sldMk cId="1204751712" sldId="296"/>
            <ac:picMk id="6" creationId="{61CDD6F4-A6EC-4A98-A73E-8A2406EDCE86}"/>
          </ac:picMkLst>
        </pc:picChg>
        <pc:picChg chg="add del mod">
          <ac:chgData name="Anh Minh" userId="c88dfc56186a36e0" providerId="LiveId" clId="{BB3B8B0B-9607-418B-8766-49D2E949A369}" dt="2021-09-29T12:41:23.476" v="156" actId="21"/>
          <ac:picMkLst>
            <pc:docMk/>
            <pc:sldMk cId="1204751712" sldId="296"/>
            <ac:picMk id="7" creationId="{9B242C5A-52D6-4D32-804A-59467D012EA9}"/>
          </ac:picMkLst>
        </pc:picChg>
        <pc:picChg chg="add mod">
          <ac:chgData name="Anh Minh" userId="c88dfc56186a36e0" providerId="LiveId" clId="{BB3B8B0B-9607-418B-8766-49D2E949A369}" dt="2021-09-29T12:39:04.691" v="3"/>
          <ac:picMkLst>
            <pc:docMk/>
            <pc:sldMk cId="1204751712" sldId="296"/>
            <ac:picMk id="8" creationId="{133DEC69-8296-4432-8612-AE66A47E090A}"/>
          </ac:picMkLst>
        </pc:picChg>
        <pc:picChg chg="add mod">
          <ac:chgData name="Anh Minh" userId="c88dfc56186a36e0" providerId="LiveId" clId="{BB3B8B0B-9607-418B-8766-49D2E949A369}" dt="2021-09-29T12:41:14.821" v="152" actId="1076"/>
          <ac:picMkLst>
            <pc:docMk/>
            <pc:sldMk cId="1204751712" sldId="296"/>
            <ac:picMk id="12" creationId="{9B10A749-15D0-4E76-8503-E3264913286F}"/>
          </ac:picMkLst>
        </pc:picChg>
        <pc:picChg chg="add del mod">
          <ac:chgData name="Anh Minh" userId="c88dfc56186a36e0" providerId="LiveId" clId="{BB3B8B0B-9607-418B-8766-49D2E949A369}" dt="2021-09-29T12:40:49.295" v="146" actId="478"/>
          <ac:picMkLst>
            <pc:docMk/>
            <pc:sldMk cId="1204751712" sldId="296"/>
            <ac:picMk id="13" creationId="{C73DC04D-7A5B-4E88-8FFE-2A80B03254D0}"/>
          </ac:picMkLst>
        </pc:picChg>
        <pc:picChg chg="add mod">
          <ac:chgData name="Anh Minh" userId="c88dfc56186a36e0" providerId="LiveId" clId="{BB3B8B0B-9607-418B-8766-49D2E949A369}" dt="2021-09-29T12:41:17.044" v="153" actId="1076"/>
          <ac:picMkLst>
            <pc:docMk/>
            <pc:sldMk cId="1204751712" sldId="296"/>
            <ac:picMk id="14" creationId="{260D0179-D75A-4397-A8A0-1ADB656AE9B4}"/>
          </ac:picMkLst>
        </pc:picChg>
        <pc:picChg chg="add mod">
          <ac:chgData name="Anh Minh" userId="c88dfc56186a36e0" providerId="LiveId" clId="{BB3B8B0B-9607-418B-8766-49D2E949A369}" dt="2021-09-29T12:41:26.756" v="158" actId="1076"/>
          <ac:picMkLst>
            <pc:docMk/>
            <pc:sldMk cId="1204751712" sldId="296"/>
            <ac:picMk id="16" creationId="{32D95FE9-97D7-43BC-93EC-2D20DEFEA743}"/>
          </ac:picMkLst>
        </pc:picChg>
      </pc:sldChg>
      <pc:sldChg chg="addSp delSp modSp new mod delAnim modAnim">
        <pc:chgData name="Anh Minh" userId="c88dfc56186a36e0" providerId="LiveId" clId="{BB3B8B0B-9607-418B-8766-49D2E949A369}" dt="2021-10-01T15:12:44.146" v="406"/>
        <pc:sldMkLst>
          <pc:docMk/>
          <pc:sldMk cId="1538423323" sldId="297"/>
        </pc:sldMkLst>
        <pc:spChg chg="add mod">
          <ac:chgData name="Anh Minh" userId="c88dfc56186a36e0" providerId="LiveId" clId="{BB3B8B0B-9607-418B-8766-49D2E949A369}" dt="2021-10-01T14:54:58.215" v="160"/>
          <ac:spMkLst>
            <pc:docMk/>
            <pc:sldMk cId="1538423323" sldId="297"/>
            <ac:spMk id="2" creationId="{7F757567-FEC4-446D-A078-9FBBC1C566FC}"/>
          </ac:spMkLst>
        </pc:spChg>
        <pc:spChg chg="add mod">
          <ac:chgData name="Anh Minh" userId="c88dfc56186a36e0" providerId="LiveId" clId="{BB3B8B0B-9607-418B-8766-49D2E949A369}" dt="2021-10-01T14:54:58.215" v="160"/>
          <ac:spMkLst>
            <pc:docMk/>
            <pc:sldMk cId="1538423323" sldId="297"/>
            <ac:spMk id="4" creationId="{9E462C74-7B47-491C-B4EE-839E742A7DB1}"/>
          </ac:spMkLst>
        </pc:spChg>
        <pc:spChg chg="add mod">
          <ac:chgData name="Anh Minh" userId="c88dfc56186a36e0" providerId="LiveId" clId="{BB3B8B0B-9607-418B-8766-49D2E949A369}" dt="2021-10-01T14:54:58.215" v="160"/>
          <ac:spMkLst>
            <pc:docMk/>
            <pc:sldMk cId="1538423323" sldId="297"/>
            <ac:spMk id="7" creationId="{5FB310FC-B759-4538-82A0-5AFC4FEB52CA}"/>
          </ac:spMkLst>
        </pc:spChg>
        <pc:spChg chg="add del mod">
          <ac:chgData name="Anh Minh" userId="c88dfc56186a36e0" providerId="LiveId" clId="{BB3B8B0B-9607-418B-8766-49D2E949A369}" dt="2021-10-01T14:55:05.574" v="162" actId="478"/>
          <ac:spMkLst>
            <pc:docMk/>
            <pc:sldMk cId="1538423323" sldId="297"/>
            <ac:spMk id="8" creationId="{B86A7D94-0940-46E5-8244-A9DBCF743336}"/>
          </ac:spMkLst>
        </pc:spChg>
        <pc:spChg chg="add del mod">
          <ac:chgData name="Anh Minh" userId="c88dfc56186a36e0" providerId="LiveId" clId="{BB3B8B0B-9607-418B-8766-49D2E949A369}" dt="2021-10-01T14:59:21.104" v="199"/>
          <ac:spMkLst>
            <pc:docMk/>
            <pc:sldMk cId="1538423323" sldId="297"/>
            <ac:spMk id="11" creationId="{425A631A-1F3C-4F8B-83F4-78C393032947}"/>
          </ac:spMkLst>
        </pc:spChg>
        <pc:spChg chg="add del mod">
          <ac:chgData name="Anh Minh" userId="c88dfc56186a36e0" providerId="LiveId" clId="{BB3B8B0B-9607-418B-8766-49D2E949A369}" dt="2021-10-01T15:00:14.210" v="209" actId="21"/>
          <ac:spMkLst>
            <pc:docMk/>
            <pc:sldMk cId="1538423323" sldId="297"/>
            <ac:spMk id="14" creationId="{C45923DF-9907-4C8E-872C-CF8D0B81F22B}"/>
          </ac:spMkLst>
        </pc:spChg>
        <pc:spChg chg="add mod">
          <ac:chgData name="Anh Minh" userId="c88dfc56186a36e0" providerId="LiveId" clId="{BB3B8B0B-9607-418B-8766-49D2E949A369}" dt="2021-10-01T15:12:09.088" v="400" actId="2710"/>
          <ac:spMkLst>
            <pc:docMk/>
            <pc:sldMk cId="1538423323" sldId="297"/>
            <ac:spMk id="16" creationId="{31F3D35B-C0CC-4C5F-AF73-DB3B2DEA04B3}"/>
          </ac:spMkLst>
        </pc:spChg>
        <pc:spChg chg="add mod">
          <ac:chgData name="Anh Minh" userId="c88dfc56186a36e0" providerId="LiveId" clId="{BB3B8B0B-9607-418B-8766-49D2E949A369}" dt="2021-10-01T15:12:16.120" v="401" actId="1076"/>
          <ac:spMkLst>
            <pc:docMk/>
            <pc:sldMk cId="1538423323" sldId="297"/>
            <ac:spMk id="18" creationId="{8CFBA14F-1B99-4E25-A5EE-DCF8E00982E5}"/>
          </ac:spMkLst>
        </pc:spChg>
        <pc:spChg chg="add mod">
          <ac:chgData name="Anh Minh" userId="c88dfc56186a36e0" providerId="LiveId" clId="{BB3B8B0B-9607-418B-8766-49D2E949A369}" dt="2021-10-01T15:12:25.073" v="403" actId="1076"/>
          <ac:spMkLst>
            <pc:docMk/>
            <pc:sldMk cId="1538423323" sldId="297"/>
            <ac:spMk id="19" creationId="{C6F151A1-96AC-47D3-AD44-B4DEAD702B57}"/>
          </ac:spMkLst>
        </pc:spChg>
        <pc:picChg chg="add del mod">
          <ac:chgData name="Anh Minh" userId="c88dfc56186a36e0" providerId="LiveId" clId="{BB3B8B0B-9607-418B-8766-49D2E949A369}" dt="2021-10-01T14:55:02.787" v="161" actId="478"/>
          <ac:picMkLst>
            <pc:docMk/>
            <pc:sldMk cId="1538423323" sldId="297"/>
            <ac:picMk id="3" creationId="{69D15420-E75A-4F6D-B7D6-C2DC1BE45A21}"/>
          </ac:picMkLst>
        </pc:picChg>
        <pc:picChg chg="add mod">
          <ac:chgData name="Anh Minh" userId="c88dfc56186a36e0" providerId="LiveId" clId="{BB3B8B0B-9607-418B-8766-49D2E949A369}" dt="2021-10-01T14:54:58.215" v="160"/>
          <ac:picMkLst>
            <pc:docMk/>
            <pc:sldMk cId="1538423323" sldId="297"/>
            <ac:picMk id="5" creationId="{26BC31DF-48FE-43A5-B379-DCEB7C5BD04F}"/>
          </ac:picMkLst>
        </pc:picChg>
        <pc:picChg chg="add mod">
          <ac:chgData name="Anh Minh" userId="c88dfc56186a36e0" providerId="LiveId" clId="{BB3B8B0B-9607-418B-8766-49D2E949A369}" dt="2021-10-01T14:54:58.215" v="160"/>
          <ac:picMkLst>
            <pc:docMk/>
            <pc:sldMk cId="1538423323" sldId="297"/>
            <ac:picMk id="6" creationId="{8334D20E-C61C-4482-9FB9-9F5F03F84915}"/>
          </ac:picMkLst>
        </pc:picChg>
        <pc:picChg chg="add del mod">
          <ac:chgData name="Anh Minh" userId="c88dfc56186a36e0" providerId="LiveId" clId="{BB3B8B0B-9607-418B-8766-49D2E949A369}" dt="2021-10-01T14:58:11.476" v="176" actId="478"/>
          <ac:picMkLst>
            <pc:docMk/>
            <pc:sldMk cId="1538423323" sldId="297"/>
            <ac:picMk id="9" creationId="{FCDFC9A6-ABCD-4797-93FB-B8CC94A266E8}"/>
          </ac:picMkLst>
        </pc:picChg>
        <pc:picChg chg="add del mod">
          <ac:chgData name="Anh Minh" userId="c88dfc56186a36e0" providerId="LiveId" clId="{BB3B8B0B-9607-418B-8766-49D2E949A369}" dt="2021-10-01T14:59:36.393" v="200" actId="478"/>
          <ac:picMkLst>
            <pc:docMk/>
            <pc:sldMk cId="1538423323" sldId="297"/>
            <ac:picMk id="12" creationId="{6A55DF9B-C034-4DCF-A30D-87947B481A0B}"/>
          </ac:picMkLst>
        </pc:picChg>
        <pc:picChg chg="add mod">
          <ac:chgData name="Anh Minh" userId="c88dfc56186a36e0" providerId="LiveId" clId="{BB3B8B0B-9607-418B-8766-49D2E949A369}" dt="2021-10-01T14:59:53.241" v="205" actId="1076"/>
          <ac:picMkLst>
            <pc:docMk/>
            <pc:sldMk cId="1538423323" sldId="297"/>
            <ac:picMk id="15" creationId="{11A04222-B245-4BC4-BF82-873A038766E2}"/>
          </ac:picMkLst>
        </pc:picChg>
      </pc:sldChg>
      <pc:sldChg chg="addSp delSp modSp new mod modAnim">
        <pc:chgData name="Anh Minh" userId="c88dfc56186a36e0" providerId="LiveId" clId="{BB3B8B0B-9607-418B-8766-49D2E949A369}" dt="2021-10-01T15:11:55.401" v="399" actId="1076"/>
        <pc:sldMkLst>
          <pc:docMk/>
          <pc:sldMk cId="234487452" sldId="298"/>
        </pc:sldMkLst>
        <pc:spChg chg="add mod">
          <ac:chgData name="Anh Minh" userId="c88dfc56186a36e0" providerId="LiveId" clId="{BB3B8B0B-9607-418B-8766-49D2E949A369}" dt="2021-10-01T15:05:52.382" v="231"/>
          <ac:spMkLst>
            <pc:docMk/>
            <pc:sldMk cId="234487452" sldId="298"/>
            <ac:spMk id="2" creationId="{1DE26CA1-AD4B-4A44-AC40-DB78EA61085C}"/>
          </ac:spMkLst>
        </pc:spChg>
        <pc:spChg chg="add mod">
          <ac:chgData name="Anh Minh" userId="c88dfc56186a36e0" providerId="LiveId" clId="{BB3B8B0B-9607-418B-8766-49D2E949A369}" dt="2021-10-01T15:05:52.382" v="231"/>
          <ac:spMkLst>
            <pc:docMk/>
            <pc:sldMk cId="234487452" sldId="298"/>
            <ac:spMk id="3" creationId="{AE5BAE02-4584-4357-873C-4C8DA783E781}"/>
          </ac:spMkLst>
        </pc:spChg>
        <pc:spChg chg="add mod">
          <ac:chgData name="Anh Minh" userId="c88dfc56186a36e0" providerId="LiveId" clId="{BB3B8B0B-9607-418B-8766-49D2E949A369}" dt="2021-10-01T15:05:52.382" v="231"/>
          <ac:spMkLst>
            <pc:docMk/>
            <pc:sldMk cId="234487452" sldId="298"/>
            <ac:spMk id="6" creationId="{8EA67483-9326-413A-AA2A-BB4CF770F025}"/>
          </ac:spMkLst>
        </pc:spChg>
        <pc:spChg chg="add mod">
          <ac:chgData name="Anh Minh" userId="c88dfc56186a36e0" providerId="LiveId" clId="{BB3B8B0B-9607-418B-8766-49D2E949A369}" dt="2021-10-01T15:11:16.296" v="392" actId="2710"/>
          <ac:spMkLst>
            <pc:docMk/>
            <pc:sldMk cId="234487452" sldId="298"/>
            <ac:spMk id="8" creationId="{FC120454-5956-4876-B4DE-ACCE6FFFBE8A}"/>
          </ac:spMkLst>
        </pc:spChg>
        <pc:spChg chg="add del mod">
          <ac:chgData name="Anh Minh" userId="c88dfc56186a36e0" providerId="LiveId" clId="{BB3B8B0B-9607-418B-8766-49D2E949A369}" dt="2021-10-01T15:10:00.036" v="383" actId="478"/>
          <ac:spMkLst>
            <pc:docMk/>
            <pc:sldMk cId="234487452" sldId="298"/>
            <ac:spMk id="9" creationId="{C2DB14B7-4A24-47B1-A75C-5006A6FFBE50}"/>
          </ac:spMkLst>
        </pc:spChg>
        <pc:spChg chg="add mod">
          <ac:chgData name="Anh Minh" userId="c88dfc56186a36e0" providerId="LiveId" clId="{BB3B8B0B-9607-418B-8766-49D2E949A369}" dt="2021-10-01T15:11:55.401" v="399" actId="1076"/>
          <ac:spMkLst>
            <pc:docMk/>
            <pc:sldMk cId="234487452" sldId="298"/>
            <ac:spMk id="10" creationId="{84ED2BA9-EA7F-46D2-8DEC-D9EF6B329792}"/>
          </ac:spMkLst>
        </pc:spChg>
        <pc:picChg chg="add mod">
          <ac:chgData name="Anh Minh" userId="c88dfc56186a36e0" providerId="LiveId" clId="{BB3B8B0B-9607-418B-8766-49D2E949A369}" dt="2021-10-01T15:05:52.382" v="231"/>
          <ac:picMkLst>
            <pc:docMk/>
            <pc:sldMk cId="234487452" sldId="298"/>
            <ac:picMk id="4" creationId="{4AC7E74B-ECFF-4E04-A562-AE9D70AC0A41}"/>
          </ac:picMkLst>
        </pc:picChg>
        <pc:picChg chg="add mod">
          <ac:chgData name="Anh Minh" userId="c88dfc56186a36e0" providerId="LiveId" clId="{BB3B8B0B-9607-418B-8766-49D2E949A369}" dt="2021-10-01T15:05:52.382" v="231"/>
          <ac:picMkLst>
            <pc:docMk/>
            <pc:sldMk cId="234487452" sldId="298"/>
            <ac:picMk id="5" creationId="{3A36DEFD-E21F-4108-B1C2-01D03E51301A}"/>
          </ac:picMkLst>
        </pc:picChg>
        <pc:picChg chg="add mod">
          <ac:chgData name="Anh Minh" userId="c88dfc56186a36e0" providerId="LiveId" clId="{BB3B8B0B-9607-418B-8766-49D2E949A369}" dt="2021-10-01T15:05:52.382" v="231"/>
          <ac:picMkLst>
            <pc:docMk/>
            <pc:sldMk cId="234487452" sldId="298"/>
            <ac:picMk id="7" creationId="{23D3156D-BB3D-4ECD-BE7F-3B75417EAC75}"/>
          </ac:picMkLst>
        </pc:picChg>
      </pc:sldChg>
      <pc:sldChg chg="addSp modSp new mod modAnim">
        <pc:chgData name="Anh Minh" userId="c88dfc56186a36e0" providerId="LiveId" clId="{BB3B8B0B-9607-418B-8766-49D2E949A369}" dt="2021-10-01T15:14:32.288" v="419" actId="1076"/>
        <pc:sldMkLst>
          <pc:docMk/>
          <pc:sldMk cId="3107143106" sldId="299"/>
        </pc:sldMkLst>
        <pc:spChg chg="add mod">
          <ac:chgData name="Anh Minh" userId="c88dfc56186a36e0" providerId="LiveId" clId="{BB3B8B0B-9607-418B-8766-49D2E949A369}" dt="2021-10-01T15:13:36.804" v="408"/>
          <ac:spMkLst>
            <pc:docMk/>
            <pc:sldMk cId="3107143106" sldId="299"/>
            <ac:spMk id="2" creationId="{23EA0C81-E2A9-47C7-9F84-1CFBF4BC9230}"/>
          </ac:spMkLst>
        </pc:spChg>
        <pc:spChg chg="add mod">
          <ac:chgData name="Anh Minh" userId="c88dfc56186a36e0" providerId="LiveId" clId="{BB3B8B0B-9607-418B-8766-49D2E949A369}" dt="2021-10-01T15:13:36.804" v="408"/>
          <ac:spMkLst>
            <pc:docMk/>
            <pc:sldMk cId="3107143106" sldId="299"/>
            <ac:spMk id="3" creationId="{840A2339-CE3D-4414-8941-0C09C66F03B7}"/>
          </ac:spMkLst>
        </pc:spChg>
        <pc:spChg chg="add mod">
          <ac:chgData name="Anh Minh" userId="c88dfc56186a36e0" providerId="LiveId" clId="{BB3B8B0B-9607-418B-8766-49D2E949A369}" dt="2021-10-01T15:13:36.804" v="408"/>
          <ac:spMkLst>
            <pc:docMk/>
            <pc:sldMk cId="3107143106" sldId="299"/>
            <ac:spMk id="6" creationId="{577A513B-CD15-4770-90EE-FE8008985068}"/>
          </ac:spMkLst>
        </pc:spChg>
        <pc:spChg chg="add mod">
          <ac:chgData name="Anh Minh" userId="c88dfc56186a36e0" providerId="LiveId" clId="{BB3B8B0B-9607-418B-8766-49D2E949A369}" dt="2021-10-01T15:14:19.888" v="418"/>
          <ac:spMkLst>
            <pc:docMk/>
            <pc:sldMk cId="3107143106" sldId="299"/>
            <ac:spMk id="8" creationId="{80750D78-27FB-4FEE-9B15-EE55A4BB24A2}"/>
          </ac:spMkLst>
        </pc:spChg>
        <pc:spChg chg="add mod">
          <ac:chgData name="Anh Minh" userId="c88dfc56186a36e0" providerId="LiveId" clId="{BB3B8B0B-9607-418B-8766-49D2E949A369}" dt="2021-10-01T15:14:32.288" v="419" actId="1076"/>
          <ac:spMkLst>
            <pc:docMk/>
            <pc:sldMk cId="3107143106" sldId="299"/>
            <ac:spMk id="9" creationId="{E2AE4DB8-E0EC-4D62-BE8E-7AA1E7DDB771}"/>
          </ac:spMkLst>
        </pc:spChg>
        <pc:picChg chg="add mod">
          <ac:chgData name="Anh Minh" userId="c88dfc56186a36e0" providerId="LiveId" clId="{BB3B8B0B-9607-418B-8766-49D2E949A369}" dt="2021-10-01T15:13:36.804" v="408"/>
          <ac:picMkLst>
            <pc:docMk/>
            <pc:sldMk cId="3107143106" sldId="299"/>
            <ac:picMk id="4" creationId="{5538C091-8F0E-4D78-9606-99D6E046401F}"/>
          </ac:picMkLst>
        </pc:picChg>
        <pc:picChg chg="add mod">
          <ac:chgData name="Anh Minh" userId="c88dfc56186a36e0" providerId="LiveId" clId="{BB3B8B0B-9607-418B-8766-49D2E949A369}" dt="2021-10-01T15:13:36.804" v="408"/>
          <ac:picMkLst>
            <pc:docMk/>
            <pc:sldMk cId="3107143106" sldId="299"/>
            <ac:picMk id="5" creationId="{1B912C3E-CFA6-4839-90D8-A928C76E1EED}"/>
          </ac:picMkLst>
        </pc:picChg>
        <pc:picChg chg="add mod">
          <ac:chgData name="Anh Minh" userId="c88dfc56186a36e0" providerId="LiveId" clId="{BB3B8B0B-9607-418B-8766-49D2E949A369}" dt="2021-10-01T15:13:36.804" v="408"/>
          <ac:picMkLst>
            <pc:docMk/>
            <pc:sldMk cId="3107143106" sldId="299"/>
            <ac:picMk id="7" creationId="{FAD5D860-7EA3-4E5F-8D39-7C12FEA093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F6526-EA21-4ED9-B68C-36C24F2B9B2A}" type="datetimeFigureOut">
              <a:rPr lang="zh-CN" altLang="en-US" smtClean="0"/>
              <a:t>2021/10/6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9FACC-7859-404C-87BE-8A5E9F8E1CA4}" type="slidenum">
              <a:rPr lang="zh-CN" altLang="en-US" smtClean="0"/>
              <a:t>‹#›</a:t>
            </a:fld>
            <a:endParaRPr lang="zh-CN" altLang="en-US"/>
          </a:p>
        </p:txBody>
      </p:sp>
    </p:spTree>
    <p:extLst>
      <p:ext uri="{BB962C8B-B14F-4D97-AF65-F5344CB8AC3E}">
        <p14:creationId xmlns:p14="http://schemas.microsoft.com/office/powerpoint/2010/main" val="46277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2</a:t>
            </a:fld>
            <a:endParaRPr lang="zh-CN" altLang="en-US"/>
          </a:p>
        </p:txBody>
      </p:sp>
    </p:spTree>
    <p:extLst>
      <p:ext uri="{BB962C8B-B14F-4D97-AF65-F5344CB8AC3E}">
        <p14:creationId xmlns:p14="http://schemas.microsoft.com/office/powerpoint/2010/main" val="116543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con ong để tới câu hỏi. Bấm vô con cú để qua slide bài mới.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3</a:t>
            </a:fld>
            <a:endParaRPr lang="zh-CN" altLang="en-US"/>
          </a:p>
        </p:txBody>
      </p:sp>
    </p:spTree>
    <p:extLst>
      <p:ext uri="{BB962C8B-B14F-4D97-AF65-F5344CB8AC3E}">
        <p14:creationId xmlns:p14="http://schemas.microsoft.com/office/powerpoint/2010/main" val="4156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4</a:t>
            </a:fld>
            <a:endParaRPr lang="zh-CN" altLang="en-US"/>
          </a:p>
        </p:txBody>
      </p:sp>
    </p:spTree>
    <p:extLst>
      <p:ext uri="{BB962C8B-B14F-4D97-AF65-F5344CB8AC3E}">
        <p14:creationId xmlns:p14="http://schemas.microsoft.com/office/powerpoint/2010/main" val="268730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5</a:t>
            </a:fld>
            <a:endParaRPr lang="zh-CN" altLang="en-US"/>
          </a:p>
        </p:txBody>
      </p:sp>
    </p:spTree>
    <p:extLst>
      <p:ext uri="{BB962C8B-B14F-4D97-AF65-F5344CB8AC3E}">
        <p14:creationId xmlns:p14="http://schemas.microsoft.com/office/powerpoint/2010/main" val="218608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19</a:t>
            </a:fld>
            <a:endParaRPr lang="zh-CN" altLang="en-US"/>
          </a:p>
        </p:txBody>
      </p:sp>
    </p:spTree>
    <p:extLst>
      <p:ext uri="{BB962C8B-B14F-4D97-AF65-F5344CB8AC3E}">
        <p14:creationId xmlns:p14="http://schemas.microsoft.com/office/powerpoint/2010/main" val="400762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20</a:t>
            </a:fld>
            <a:endParaRPr lang="zh-CN" altLang="en-US"/>
          </a:p>
        </p:txBody>
      </p:sp>
    </p:spTree>
    <p:extLst>
      <p:ext uri="{BB962C8B-B14F-4D97-AF65-F5344CB8AC3E}">
        <p14:creationId xmlns:p14="http://schemas.microsoft.com/office/powerpoint/2010/main" val="385812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FEFF0-2B3B-4C6B-8CDC-BD87FC26F4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320F80-E270-466E-A985-9C689E8190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0F8F40-D100-4827-A5E0-733B844C041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a16="http://schemas.microsoft.com/office/drawing/2014/main" id="{DEB9EA3E-96F1-4782-A9B0-00B60B7972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BC45C7-7B9C-41A6-8593-2A6FF3861429}"/>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9925835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C453B-14FE-4F70-B505-30D6503A40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5CE977-196C-4971-A414-4B63FBB8F9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CBD246-4719-4319-BFD9-FBFD3FE632E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a16="http://schemas.microsoft.com/office/drawing/2014/main" id="{EFE27BCC-F53F-4010-8ED3-14861BDEE7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A1D3743-FCCE-4F2C-8970-47E1F939248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2504630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298583-6DD9-48DB-B1A5-D3CE6AD2E7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7C6E358-3743-4367-A6F8-6D564543FB4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4BE16F-08D6-49D6-A9B0-0F46626EFB1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a16="http://schemas.microsoft.com/office/drawing/2014/main" id="{7B3FAF00-2380-43E5-9799-96575FA6E2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76673AF-1904-41D9-B42B-EF1BCB6773E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70215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76082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464AA2-90AB-4287-932D-E1900830045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6FD63-0AC5-4CAA-B598-3836323739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6A8CC5-3FE0-4918-B198-ADA1BEACD80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a16="http://schemas.microsoft.com/office/drawing/2014/main" id="{16DA3CF8-8CBB-40C9-89F5-87C35A8FE7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E863E03-E58F-48A6-A9E3-F02FA99C19D1}"/>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13053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40B1A-A309-4061-B4E0-2C1BA48C45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56295A-D283-4003-9EC3-D497F86ED8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2B93B0C-1B7E-45E7-8F78-680F299B8D03}"/>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a16="http://schemas.microsoft.com/office/drawing/2014/main" id="{10B2487E-63BB-4FBC-A7BF-8F21513675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C6D8DE9-958D-4F2C-8334-148CC5BC562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579484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F9A39-89B1-4F96-966C-162A070CFD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2882F46-AD41-45AC-B95E-0D5BEEB8E93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7FBB68-FAFE-4463-8813-519235C2216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FDF419-7192-48F0-801A-25AFEACE994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6" name="页脚占位符 5">
            <a:extLst>
              <a:ext uri="{FF2B5EF4-FFF2-40B4-BE49-F238E27FC236}">
                <a16:creationId xmlns:a16="http://schemas.microsoft.com/office/drawing/2014/main" id="{2D7F2BED-C744-433C-ADDA-80A443BC9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3369F6-5FA6-4BE3-B009-A4889DD950E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92182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823CE-A31C-4C45-A772-A33C5515170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8631E7-DCA4-4754-9B04-C3FBF1D148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3EDD89-6287-441F-8705-D2E22461E8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497613F-C240-46F3-987F-756CEDA2E7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0D849AC-8B4D-427B-B0E3-D577EEA9C82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DF74DB9-B3E0-45C6-9236-DFCAEC6267AA}"/>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8" name="页脚占位符 7">
            <a:extLst>
              <a:ext uri="{FF2B5EF4-FFF2-40B4-BE49-F238E27FC236}">
                <a16:creationId xmlns:a16="http://schemas.microsoft.com/office/drawing/2014/main" id="{7526DD10-C843-4E2A-8B93-50ACADD3C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401057D-4B5A-4A5C-A06D-F85BE9103953}"/>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5167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8966B8-4E20-4375-80E4-A9CB00FCCE9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567167-BBD0-457F-BA07-8AFA4DEFD44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4" name="页脚占位符 3">
            <a:extLst>
              <a:ext uri="{FF2B5EF4-FFF2-40B4-BE49-F238E27FC236}">
                <a16:creationId xmlns:a16="http://schemas.microsoft.com/office/drawing/2014/main" id="{AE3FB676-B288-4527-A6F7-81C27D1917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A4E780B-CDD0-4DB8-A700-F3B4389767D2}"/>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76732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C46A12-6893-4A7E-8AD7-DDC765B5C2C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3" name="页脚占位符 2">
            <a:extLst>
              <a:ext uri="{FF2B5EF4-FFF2-40B4-BE49-F238E27FC236}">
                <a16:creationId xmlns:a16="http://schemas.microsoft.com/office/drawing/2014/main" id="{65E2BFD2-7368-4550-83AD-72F6CFF193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DEA809F-B03B-4587-869F-A20F5226ACF5}"/>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6676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27620-4EF7-49CB-A36D-C3F649B5B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362292C-2C25-4627-8C18-76AA08B034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2F7643-D5EA-4D85-BF34-C6DFAB76D2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C7CB63F-14FE-4880-B391-AE0D865A136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6" name="页脚占位符 5">
            <a:extLst>
              <a:ext uri="{FF2B5EF4-FFF2-40B4-BE49-F238E27FC236}">
                <a16:creationId xmlns:a16="http://schemas.microsoft.com/office/drawing/2014/main" id="{F3DFF656-5937-426E-8146-2F830238E1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17F6D16-DAD5-461B-BFCE-2D7885CF7ADF}"/>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5137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1C322-97B5-48D4-B199-4721AF35DC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FE3396-0913-4382-BAAB-07179F858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6F8C83-0EA6-4DB7-B83C-A069ABB44D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8798CA-DAAF-43EA-8B68-328C6AA9938E}"/>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6" name="页脚占位符 5">
            <a:extLst>
              <a:ext uri="{FF2B5EF4-FFF2-40B4-BE49-F238E27FC236}">
                <a16:creationId xmlns:a16="http://schemas.microsoft.com/office/drawing/2014/main" id="{5C6DA85E-53DD-4BB0-8D95-AF47A48451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B4A3EA-20E9-49FF-B1CC-31DAB6222B5A}"/>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6033396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E80A53C6-29AB-4377-8AFE-448C5A23728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98701" y="5820227"/>
            <a:ext cx="1520499" cy="1313543"/>
          </a:xfrm>
          <a:prstGeom prst="rect">
            <a:avLst/>
          </a:prstGeom>
        </p:spPr>
      </p:pic>
      <p:sp>
        <p:nvSpPr>
          <p:cNvPr id="9" name="TextBox 8">
            <a:extLst>
              <a:ext uri="{FF2B5EF4-FFF2-40B4-BE49-F238E27FC236}">
                <a16:creationId xmlns:a16="http://schemas.microsoft.com/office/drawing/2014/main" id="{249CB519-09A8-4E67-ACBF-5256F7016AD6}"/>
              </a:ext>
            </a:extLst>
          </p:cNvPr>
          <p:cNvSpPr txBox="1"/>
          <p:nvPr userDrawn="1"/>
        </p:nvSpPr>
        <p:spPr>
          <a:xfrm>
            <a:off x="11366133" y="6488668"/>
            <a:ext cx="825867" cy="369332"/>
          </a:xfrm>
          <a:prstGeom prst="rect">
            <a:avLst/>
          </a:prstGeom>
          <a:noFill/>
        </p:spPr>
        <p:txBody>
          <a:bodyPr wrap="none" rtlCol="0">
            <a:spAutoFit/>
          </a:bodyPr>
          <a:lstStyle/>
          <a:p>
            <a:r>
              <a:rPr lang="en-US">
                <a:solidFill>
                  <a:schemeClr val="accent6">
                    <a:lumMod val="50000"/>
                  </a:schemeClr>
                </a:solidFill>
                <a:latin typeface="UTM Flamenco" panose="02040603050506020204" pitchFamily="18" charset="0"/>
              </a:rPr>
              <a:t>KTUTS</a:t>
            </a:r>
          </a:p>
        </p:txBody>
      </p:sp>
    </p:spTree>
    <p:extLst>
      <p:ext uri="{BB962C8B-B14F-4D97-AF65-F5344CB8AC3E}">
        <p14:creationId xmlns:p14="http://schemas.microsoft.com/office/powerpoint/2010/main" val="122678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9.wdp"/><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5.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22" b="14426"/>
          <a:stretch/>
        </p:blipFill>
        <p:spPr>
          <a:xfrm>
            <a:off x="2095106" y="-334909"/>
            <a:ext cx="7856554" cy="5558589"/>
          </a:xfrm>
          <a:prstGeom prst="rect">
            <a:avLst/>
          </a:prstGeom>
        </p:spPr>
      </p:pic>
      <p:pic>
        <p:nvPicPr>
          <p:cNvPr id="6" name="图片 7">
            <a:extLst>
              <a:ext uri="{FF2B5EF4-FFF2-40B4-BE49-F238E27FC236}">
                <a16:creationId xmlns:a16="http://schemas.microsoft.com/office/drawing/2014/main" id="{2EBAED34-607B-46BC-8D56-DA6077713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347" y="1862984"/>
            <a:ext cx="6721392" cy="6721392"/>
          </a:xfrm>
          <a:prstGeom prst="rect">
            <a:avLst/>
          </a:prstGeom>
        </p:spPr>
      </p:pic>
      <p:sp>
        <p:nvSpPr>
          <p:cNvPr id="2" name="Rectangle 1"/>
          <p:cNvSpPr/>
          <p:nvPr/>
        </p:nvSpPr>
        <p:spPr>
          <a:xfrm>
            <a:off x="3310524" y="2444385"/>
            <a:ext cx="5425717" cy="1107996"/>
          </a:xfrm>
          <a:prstGeom prst="rect">
            <a:avLst/>
          </a:prstGeom>
          <a:noFill/>
        </p:spPr>
        <p:txBody>
          <a:bodyPr wrap="non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Môn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Toán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lớp</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4</a:t>
            </a:r>
          </a:p>
        </p:txBody>
      </p:sp>
    </p:spTree>
    <p:extLst>
      <p:ext uri="{BB962C8B-B14F-4D97-AF65-F5344CB8AC3E}">
        <p14:creationId xmlns:p14="http://schemas.microsoft.com/office/powerpoint/2010/main" val="39855834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9355339"/>
              </p:ext>
            </p:extLst>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334498"/>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404598" y="1066618"/>
            <a:ext cx="5600700" cy="3442202"/>
            <a:chOff x="6404598" y="1066618"/>
            <a:chExt cx="5600700" cy="344220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404598" y="1066618"/>
              <a:ext cx="5600700" cy="3442202"/>
            </a:xfrm>
            <a:prstGeom prst="rect">
              <a:avLst/>
            </a:prstGeom>
          </p:spPr>
        </p:pic>
        <p:sp>
          <p:nvSpPr>
            <p:cNvPr id="36" name="Rectangle 35"/>
            <p:cNvSpPr/>
            <p:nvPr/>
          </p:nvSpPr>
          <p:spPr>
            <a:xfrm>
              <a:off x="6792508" y="2077782"/>
              <a:ext cx="4504347" cy="1754326"/>
            </a:xfrm>
            <a:prstGeom prst="rect">
              <a:avLst/>
            </a:prstGeom>
          </p:spPr>
          <p:txBody>
            <a:bodyPr wrap="square">
              <a:spAutoFit/>
            </a:bodyPr>
            <a:lstStyle/>
            <a:p>
              <a:pPr algn="ctr"/>
              <a:r>
                <a:rPr lang="en-US" sz="3600"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Biểu</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a:solidFill>
                    <a:srgbClr val="00B050"/>
                  </a:solidFill>
                  <a:latin typeface="UTM Khuccamta" panose="02040603050506020204" pitchFamily="18" charset="0"/>
                </a:rPr>
                <a:t>ồ </a:t>
              </a:r>
              <a:r>
                <a:rPr lang="en-US" sz="3600" b="1" dirty="0" err="1">
                  <a:solidFill>
                    <a:srgbClr val="00B050"/>
                  </a:solidFill>
                  <a:latin typeface="UTM Khuccamta" panose="02040603050506020204" pitchFamily="18" charset="0"/>
                </a:rPr>
                <a:t>có</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mấy</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mỗi</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cho</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biết</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err="1">
                  <a:solidFill>
                    <a:srgbClr val="00B050"/>
                  </a:solidFill>
                  <a:latin typeface="UTM Khuccamta" panose="02040603050506020204" pitchFamily="18" charset="0"/>
                </a:rPr>
                <a:t>iều</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gì</a:t>
              </a:r>
              <a:r>
                <a:rPr lang="en-US" sz="3600" b="1" dirty="0">
                  <a:solidFill>
                    <a:srgbClr val="00B050"/>
                  </a:solidFill>
                  <a:latin typeface="UTM Khuccamta" panose="02040603050506020204" pitchFamily="18" charset="0"/>
                </a:rPr>
                <a:t>?</a:t>
              </a:r>
              <a:r>
                <a:rPr lang="en-US" sz="3600" dirty="0">
                  <a:solidFill>
                    <a:srgbClr val="00B050"/>
                  </a:solidFill>
                  <a:latin typeface="UTM Khuccamta" panose="02040603050506020204" pitchFamily="18" charset="0"/>
                </a:rPr>
                <a:t> </a:t>
              </a:r>
            </a:p>
          </p:txBody>
        </p:sp>
      </p:grpSp>
      <p:grpSp>
        <p:nvGrpSpPr>
          <p:cNvPr id="4" name="Group 3"/>
          <p:cNvGrpSpPr/>
          <p:nvPr/>
        </p:nvGrpSpPr>
        <p:grpSpPr>
          <a:xfrm>
            <a:off x="6152237" y="696595"/>
            <a:ext cx="6039763" cy="6469850"/>
            <a:chOff x="6266408" y="796841"/>
            <a:chExt cx="6039763" cy="6469850"/>
          </a:xfrm>
        </p:grpSpPr>
        <p:pic>
          <p:nvPicPr>
            <p:cNvPr id="26" name="图片 4">
              <a:extLst>
                <a:ext uri="{FF2B5EF4-FFF2-40B4-BE49-F238E27FC236}">
                  <a16:creationId xmlns:a16="http://schemas.microsoft.com/office/drawing/2014/main" id="{B7D095B7-B55B-4668-8DD2-5B59BF387C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66408" y="796841"/>
              <a:ext cx="6039763" cy="6469850"/>
            </a:xfrm>
            <a:prstGeom prst="rect">
              <a:avLst/>
            </a:prstGeom>
          </p:spPr>
        </p:pic>
        <p:sp>
          <p:nvSpPr>
            <p:cNvPr id="27" name="Rectangle 26"/>
            <p:cNvSpPr/>
            <p:nvPr/>
          </p:nvSpPr>
          <p:spPr>
            <a:xfrm>
              <a:off x="6773876" y="2492243"/>
              <a:ext cx="5207345" cy="2862322"/>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5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a:t>
              </a:r>
            </a:p>
            <a:p>
              <a:pPr algn="ct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trai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gái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đó</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0289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292646"/>
              <a:ext cx="5378395" cy="646331"/>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950617" y="2830549"/>
            <a:ext cx="4396361" cy="1321574"/>
            <a:chOff x="2808755" y="-1626367"/>
            <a:chExt cx="5472253" cy="3709583"/>
          </a:xfrm>
        </p:grpSpPr>
        <p:sp>
          <p:nvSpPr>
            <p:cNvPr id="31" name="Rounded Rectangular Callout 30"/>
            <p:cNvSpPr/>
            <p:nvPr/>
          </p:nvSpPr>
          <p:spPr>
            <a:xfrm>
              <a:off x="2808755" y="-1626367"/>
              <a:ext cx="5472253" cy="3709583"/>
            </a:xfrm>
            <a:prstGeom prst="wedgeRoundRectCallout">
              <a:avLst>
                <a:gd name="adj1" fmla="val -67189"/>
                <a:gd name="adj2" fmla="val -1275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文本框 13"/>
            <p:cNvSpPr txBox="1"/>
            <p:nvPr/>
          </p:nvSpPr>
          <p:spPr>
            <a:xfrm>
              <a:off x="2908669" y="-1189938"/>
              <a:ext cx="5372339" cy="302369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Mai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2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950616" y="2830549"/>
            <a:ext cx="4476631" cy="1321574"/>
            <a:chOff x="6950616" y="2830549"/>
            <a:chExt cx="4476631" cy="1321574"/>
          </a:xfrm>
        </p:grpSpPr>
        <p:sp>
          <p:nvSpPr>
            <p:cNvPr id="33" name="Rounded Rectangular Callout 32"/>
            <p:cNvSpPr/>
            <p:nvPr/>
          </p:nvSpPr>
          <p:spPr>
            <a:xfrm>
              <a:off x="6950616" y="2830549"/>
              <a:ext cx="4396361" cy="1321574"/>
            </a:xfrm>
            <a:prstGeom prst="wedgeRoundRectCallout">
              <a:avLst>
                <a:gd name="adj1" fmla="val -81441"/>
                <a:gd name="adj2" fmla="val -3751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文本框 13"/>
            <p:cNvSpPr txBox="1"/>
            <p:nvPr/>
          </p:nvSpPr>
          <p:spPr>
            <a:xfrm>
              <a:off x="7111156" y="2955180"/>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Lan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990750" y="2649759"/>
            <a:ext cx="4396361" cy="1749763"/>
            <a:chOff x="11211057" y="295123"/>
            <a:chExt cx="4396361" cy="1749763"/>
          </a:xfrm>
        </p:grpSpPr>
        <p:sp>
          <p:nvSpPr>
            <p:cNvPr id="38" name="Rounded Rectangular Callout 37"/>
            <p:cNvSpPr/>
            <p:nvPr/>
          </p:nvSpPr>
          <p:spPr>
            <a:xfrm>
              <a:off x="11211057" y="295123"/>
              <a:ext cx="4396361" cy="1749763"/>
            </a:xfrm>
            <a:prstGeom prst="wedgeRoundRectCallout">
              <a:avLst>
                <a:gd name="adj1" fmla="val -72250"/>
                <a:gd name="adj2" fmla="val 206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文本框 13"/>
            <p:cNvSpPr txBox="1"/>
            <p:nvPr/>
          </p:nvSpPr>
          <p:spPr>
            <a:xfrm>
              <a:off x="11211057" y="316529"/>
              <a:ext cx="4316091" cy="156966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Hồng</a:t>
              </a:r>
              <a:r>
                <a:rPr lang="en-US" sz="3200" b="1" dirty="0">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7111156" y="3044046"/>
            <a:ext cx="4396361" cy="1276128"/>
            <a:chOff x="6615611" y="7566721"/>
            <a:chExt cx="4396361" cy="1276128"/>
          </a:xfrm>
        </p:grpSpPr>
        <p:sp>
          <p:nvSpPr>
            <p:cNvPr id="41" name="Rounded Rectangular Callout 40"/>
            <p:cNvSpPr/>
            <p:nvPr/>
          </p:nvSpPr>
          <p:spPr>
            <a:xfrm>
              <a:off x="6615611" y="7566721"/>
              <a:ext cx="4396361" cy="1276128"/>
            </a:xfrm>
            <a:prstGeom prst="wedgeRoundRectCallout">
              <a:avLst>
                <a:gd name="adj1" fmla="val -71850"/>
                <a:gd name="adj2" fmla="val 1101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文本框 13"/>
            <p:cNvSpPr txBox="1"/>
            <p:nvPr/>
          </p:nvSpPr>
          <p:spPr>
            <a:xfrm>
              <a:off x="6695881" y="7666176"/>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Đào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7111156" y="2954945"/>
            <a:ext cx="4396361" cy="1276128"/>
            <a:chOff x="6615611" y="7566721"/>
            <a:chExt cx="4396361" cy="1276128"/>
          </a:xfrm>
        </p:grpSpPr>
        <p:sp>
          <p:nvSpPr>
            <p:cNvPr id="43" name="Rounded Rectangular Callout 42"/>
            <p:cNvSpPr/>
            <p:nvPr/>
          </p:nvSpPr>
          <p:spPr>
            <a:xfrm>
              <a:off x="6615611" y="7566721"/>
              <a:ext cx="4396361" cy="1276128"/>
            </a:xfrm>
            <a:prstGeom prst="wedgeRoundRectCallout">
              <a:avLst>
                <a:gd name="adj1" fmla="val -74650"/>
                <a:gd name="adj2" fmla="val 212139"/>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文本框 13"/>
            <p:cNvSpPr txBox="1"/>
            <p:nvPr/>
          </p:nvSpPr>
          <p:spPr>
            <a:xfrm>
              <a:off x="7003879" y="7666176"/>
              <a:ext cx="3700094"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Cúc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err="1">
                  <a:solidFill>
                    <a:srgbClr val="CC0066"/>
                  </a:solidFill>
                  <a:latin typeface="Times New Roman" panose="02020603050405020304" pitchFamily="18" charset="0"/>
                  <a:cs typeface="Times New Roman" panose="02020603050405020304" pitchFamily="18" charset="0"/>
                </a:rPr>
                <a:t>có</a:t>
              </a:r>
              <a:r>
                <a:rPr lang="en-US" sz="3200" b="1">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34294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8DA40A9-6022-4C62-AC97-2CF8E2D53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12" y="-810275"/>
            <a:ext cx="9868636" cy="7442237"/>
          </a:xfrm>
          <a:prstGeom prst="rect">
            <a:avLst/>
          </a:prstGeom>
        </p:spPr>
      </p:pic>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419C755-DFEB-4123-BC9D-B80E21C5F3F2}"/>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flipH="1">
            <a:off x="156652" y="48955"/>
            <a:ext cx="1850188" cy="1633725"/>
          </a:xfrm>
          <a:prstGeom prst="rect">
            <a:avLst/>
          </a:prstGeom>
        </p:spPr>
      </p:pic>
      <p:sp>
        <p:nvSpPr>
          <p:cNvPr id="2" name="Rectangle 1"/>
          <p:cNvSpPr/>
          <p:nvPr/>
        </p:nvSpPr>
        <p:spPr>
          <a:xfrm>
            <a:off x="2006840" y="1587405"/>
            <a:ext cx="7812780" cy="2646878"/>
          </a:xfrm>
          <a:prstGeom prst="rect">
            <a:avLst/>
          </a:prstGeom>
          <a:noFill/>
        </p:spPr>
        <p:txBody>
          <a:bodyPr wrap="none" lIns="91440" tIns="45720" rIns="91440" bIns="45720">
            <a:spAutoFit/>
          </a:bodyPr>
          <a:lstStyle/>
          <a:p>
            <a:pPr algn="ct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Luyện</a:t>
            </a:r>
            <a:r>
              <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tập</a:t>
            </a:r>
            <a:endPar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endParaRPr>
          </a:p>
        </p:txBody>
      </p:sp>
    </p:spTree>
    <p:extLst>
      <p:ext uri="{BB962C8B-B14F-4D97-AF65-F5344CB8AC3E}">
        <p14:creationId xmlns:p14="http://schemas.microsoft.com/office/powerpoint/2010/main" val="24249819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ình ảnh Vẽ Tay Phóng Viên Phóng Viên Hoạt Hình Phim Hoạt Hình Nhà Báo, Nữ Phóng  Viên, Vẽ Tay Phóng Viên, Viên Vector và PNG với nền trong suốt để tả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8281"/>
                    </a14:imgEffect>
                  </a14:imgLayer>
                </a14:imgProps>
              </a:ext>
              <a:ext uri="{28A0092B-C50C-407E-A947-70E740481C1C}">
                <a14:useLocalDpi xmlns:a14="http://schemas.microsoft.com/office/drawing/2010/main" val="0"/>
              </a:ext>
            </a:extLst>
          </a:blip>
          <a:srcRect/>
          <a:stretch>
            <a:fillRect/>
          </a:stretch>
        </p:blipFill>
        <p:spPr bwMode="auto">
          <a:xfrm>
            <a:off x="5743230" y="1027906"/>
            <a:ext cx="6854967" cy="685496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19" y="-1078536"/>
            <a:ext cx="6953120" cy="6953120"/>
          </a:xfrm>
          <a:prstGeom prst="rect">
            <a:avLst/>
          </a:prstGeom>
        </p:spPr>
      </p:pic>
      <p:sp>
        <p:nvSpPr>
          <p:cNvPr id="4" name="Rectangle 3"/>
          <p:cNvSpPr/>
          <p:nvPr/>
        </p:nvSpPr>
        <p:spPr>
          <a:xfrm>
            <a:off x="970632" y="905068"/>
            <a:ext cx="341311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Phóng</a:t>
            </a:r>
            <a:r>
              <a:rPr lang="en-US" sz="9600" b="1" dirty="0">
                <a:ln/>
                <a:solidFill>
                  <a:schemeClr val="accent4"/>
                </a:solidFill>
                <a:latin typeface="UTM A&amp;S Graceland" panose="02040603050506020204" pitchFamily="18" charset="0"/>
              </a:rPr>
              <a:t> </a:t>
            </a:r>
            <a:endParaRPr lang="en-US" sz="9600" b="1" cap="none" spc="0" dirty="0">
              <a:ln/>
              <a:solidFill>
                <a:schemeClr val="accent4"/>
              </a:solidFill>
              <a:effectLst/>
              <a:latin typeface="UTM A&amp;S Graceland" panose="02040603050506020204" pitchFamily="18" charset="0"/>
            </a:endParaRPr>
          </a:p>
        </p:txBody>
      </p:sp>
      <p:sp>
        <p:nvSpPr>
          <p:cNvPr id="8" name="Rectangle 7"/>
          <p:cNvSpPr/>
          <p:nvPr/>
        </p:nvSpPr>
        <p:spPr>
          <a:xfrm>
            <a:off x="3723333" y="1746541"/>
            <a:ext cx="1585690"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viên</a:t>
            </a:r>
            <a:endParaRPr lang="en-US" sz="9600" b="1" cap="none" spc="0" dirty="0">
              <a:ln/>
              <a:solidFill>
                <a:schemeClr val="accent4"/>
              </a:solidFill>
              <a:effectLst/>
              <a:latin typeface="UTM A&amp;S Graceland" panose="02040603050506020204" pitchFamily="18" charset="0"/>
            </a:endParaRPr>
          </a:p>
        </p:txBody>
      </p:sp>
      <p:sp>
        <p:nvSpPr>
          <p:cNvPr id="9" name="Rectangle 8"/>
          <p:cNvSpPr/>
          <p:nvPr/>
        </p:nvSpPr>
        <p:spPr>
          <a:xfrm>
            <a:off x="5065104" y="2228506"/>
            <a:ext cx="1460657"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nhí</a:t>
            </a:r>
            <a:endParaRPr lang="en-US" sz="9600" b="1" cap="none" spc="0" dirty="0">
              <a:ln/>
              <a:solidFill>
                <a:schemeClr val="accent4"/>
              </a:solidFill>
              <a:effectLst/>
              <a:latin typeface="UTM A&amp;S Graceland" panose="02040603050506020204" pitchFamily="18" charset="0"/>
            </a:endParaRPr>
          </a:p>
        </p:txBody>
      </p:sp>
      <p:pic>
        <p:nvPicPr>
          <p:cNvPr id="10"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1770665" y="2398024"/>
            <a:ext cx="1914935" cy="1702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on Cậu Hoạ - Vẫy tay chào, cậu bé png tải về - Miễn phí trong suốt Nghệ  Thuật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4026279" y="3184854"/>
            <a:ext cx="1320822" cy="132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968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2"/>
          <a:srcRect t="7221" b="34252"/>
          <a:stretch/>
        </p:blipFill>
        <p:spPr>
          <a:xfrm>
            <a:off x="298938" y="1334328"/>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184" y="0"/>
            <a:ext cx="6594303" cy="7319739"/>
          </a:xfrm>
          <a:prstGeom prst="rect">
            <a:avLst/>
          </a:prstGeom>
        </p:spPr>
      </p:pic>
      <p:sp>
        <p:nvSpPr>
          <p:cNvPr id="16" name="文本框 13"/>
          <p:cNvSpPr txBox="1"/>
          <p:nvPr/>
        </p:nvSpPr>
        <p:spPr>
          <a:xfrm>
            <a:off x="7912349" y="3475368"/>
            <a:ext cx="3443352"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biểu</a:t>
            </a:r>
            <a:r>
              <a:rPr lang="en-US" sz="3600" b="1">
                <a:solidFill>
                  <a:srgbClr val="FF0000"/>
                </a:solidFill>
                <a:latin typeface="Times New Roman" panose="02020603050405020304" pitchFamily="18" charset="0"/>
                <a:cs typeface="Times New Roman" panose="02020603050405020304" pitchFamily="18" charset="0"/>
              </a:rPr>
              <a:t> đồ?</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7782820" y="3863655"/>
            <a:ext cx="4184125" cy="707886"/>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4A, 4B, 4C</a:t>
            </a:r>
          </a:p>
        </p:txBody>
      </p:sp>
      <p:grpSp>
        <p:nvGrpSpPr>
          <p:cNvPr id="20" name="Group 19"/>
          <p:cNvGrpSpPr/>
          <p:nvPr/>
        </p:nvGrpSpPr>
        <p:grpSpPr>
          <a:xfrm>
            <a:off x="597202" y="1793631"/>
            <a:ext cx="808893" cy="2340857"/>
            <a:chOff x="597202" y="1793631"/>
            <a:chExt cx="808893" cy="2340857"/>
          </a:xfrm>
        </p:grpSpPr>
        <p:sp>
          <p:nvSpPr>
            <p:cNvPr id="7" name="Oval 6"/>
            <p:cNvSpPr/>
            <p:nvPr/>
          </p:nvSpPr>
          <p:spPr>
            <a:xfrm>
              <a:off x="633046" y="1793631"/>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597203" y="2584939"/>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597202" y="3395934"/>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66391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57110"/>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238380" y="2930085"/>
            <a:ext cx="3892495" cy="2308324"/>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Khối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gồm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532544" y="3034761"/>
            <a:ext cx="4766076" cy="2554545"/>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Khối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Bốn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lội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1230923" y="1743156"/>
            <a:ext cx="1459523"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Oval 22"/>
          <p:cNvSpPr/>
          <p:nvPr/>
        </p:nvSpPr>
        <p:spPr>
          <a:xfrm>
            <a:off x="2900787" y="1743156"/>
            <a:ext cx="862321" cy="929706"/>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3928241" y="1608022"/>
            <a:ext cx="1579872"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Oval 24"/>
          <p:cNvSpPr/>
          <p:nvPr/>
        </p:nvSpPr>
        <p:spPr>
          <a:xfrm>
            <a:off x="5413922" y="2270304"/>
            <a:ext cx="127593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8947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138160" y="3356942"/>
            <a:ext cx="3892495"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8489" y="3557447"/>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lớp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4C</a:t>
            </a:r>
          </a:p>
        </p:txBody>
      </p:sp>
      <p:sp>
        <p:nvSpPr>
          <p:cNvPr id="22" name="Oval 21"/>
          <p:cNvSpPr/>
          <p:nvPr/>
        </p:nvSpPr>
        <p:spPr>
          <a:xfrm>
            <a:off x="693999" y="1743156"/>
            <a:ext cx="1996447"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693999" y="3169265"/>
            <a:ext cx="220678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8892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078278" y="3423094"/>
            <a:ext cx="3892495" cy="1200329"/>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2206" y="3626970"/>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2" name="Oval 21"/>
          <p:cNvSpPr/>
          <p:nvPr/>
        </p:nvSpPr>
        <p:spPr>
          <a:xfrm>
            <a:off x="3717930" y="1549852"/>
            <a:ext cx="1996447" cy="1214735"/>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2644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843" y="-51731"/>
            <a:ext cx="7473195" cy="7319739"/>
          </a:xfrm>
          <a:prstGeom prst="rect">
            <a:avLst/>
          </a:prstGeom>
        </p:spPr>
      </p:pic>
      <p:sp>
        <p:nvSpPr>
          <p:cNvPr id="16" name="文本框 13"/>
          <p:cNvSpPr txBox="1"/>
          <p:nvPr/>
        </p:nvSpPr>
        <p:spPr>
          <a:xfrm>
            <a:off x="7258194" y="2908295"/>
            <a:ext cx="3892495" cy="2862322"/>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4B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4C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874776" y="3035128"/>
            <a:ext cx="5197908" cy="2862322"/>
          </a:xfrm>
          <a:prstGeom prst="rect">
            <a:avLst/>
          </a:prstGeom>
          <a:noFill/>
        </p:spPr>
        <p:txBody>
          <a:bodyPr wrap="square" rtlCol="0">
            <a:spAutoFit/>
          </a:bodyPr>
          <a:lstStyle/>
          <a:p>
            <a:pPr algn="ctr">
              <a:spcBef>
                <a:spcPct val="50000"/>
              </a:spcBef>
            </a:pPr>
            <a:r>
              <a:rPr lang="en-US" sz="4000" b="1" dirty="0">
                <a:solidFill>
                  <a:schemeClr val="accent6">
                    <a:lumMod val="50000"/>
                  </a:schemeClr>
                </a:solidFill>
                <a:latin typeface="Times New Roman" panose="02020603050405020304" pitchFamily="18" charset="0"/>
                <a:cs typeface="Times New Roman" panose="02020603050405020304" pitchFamily="18" charset="0"/>
              </a:rPr>
              <a:t>Hai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4B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4C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a:t>
            </a:r>
          </a:p>
          <a:p>
            <a:pPr algn="ctr">
              <a:spcBef>
                <a:spcPct val="50000"/>
              </a:spcBef>
            </a:pP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5249314" y="2375069"/>
            <a:ext cx="1406933" cy="21115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2447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188771" y="528233"/>
            <a:ext cx="11003229" cy="5520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3"/>
          <a:srcRect b="18491"/>
          <a:stretch/>
        </p:blipFill>
        <p:spPr bwMode="auto">
          <a:xfrm>
            <a:off x="-5129" y="1178966"/>
            <a:ext cx="6300421" cy="4427929"/>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3588784" y="3876336"/>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6744220" y="2100446"/>
            <a:ext cx="5386754" cy="2554545"/>
          </a:xfrm>
          <a:prstGeom prst="rect">
            <a:avLst/>
          </a:prstGeom>
          <a:noFill/>
        </p:spPr>
        <p:txBody>
          <a:bodyPr wrap="square" rtlCol="0">
            <a:spAutoFit/>
          </a:bodyPr>
          <a:lstStyle/>
          <a:p>
            <a:pPr>
              <a:spcBef>
                <a:spcPct val="50000"/>
              </a:spcBef>
            </a:pPr>
            <a:r>
              <a:rPr lang="en-US" sz="3200" b="1" dirty="0">
                <a:solidFill>
                  <a:schemeClr val="tx2"/>
                </a:solidFill>
                <a:latin typeface="Arial" charset="0"/>
              </a:rPr>
              <a:t>a.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2002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5 = 50 (</a:t>
            </a:r>
            <a:r>
              <a:rPr lang="en-US" sz="3200" b="1" dirty="0" err="1">
                <a:solidFill>
                  <a:schemeClr val="tx2"/>
                </a:solidFill>
                <a:latin typeface="Arial" charset="0"/>
              </a:rPr>
              <a:t>tạ</a:t>
            </a:r>
            <a:r>
              <a:rPr lang="en-US" sz="3200" b="1" dirty="0">
                <a:solidFill>
                  <a:schemeClr val="tx2"/>
                </a:solidFill>
                <a:latin typeface="Arial" charset="0"/>
              </a:rPr>
              <a:t>)</a:t>
            </a:r>
          </a:p>
          <a:p>
            <a:r>
              <a:rPr lang="en-US" sz="3200" b="1" dirty="0">
                <a:solidFill>
                  <a:schemeClr val="tx2"/>
                </a:solidFill>
                <a:latin typeface="Arial" charset="0"/>
              </a:rPr>
              <a:t>        </a:t>
            </a:r>
            <a:r>
              <a:rPr lang="en-US" sz="3200" b="1" dirty="0" err="1">
                <a:solidFill>
                  <a:schemeClr val="tx2"/>
                </a:solidFill>
                <a:latin typeface="Arial" charset="0"/>
              </a:rPr>
              <a:t>Đổi</a:t>
            </a:r>
            <a:r>
              <a:rPr lang="en-US" sz="3200" b="1" dirty="0">
                <a:solidFill>
                  <a:schemeClr val="tx2"/>
                </a:solidFill>
                <a:latin typeface="Arial" charset="0"/>
              </a:rPr>
              <a:t> 50 </a:t>
            </a:r>
            <a:r>
              <a:rPr lang="en-US" sz="3200" b="1" dirty="0" err="1">
                <a:solidFill>
                  <a:schemeClr val="tx2"/>
                </a:solidFill>
                <a:latin typeface="Arial" charset="0"/>
              </a:rPr>
              <a:t>tạ</a:t>
            </a:r>
            <a:r>
              <a:rPr lang="en-US" sz="3200" b="1" dirty="0">
                <a:solidFill>
                  <a:schemeClr val="tx2"/>
                </a:solidFill>
                <a:latin typeface="Arial" charset="0"/>
              </a:rPr>
              <a:t> = 5 </a:t>
            </a:r>
            <a:r>
              <a:rPr lang="en-US" sz="3200" b="1" dirty="0" err="1">
                <a:solidFill>
                  <a:schemeClr val="tx2"/>
                </a:solidFill>
                <a:latin typeface="Arial" charset="0"/>
              </a:rPr>
              <a:t>tấn</a:t>
            </a:r>
            <a:endParaRPr lang="en-US" sz="3200" b="1" dirty="0">
              <a:solidFill>
                <a:schemeClr val="tx2"/>
              </a:solidFill>
              <a:latin typeface="Arial" charset="0"/>
            </a:endParaRPr>
          </a:p>
        </p:txBody>
      </p:sp>
    </p:spTree>
    <p:extLst>
      <p:ext uri="{BB962C8B-B14F-4D97-AF65-F5344CB8AC3E}">
        <p14:creationId xmlns:p14="http://schemas.microsoft.com/office/powerpoint/2010/main" val="21589635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114" y="-209245"/>
            <a:ext cx="14369389" cy="7177210"/>
          </a:xfrm>
          <a:prstGeom prst="rect">
            <a:avLst/>
          </a:prstGeom>
        </p:spPr>
      </p:pic>
      <p:grpSp>
        <p:nvGrpSpPr>
          <p:cNvPr id="21" name="Group 20"/>
          <p:cNvGrpSpPr/>
          <p:nvPr/>
        </p:nvGrpSpPr>
        <p:grpSpPr>
          <a:xfrm>
            <a:off x="2088135" y="-518897"/>
            <a:ext cx="6545920" cy="4149065"/>
            <a:chOff x="3149492" y="-471382"/>
            <a:chExt cx="6545920" cy="4149065"/>
          </a:xfrm>
        </p:grpSpPr>
        <p:grpSp>
          <p:nvGrpSpPr>
            <p:cNvPr id="7" name="Group 6"/>
            <p:cNvGrpSpPr/>
            <p:nvPr/>
          </p:nvGrpSpPr>
          <p:grpSpPr>
            <a:xfrm rot="599648">
              <a:off x="3149492" y="-471382"/>
              <a:ext cx="6545920" cy="4149065"/>
              <a:chOff x="3301465" y="-1300811"/>
              <a:chExt cx="4899259" cy="4149065"/>
            </a:xfrm>
          </p:grpSpPr>
          <p:pic>
            <p:nvPicPr>
              <p:cNvPr id="12" name="图片 4">
                <a:extLst>
                  <a:ext uri="{FF2B5EF4-FFF2-40B4-BE49-F238E27FC236}">
                    <a16:creationId xmlns:a16="http://schemas.microsoft.com/office/drawing/2014/main" id="{7E9BC189-4FDA-412F-A3D5-96B9E25FC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69" r="6726" b="10634"/>
              <a:stretch/>
            </p:blipFill>
            <p:spPr>
              <a:xfrm>
                <a:off x="3301465" y="-1300811"/>
                <a:ext cx="4899259" cy="3572373"/>
              </a:xfrm>
              <a:prstGeom prst="rect">
                <a:avLst/>
              </a:prstGeom>
            </p:spPr>
          </p:pic>
          <p:grpSp>
            <p:nvGrpSpPr>
              <p:cNvPr id="3" name="Group 2"/>
              <p:cNvGrpSpPr/>
              <p:nvPr/>
            </p:nvGrpSpPr>
            <p:grpSpPr>
              <a:xfrm>
                <a:off x="4912385" y="2209725"/>
                <a:ext cx="765352" cy="638529"/>
                <a:chOff x="4912385" y="2209725"/>
                <a:chExt cx="765352" cy="638529"/>
              </a:xfrm>
            </p:grpSpPr>
            <p:sp>
              <p:nvSpPr>
                <p:cNvPr id="9" name="Oval 8"/>
                <p:cNvSpPr/>
                <p:nvPr/>
              </p:nvSpPr>
              <p:spPr>
                <a:xfrm>
                  <a:off x="4912385" y="2695854"/>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5372937" y="2209725"/>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119699" y="2512193"/>
                  <a:ext cx="229176" cy="1701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2" name="Rectangle 1"/>
            <p:cNvSpPr/>
            <p:nvPr/>
          </p:nvSpPr>
          <p:spPr>
            <a:xfrm>
              <a:off x="3782694" y="807318"/>
              <a:ext cx="1537600"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Giúp</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4" name="Rectangle 13"/>
            <p:cNvSpPr/>
            <p:nvPr/>
          </p:nvSpPr>
          <p:spPr>
            <a:xfrm>
              <a:off x="5402322" y="1242465"/>
              <a:ext cx="1271502"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ong</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sp>
          <p:nvSpPr>
            <p:cNvPr id="15" name="Rectangle 14"/>
            <p:cNvSpPr/>
            <p:nvPr/>
          </p:nvSpPr>
          <p:spPr>
            <a:xfrm>
              <a:off x="6935641" y="1500978"/>
              <a:ext cx="861134"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về</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6" name="Rectangle 15"/>
            <p:cNvSpPr/>
            <p:nvPr/>
          </p:nvSpPr>
          <p:spPr>
            <a:xfrm>
              <a:off x="8067852" y="1790151"/>
              <a:ext cx="827471"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tổ</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grpSp>
      <p:pic>
        <p:nvPicPr>
          <p:cNvPr id="5" name="Picture 4" descr="560ec1f238fa36f16d98f82a4df1b695.png">
            <a:hlinkClick r:id="rId6" action="ppaction://hlinksldjump"/>
          </p:cNvPr>
          <p:cNvPicPr>
            <a:picLocks noChangeAspect="1"/>
          </p:cNvPicPr>
          <p:nvPr/>
        </p:nvPicPr>
        <p:blipFill>
          <a:blip r:embed="rId7" cstate="print"/>
          <a:stretch>
            <a:fillRect/>
          </a:stretch>
        </p:blipFill>
        <p:spPr>
          <a:xfrm flipH="1">
            <a:off x="-3535808" y="2036001"/>
            <a:ext cx="2057400" cy="2436244"/>
          </a:xfrm>
          <a:prstGeom prst="rect">
            <a:avLst/>
          </a:prstGeom>
        </p:spPr>
      </p:pic>
      <p:pic>
        <p:nvPicPr>
          <p:cNvPr id="6" name="Picture 5" descr="07bd8c3cac6524c1da824b5c116ad819.png"/>
          <p:cNvPicPr>
            <a:picLocks noChangeAspect="1"/>
          </p:cNvPicPr>
          <p:nvPr/>
        </p:nvPicPr>
        <p:blipFill>
          <a:blip r:embed="rId8" cstate="print"/>
          <a:stretch>
            <a:fillRect/>
          </a:stretch>
        </p:blipFill>
        <p:spPr>
          <a:xfrm flipH="1">
            <a:off x="8481588" y="1599122"/>
            <a:ext cx="3124200" cy="2438400"/>
          </a:xfrm>
          <a:prstGeom prst="rect">
            <a:avLst/>
          </a:prstGeom>
        </p:spPr>
      </p:pic>
      <p:grpSp>
        <p:nvGrpSpPr>
          <p:cNvPr id="22" name="Group 21"/>
          <p:cNvGrpSpPr/>
          <p:nvPr/>
        </p:nvGrpSpPr>
        <p:grpSpPr>
          <a:xfrm>
            <a:off x="7006495" y="3964947"/>
            <a:ext cx="2351518" cy="1880942"/>
            <a:chOff x="6638478" y="3735411"/>
            <a:chExt cx="2351518" cy="1880942"/>
          </a:xfrm>
        </p:grpSpPr>
        <p:pic>
          <p:nvPicPr>
            <p:cNvPr id="19" name="图片 8">
              <a:extLst>
                <a:ext uri="{FF2B5EF4-FFF2-40B4-BE49-F238E27FC236}">
                  <a16:creationId xmlns:a16="http://schemas.microsoft.com/office/drawing/2014/main" id="{CE923061-5829-4C5D-AD25-A4E2F3C1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8478" y="3735411"/>
              <a:ext cx="2351518" cy="1880942"/>
            </a:xfrm>
            <a:prstGeom prst="rect">
              <a:avLst/>
            </a:prstGeom>
          </p:spPr>
        </p:pic>
        <p:sp>
          <p:nvSpPr>
            <p:cNvPr id="11" name="Rectangle 10">
              <a:hlinkClick r:id="rId10" action="ppaction://hlinksldjump"/>
            </p:cNvPr>
            <p:cNvSpPr/>
            <p:nvPr/>
          </p:nvSpPr>
          <p:spPr>
            <a:xfrm>
              <a:off x="6798285" y="4174172"/>
              <a:ext cx="2031903"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Tree>
    <p:extLst>
      <p:ext uri="{BB962C8B-B14F-4D97-AF65-F5344CB8AC3E}">
        <p14:creationId xmlns:p14="http://schemas.microsoft.com/office/powerpoint/2010/main" val="1112792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0.39674 0.02106 L 0.49206 0.04004 " pathEditMode="relative" rAng="0" ptsTypes="AA">
                                      <p:cBhvr>
                                        <p:cTn id="13" dur="1000" fill="hold"/>
                                        <p:tgtEl>
                                          <p:spTgt spid="5"/>
                                        </p:tgtEl>
                                        <p:attrNameLst>
                                          <p:attrName>ppt_x</p:attrName>
                                          <p:attrName>ppt_y</p:attrName>
                                        </p:attrNameLst>
                                      </p:cBhvr>
                                      <p:rCtr x="44440" y="949"/>
                                    </p:animMotion>
                                  </p:childTnLst>
                                </p:cTn>
                              </p:par>
                            </p:childTnLst>
                          </p:cTn>
                        </p:par>
                        <p:par>
                          <p:cTn id="14" fill="hold">
                            <p:stCondLst>
                              <p:cond delay="2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000"/>
                            </p:stCondLst>
                            <p:childTnLst>
                              <p:par>
                                <p:cTn id="22" presetID="45"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anim calcmode="lin" valueType="num">
                                      <p:cBhvr>
                                        <p:cTn id="25" dur="2000" fill="hold"/>
                                        <p:tgtEl>
                                          <p:spTgt spid="22"/>
                                        </p:tgtEl>
                                        <p:attrNameLst>
                                          <p:attrName>ppt_w</p:attrName>
                                        </p:attrNameLst>
                                      </p:cBhvr>
                                      <p:tavLst>
                                        <p:tav tm="0" fmla="#ppt_w*sin(2.5*pi*$)">
                                          <p:val>
                                            <p:fltVal val="0"/>
                                          </p:val>
                                        </p:tav>
                                        <p:tav tm="100000">
                                          <p:val>
                                            <p:fltVal val="1"/>
                                          </p:val>
                                        </p:tav>
                                      </p:tavLst>
                                    </p:anim>
                                    <p:anim calcmode="lin" valueType="num">
                                      <p:cBhvr>
                                        <p:cTn id="2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9" name="图片 4">
            <a:extLst>
              <a:ext uri="{FF2B5EF4-FFF2-40B4-BE49-F238E27FC236}">
                <a16:creationId xmlns:a16="http://schemas.microsoft.com/office/drawing/2014/main" id="{48BF11AC-6649-43B2-BBCA-912AFE0C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55" t="18703" r="65655" b="1585"/>
          <a:stretch/>
        </p:blipFill>
        <p:spPr>
          <a:xfrm rot="20653245">
            <a:off x="4790600" y="-227986"/>
            <a:ext cx="7012814" cy="6933724"/>
          </a:xfrm>
          <a:prstGeom prst="rect">
            <a:avLst/>
          </a:prstGeom>
        </p:spPr>
      </p:pic>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4"/>
          <a:srcRect b="18491"/>
          <a:stretch/>
        </p:blipFill>
        <p:spPr bwMode="auto">
          <a:xfrm>
            <a:off x="0" y="1502288"/>
            <a:ext cx="5081954" cy="3903620"/>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5769390" y="1562473"/>
            <a:ext cx="5386754" cy="4031873"/>
          </a:xfrm>
          <a:prstGeom prst="rect">
            <a:avLst/>
          </a:prstGeom>
          <a:noFill/>
        </p:spPr>
        <p:txBody>
          <a:bodyPr wrap="square" rtlCol="0">
            <a:spAutoFit/>
          </a:bodyPr>
          <a:lstStyle/>
          <a:p>
            <a:pPr>
              <a:spcBef>
                <a:spcPct val="50000"/>
              </a:spcBef>
            </a:pPr>
            <a:r>
              <a:rPr lang="en-US" sz="3200" b="1" dirty="0">
                <a:solidFill>
                  <a:schemeClr val="tx2"/>
                </a:solidFill>
                <a:latin typeface="Arial" charset="0"/>
              </a:rPr>
              <a:t>b.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2000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4 = 40 (</a:t>
            </a:r>
            <a:r>
              <a:rPr lang="en-US" sz="3200" b="1" dirty="0" err="1">
                <a:solidFill>
                  <a:schemeClr val="tx2"/>
                </a:solidFill>
                <a:latin typeface="Arial" charset="0"/>
              </a:rPr>
              <a:t>tạ</a:t>
            </a:r>
            <a:r>
              <a:rPr lang="en-US" sz="3200" b="1" dirty="0">
                <a:solidFill>
                  <a:schemeClr val="tx2"/>
                </a:solidFill>
                <a:latin typeface="Arial" charset="0"/>
              </a:rPr>
              <a:t>)</a:t>
            </a:r>
          </a:p>
          <a:p>
            <a:r>
              <a:rPr lang="vi-VN" sz="3200" b="1" dirty="0">
                <a:solidFill>
                  <a:schemeClr val="tx2"/>
                </a:solidFill>
                <a:latin typeface="Arial" charset="0"/>
              </a:rPr>
              <a:t>Số thóc năm 2002 gia đình bác Hà thu hoạch được nhiều hơn năm 2000 là:</a:t>
            </a:r>
            <a:endParaRPr lang="en-US" sz="3200" b="1" dirty="0">
              <a:solidFill>
                <a:schemeClr val="tx2"/>
              </a:solidFill>
              <a:latin typeface="Arial" charset="0"/>
            </a:endParaRPr>
          </a:p>
          <a:p>
            <a:r>
              <a:rPr lang="en-US" sz="3200" b="1" dirty="0">
                <a:solidFill>
                  <a:schemeClr val="tx2"/>
                </a:solidFill>
                <a:latin typeface="Arial" charset="0"/>
              </a:rPr>
              <a:t>        50 - 40 = 10 (</a:t>
            </a:r>
            <a:r>
              <a:rPr lang="en-US" sz="3200" b="1" dirty="0" err="1">
                <a:solidFill>
                  <a:schemeClr val="tx2"/>
                </a:solidFill>
                <a:latin typeface="Arial" charset="0"/>
              </a:rPr>
              <a:t>tạ</a:t>
            </a:r>
            <a:r>
              <a:rPr lang="en-US" sz="3200" b="1" dirty="0">
                <a:solidFill>
                  <a:schemeClr val="tx2"/>
                </a:solidFill>
                <a:latin typeface="Arial" charset="0"/>
              </a:rPr>
              <a:t>)</a:t>
            </a:r>
          </a:p>
        </p:txBody>
      </p:sp>
    </p:spTree>
    <p:extLst>
      <p:ext uri="{BB962C8B-B14F-4D97-AF65-F5344CB8AC3E}">
        <p14:creationId xmlns:p14="http://schemas.microsoft.com/office/powerpoint/2010/main" val="21372528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2">
            <a:extLst>
              <a:ext uri="{FF2B5EF4-FFF2-40B4-BE49-F238E27FC236}">
                <a16:creationId xmlns:a16="http://schemas.microsoft.com/office/drawing/2014/main" id="{7F757567-FEC4-446D-A078-9FBBC1C566FC}"/>
              </a:ext>
            </a:extLst>
          </p:cNvPr>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 name="任意多边形 5">
            <a:extLst>
              <a:ext uri="{FF2B5EF4-FFF2-40B4-BE49-F238E27FC236}">
                <a16:creationId xmlns:a16="http://schemas.microsoft.com/office/drawing/2014/main" id="{9E462C74-7B47-491C-B4EE-839E742A7DB1}"/>
              </a:ext>
            </a:extLst>
          </p:cNvPr>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5" name="Picture 3" descr="02">
            <a:extLst>
              <a:ext uri="{FF2B5EF4-FFF2-40B4-BE49-F238E27FC236}">
                <a16:creationId xmlns:a16="http://schemas.microsoft.com/office/drawing/2014/main" id="{26BC31DF-48FE-43A5-B379-DCEB7C5BD04F}"/>
              </a:ext>
            </a:extLst>
          </p:cNvPr>
          <p:cNvPicPr>
            <a:picLocks noChangeAspect="1" noChangeArrowheads="1"/>
          </p:cNvPicPr>
          <p:nvPr/>
        </p:nvPicPr>
        <p:blipFill rotWithShape="1">
          <a:blip r:embed="rId2"/>
          <a:srcRect b="18491"/>
          <a:stretch/>
        </p:blipFill>
        <p:spPr bwMode="auto">
          <a:xfrm>
            <a:off x="0" y="1502288"/>
            <a:ext cx="5081954" cy="3903620"/>
          </a:xfrm>
          <a:prstGeom prst="rect">
            <a:avLst/>
          </a:prstGeom>
          <a:noFill/>
          <a:ln w="9525">
            <a:solidFill>
              <a:schemeClr val="tx2"/>
            </a:solidFill>
            <a:miter lim="800000"/>
            <a:headEnd/>
            <a:tailEnd/>
          </a:ln>
        </p:spPr>
      </p:pic>
      <p:pic>
        <p:nvPicPr>
          <p:cNvPr id="6" name="图片 2">
            <a:extLst>
              <a:ext uri="{FF2B5EF4-FFF2-40B4-BE49-F238E27FC236}">
                <a16:creationId xmlns:a16="http://schemas.microsoft.com/office/drawing/2014/main" id="{8334D20E-C61C-4482-9FB9-9F5F03F84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7" name="Oval 6">
            <a:extLst>
              <a:ext uri="{FF2B5EF4-FFF2-40B4-BE49-F238E27FC236}">
                <a16:creationId xmlns:a16="http://schemas.microsoft.com/office/drawing/2014/main" id="{5FB310FC-B759-4538-82A0-5AFC4FEB52CA}"/>
              </a:ext>
            </a:extLst>
          </p:cNvPr>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5" name="图片 4">
            <a:extLst>
              <a:ext uri="{FF2B5EF4-FFF2-40B4-BE49-F238E27FC236}">
                <a16:creationId xmlns:a16="http://schemas.microsoft.com/office/drawing/2014/main" id="{11A04222-B245-4BC4-BF82-873A03876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55" t="18703" r="65655" b="1585"/>
          <a:stretch/>
        </p:blipFill>
        <p:spPr>
          <a:xfrm rot="20653245">
            <a:off x="5056005" y="182241"/>
            <a:ext cx="7012814" cy="6933724"/>
          </a:xfrm>
          <a:prstGeom prst="rect">
            <a:avLst/>
          </a:prstGeom>
        </p:spPr>
      </p:pic>
      <p:sp>
        <p:nvSpPr>
          <p:cNvPr id="16" name="TextBox 15">
            <a:extLst>
              <a:ext uri="{FF2B5EF4-FFF2-40B4-BE49-F238E27FC236}">
                <a16:creationId xmlns:a16="http://schemas.microsoft.com/office/drawing/2014/main" id="{31F3D35B-C0CC-4C5F-AF73-DB3B2DEA04B3}"/>
              </a:ext>
            </a:extLst>
          </p:cNvPr>
          <p:cNvSpPr txBox="1"/>
          <p:nvPr/>
        </p:nvSpPr>
        <p:spPr>
          <a:xfrm>
            <a:off x="5916639" y="1679692"/>
            <a:ext cx="5291545" cy="2434513"/>
          </a:xfrm>
          <a:prstGeom prst="rect">
            <a:avLst/>
          </a:prstGeom>
          <a:noFill/>
        </p:spPr>
        <p:txBody>
          <a:bodyPr wrap="square">
            <a:spAutoFit/>
          </a:bodyPr>
          <a:lstStyle/>
          <a:p>
            <a:pPr algn="just" rtl="0">
              <a:spcBef>
                <a:spcPts val="0"/>
              </a:spcBef>
              <a:spcAft>
                <a:spcPts val="0"/>
              </a:spcAft>
            </a:pPr>
            <a:r>
              <a:rPr lang="vi-VN" sz="2400" b="1" i="0" u="none" strike="noStrike" dirty="0">
                <a:solidFill>
                  <a:srgbClr val="002060"/>
                </a:solidFill>
                <a:effectLst/>
                <a:latin typeface="+mj-lt"/>
              </a:rPr>
              <a:t>c) </a:t>
            </a:r>
            <a:r>
              <a:rPr lang="vi-VN" sz="2400" b="1" i="0" u="none" strike="noStrike" dirty="0" err="1">
                <a:solidFill>
                  <a:srgbClr val="002060"/>
                </a:solidFill>
                <a:effectLst/>
                <a:latin typeface="+mj-lt"/>
              </a:rPr>
              <a:t>Cả</a:t>
            </a:r>
            <a:r>
              <a:rPr lang="vi-VN" sz="2400" b="1" i="0" u="none" strike="noStrike" dirty="0">
                <a:solidFill>
                  <a:srgbClr val="002060"/>
                </a:solidFill>
                <a:effectLst/>
                <a:latin typeface="+mj-lt"/>
              </a:rPr>
              <a:t> 3 năm gia </a:t>
            </a:r>
            <a:r>
              <a:rPr lang="vi-VN" sz="2400" b="1" i="0" u="none" strike="noStrike" dirty="0" err="1">
                <a:solidFill>
                  <a:srgbClr val="002060"/>
                </a:solidFill>
                <a:effectLst/>
                <a:latin typeface="+mj-lt"/>
              </a:rPr>
              <a:t>đình</a:t>
            </a:r>
            <a:r>
              <a:rPr lang="vi-VN" sz="2400" b="1" i="0" u="none" strike="noStrike" dirty="0">
                <a:solidFill>
                  <a:srgbClr val="002060"/>
                </a:solidFill>
                <a:effectLst/>
                <a:latin typeface="+mj-lt"/>
              </a:rPr>
              <a:t> </a:t>
            </a:r>
            <a:r>
              <a:rPr lang="vi-VN" sz="2400" b="1" i="0" u="none" strike="noStrike" dirty="0" err="1">
                <a:solidFill>
                  <a:srgbClr val="002060"/>
                </a:solidFill>
                <a:effectLst/>
                <a:latin typeface="+mj-lt"/>
              </a:rPr>
              <a:t>bác</a:t>
            </a:r>
            <a:r>
              <a:rPr lang="vi-VN" sz="2400" b="1" i="0" u="none" strike="noStrike" dirty="0">
                <a:solidFill>
                  <a:srgbClr val="002060"/>
                </a:solidFill>
                <a:effectLst/>
                <a:latin typeface="+mj-lt"/>
              </a:rPr>
              <a:t> </a:t>
            </a:r>
            <a:r>
              <a:rPr lang="vi-VN" sz="2400" b="1" i="0" u="none" strike="noStrike" dirty="0" err="1">
                <a:solidFill>
                  <a:srgbClr val="002060"/>
                </a:solidFill>
                <a:effectLst/>
                <a:latin typeface="+mj-lt"/>
              </a:rPr>
              <a:t>Hà</a:t>
            </a:r>
            <a:r>
              <a:rPr lang="vi-VN" sz="2400" b="1" i="0" u="none" strike="noStrike" dirty="0">
                <a:solidFill>
                  <a:srgbClr val="002060"/>
                </a:solidFill>
                <a:effectLst/>
                <a:latin typeface="+mj-lt"/>
              </a:rPr>
              <a:t> thu </a:t>
            </a:r>
            <a:r>
              <a:rPr lang="vi-VN" sz="2400" b="1" i="0" u="none" strike="noStrike" dirty="0" err="1">
                <a:solidFill>
                  <a:srgbClr val="002060"/>
                </a:solidFill>
                <a:effectLst/>
                <a:latin typeface="+mj-lt"/>
              </a:rPr>
              <a:t>hoạch</a:t>
            </a:r>
            <a:r>
              <a:rPr lang="vi-VN" sz="2400" b="1" i="0" u="none" strike="noStrike" dirty="0">
                <a:solidFill>
                  <a:srgbClr val="002060"/>
                </a:solidFill>
                <a:effectLst/>
                <a:latin typeface="+mj-lt"/>
              </a:rPr>
              <a:t> </a:t>
            </a:r>
            <a:r>
              <a:rPr lang="vi-VN" sz="2400" b="1" i="0" u="none" strike="noStrike" dirty="0" err="1">
                <a:solidFill>
                  <a:srgbClr val="002060"/>
                </a:solidFill>
                <a:effectLst/>
                <a:latin typeface="+mj-lt"/>
              </a:rPr>
              <a:t>được</a:t>
            </a:r>
            <a:r>
              <a:rPr lang="vi-VN" sz="2400" b="1" i="0" u="none" strike="noStrike" dirty="0">
                <a:solidFill>
                  <a:srgbClr val="002060"/>
                </a:solidFill>
                <a:effectLst/>
                <a:latin typeface="+mj-lt"/>
              </a:rPr>
              <a:t> bao nhiêu </a:t>
            </a:r>
            <a:r>
              <a:rPr lang="vi-VN" sz="2400" b="1" i="0" u="none" strike="noStrike" dirty="0" err="1">
                <a:solidFill>
                  <a:srgbClr val="002060"/>
                </a:solidFill>
                <a:effectLst/>
                <a:latin typeface="+mj-lt"/>
              </a:rPr>
              <a:t>tấn</a:t>
            </a:r>
            <a:r>
              <a:rPr lang="vi-VN" sz="2400" b="1" i="0" u="none" strike="noStrike" dirty="0">
                <a:solidFill>
                  <a:srgbClr val="002060"/>
                </a:solidFill>
                <a:effectLst/>
                <a:latin typeface="+mj-lt"/>
              </a:rPr>
              <a:t> </a:t>
            </a:r>
            <a:r>
              <a:rPr lang="vi-VN" sz="2400" b="1" i="0" u="none" strike="noStrike" dirty="0" err="1">
                <a:solidFill>
                  <a:srgbClr val="002060"/>
                </a:solidFill>
                <a:effectLst/>
                <a:latin typeface="+mj-lt"/>
              </a:rPr>
              <a:t>thóc</a:t>
            </a:r>
            <a:r>
              <a:rPr lang="vi-VN" sz="2400" b="1" i="0" u="none" strike="noStrike" dirty="0">
                <a:solidFill>
                  <a:srgbClr val="002060"/>
                </a:solidFill>
                <a:effectLst/>
                <a:latin typeface="+mj-lt"/>
              </a:rPr>
              <a:t>?</a:t>
            </a:r>
            <a:endParaRPr lang="vi-VN" sz="2400" b="1" dirty="0">
              <a:solidFill>
                <a:srgbClr val="002060"/>
              </a:solidFill>
              <a:effectLst/>
              <a:latin typeface="+mj-lt"/>
            </a:endParaRPr>
          </a:p>
          <a:p>
            <a:pPr algn="ctr" rtl="0">
              <a:lnSpc>
                <a:spcPct val="150000"/>
              </a:lnSpc>
              <a:spcBef>
                <a:spcPts val="0"/>
              </a:spcBef>
              <a:spcAft>
                <a:spcPts val="0"/>
              </a:spcAft>
            </a:pPr>
            <a:r>
              <a:rPr lang="vi-VN" sz="2400" b="1" i="0" u="none" strike="noStrike" dirty="0">
                <a:solidFill>
                  <a:srgbClr val="002060"/>
                </a:solidFill>
                <a:effectLst/>
                <a:latin typeface="+mj-lt"/>
              </a:rPr>
              <a:t>A. 11 </a:t>
            </a:r>
            <a:r>
              <a:rPr lang="vi-VN" sz="2400" b="1" i="0" u="none" strike="noStrike" dirty="0" err="1">
                <a:solidFill>
                  <a:srgbClr val="002060"/>
                </a:solidFill>
                <a:effectLst/>
                <a:latin typeface="+mj-lt"/>
              </a:rPr>
              <a:t>tấn</a:t>
            </a:r>
            <a:endParaRPr lang="vi-VN" sz="2400" b="1" dirty="0">
              <a:solidFill>
                <a:srgbClr val="002060"/>
              </a:solidFill>
              <a:effectLst/>
              <a:latin typeface="+mj-lt"/>
            </a:endParaRPr>
          </a:p>
          <a:p>
            <a:pPr algn="ctr" rtl="0">
              <a:lnSpc>
                <a:spcPct val="150000"/>
              </a:lnSpc>
              <a:spcBef>
                <a:spcPts val="0"/>
              </a:spcBef>
              <a:spcAft>
                <a:spcPts val="0"/>
              </a:spcAft>
            </a:pPr>
            <a:r>
              <a:rPr lang="vi-VN" sz="2400" b="1" i="0" u="none" strike="noStrike" dirty="0">
                <a:solidFill>
                  <a:srgbClr val="002060"/>
                </a:solidFill>
                <a:effectLst/>
                <a:latin typeface="+mj-lt"/>
              </a:rPr>
              <a:t> B. 12 </a:t>
            </a:r>
            <a:r>
              <a:rPr lang="vi-VN" sz="2400" b="1" i="0" u="none" strike="noStrike" dirty="0" err="1">
                <a:solidFill>
                  <a:srgbClr val="002060"/>
                </a:solidFill>
                <a:effectLst/>
                <a:latin typeface="+mj-lt"/>
              </a:rPr>
              <a:t>tấn</a:t>
            </a:r>
            <a:r>
              <a:rPr lang="vi-VN" sz="2400" b="1" i="0" u="none" strike="noStrike" dirty="0">
                <a:solidFill>
                  <a:srgbClr val="002060"/>
                </a:solidFill>
                <a:effectLst/>
                <a:latin typeface="+mj-lt"/>
              </a:rPr>
              <a:t> </a:t>
            </a:r>
            <a:endParaRPr lang="vi-VN" sz="2400" b="1" dirty="0">
              <a:solidFill>
                <a:srgbClr val="002060"/>
              </a:solidFill>
              <a:effectLst/>
              <a:latin typeface="+mj-lt"/>
            </a:endParaRPr>
          </a:p>
          <a:p>
            <a:pPr algn="ctr" rtl="0">
              <a:lnSpc>
                <a:spcPct val="150000"/>
              </a:lnSpc>
              <a:spcBef>
                <a:spcPts val="0"/>
              </a:spcBef>
              <a:spcAft>
                <a:spcPts val="0"/>
              </a:spcAft>
            </a:pPr>
            <a:r>
              <a:rPr lang="vi-VN" sz="2400" b="1" i="0" u="none" strike="noStrike" dirty="0">
                <a:solidFill>
                  <a:srgbClr val="002060"/>
                </a:solidFill>
                <a:effectLst/>
                <a:latin typeface="+mj-lt"/>
              </a:rPr>
              <a:t>C. 13 </a:t>
            </a:r>
            <a:r>
              <a:rPr lang="vi-VN" sz="2400" b="1" i="0" u="none" strike="noStrike" dirty="0" err="1">
                <a:solidFill>
                  <a:srgbClr val="002060"/>
                </a:solidFill>
                <a:effectLst/>
                <a:latin typeface="+mj-lt"/>
              </a:rPr>
              <a:t>tấn</a:t>
            </a:r>
            <a:endParaRPr lang="en-US" dirty="0"/>
          </a:p>
        </p:txBody>
      </p:sp>
      <p:sp>
        <p:nvSpPr>
          <p:cNvPr id="18" name="TextBox 17">
            <a:extLst>
              <a:ext uri="{FF2B5EF4-FFF2-40B4-BE49-F238E27FC236}">
                <a16:creationId xmlns:a16="http://schemas.microsoft.com/office/drawing/2014/main" id="{8CFBA14F-1B99-4E25-A5EE-DCF8E00982E5}"/>
              </a:ext>
            </a:extLst>
          </p:cNvPr>
          <p:cNvSpPr txBox="1"/>
          <p:nvPr/>
        </p:nvSpPr>
        <p:spPr>
          <a:xfrm>
            <a:off x="5751805" y="3984761"/>
            <a:ext cx="5528702" cy="2492990"/>
          </a:xfrm>
          <a:prstGeom prst="rect">
            <a:avLst/>
          </a:prstGeom>
          <a:noFill/>
        </p:spPr>
        <p:txBody>
          <a:bodyPr wrap="square">
            <a:spAutoFit/>
          </a:bodyPr>
          <a:lstStyle/>
          <a:p>
            <a:pPr algn="ctr" rtl="0">
              <a:spcBef>
                <a:spcPts val="0"/>
              </a:spcBef>
              <a:spcAft>
                <a:spcPts val="0"/>
              </a:spcAft>
            </a:pPr>
            <a:r>
              <a:rPr lang="vi-VN" sz="2400" b="0" i="0" u="none" strike="noStrike" dirty="0" err="1">
                <a:solidFill>
                  <a:srgbClr val="FF0000"/>
                </a:solidFill>
                <a:effectLst/>
                <a:latin typeface="+mj-lt"/>
              </a:rPr>
              <a:t>Bài</a:t>
            </a:r>
            <a:r>
              <a:rPr lang="vi-VN" sz="2400" b="0" i="0" u="none" strike="noStrike" dirty="0">
                <a:solidFill>
                  <a:srgbClr val="FF0000"/>
                </a:solidFill>
                <a:effectLst/>
                <a:latin typeface="+mj-lt"/>
              </a:rPr>
              <a:t> </a:t>
            </a:r>
            <a:r>
              <a:rPr lang="vi-VN" sz="2400" b="0" i="0" u="none" strike="noStrike" dirty="0" err="1">
                <a:solidFill>
                  <a:srgbClr val="FF0000"/>
                </a:solidFill>
                <a:effectLst/>
                <a:latin typeface="+mj-lt"/>
              </a:rPr>
              <a:t>làm</a:t>
            </a:r>
            <a:endParaRPr lang="vi-VN" sz="2400" b="0" dirty="0">
              <a:effectLst/>
              <a:latin typeface="+mj-lt"/>
            </a:endParaRPr>
          </a:p>
          <a:p>
            <a:pPr algn="just" rtl="0">
              <a:spcBef>
                <a:spcPts val="0"/>
              </a:spcBef>
              <a:spcAft>
                <a:spcPts val="0"/>
              </a:spcAft>
            </a:pPr>
            <a:r>
              <a:rPr lang="vi-VN" sz="2400" b="0" i="0" u="none" strike="noStrike" dirty="0" err="1">
                <a:solidFill>
                  <a:srgbClr val="FF0000"/>
                </a:solidFill>
                <a:effectLst/>
                <a:latin typeface="+mj-lt"/>
              </a:rPr>
              <a:t>Số</a:t>
            </a:r>
            <a:r>
              <a:rPr lang="vi-VN" sz="2400" b="0" i="0" u="none" strike="noStrike" dirty="0">
                <a:solidFill>
                  <a:srgbClr val="FF0000"/>
                </a:solidFill>
                <a:effectLst/>
                <a:latin typeface="+mj-lt"/>
              </a:rPr>
              <a:t> </a:t>
            </a:r>
            <a:r>
              <a:rPr lang="vi-VN" sz="2400" b="0" i="0" u="none" strike="noStrike" dirty="0" err="1">
                <a:solidFill>
                  <a:srgbClr val="FF0000"/>
                </a:solidFill>
                <a:effectLst/>
                <a:latin typeface="+mj-lt"/>
              </a:rPr>
              <a:t>thóc</a:t>
            </a:r>
            <a:r>
              <a:rPr lang="vi-VN" sz="2400" b="0" i="0" u="none" strike="noStrike" dirty="0">
                <a:solidFill>
                  <a:srgbClr val="FF0000"/>
                </a:solidFill>
                <a:effectLst/>
                <a:latin typeface="+mj-lt"/>
              </a:rPr>
              <a:t> </a:t>
            </a:r>
            <a:r>
              <a:rPr lang="vi-VN" sz="2400" b="0" i="0" u="none" strike="noStrike" dirty="0" err="1">
                <a:solidFill>
                  <a:srgbClr val="FF0000"/>
                </a:solidFill>
                <a:effectLst/>
                <a:latin typeface="+mj-lt"/>
              </a:rPr>
              <a:t>cả</a:t>
            </a:r>
            <a:r>
              <a:rPr lang="vi-VN" sz="2400" b="0" i="0" u="none" strike="noStrike" dirty="0">
                <a:solidFill>
                  <a:srgbClr val="FF0000"/>
                </a:solidFill>
                <a:effectLst/>
                <a:latin typeface="+mj-lt"/>
              </a:rPr>
              <a:t> 3 năm gia </a:t>
            </a:r>
            <a:r>
              <a:rPr lang="vi-VN" sz="2400" b="0" i="0" u="none" strike="noStrike" dirty="0" err="1">
                <a:solidFill>
                  <a:srgbClr val="FF0000"/>
                </a:solidFill>
                <a:effectLst/>
                <a:latin typeface="+mj-lt"/>
              </a:rPr>
              <a:t>đình</a:t>
            </a:r>
            <a:r>
              <a:rPr lang="vi-VN" sz="2400" b="0" i="0" u="none" strike="noStrike" dirty="0">
                <a:solidFill>
                  <a:srgbClr val="FF0000"/>
                </a:solidFill>
                <a:effectLst/>
                <a:latin typeface="+mj-lt"/>
              </a:rPr>
              <a:t> </a:t>
            </a:r>
            <a:r>
              <a:rPr lang="vi-VN" sz="2400" b="0" i="0" u="none" strike="noStrike" dirty="0" err="1">
                <a:solidFill>
                  <a:srgbClr val="FF0000"/>
                </a:solidFill>
                <a:effectLst/>
                <a:latin typeface="+mj-lt"/>
              </a:rPr>
              <a:t>bác</a:t>
            </a:r>
            <a:r>
              <a:rPr lang="vi-VN" sz="2400" b="0" i="0" u="none" strike="noStrike" dirty="0">
                <a:solidFill>
                  <a:srgbClr val="FF0000"/>
                </a:solidFill>
                <a:effectLst/>
                <a:latin typeface="+mj-lt"/>
              </a:rPr>
              <a:t> </a:t>
            </a:r>
            <a:r>
              <a:rPr lang="vi-VN" sz="2400" b="0" i="0" u="none" strike="noStrike" dirty="0" err="1">
                <a:solidFill>
                  <a:srgbClr val="FF0000"/>
                </a:solidFill>
                <a:effectLst/>
                <a:latin typeface="+mj-lt"/>
              </a:rPr>
              <a:t>Hà</a:t>
            </a:r>
            <a:r>
              <a:rPr lang="vi-VN" sz="2400" b="0" i="0" u="none" strike="noStrike" dirty="0">
                <a:solidFill>
                  <a:srgbClr val="FF0000"/>
                </a:solidFill>
                <a:effectLst/>
                <a:latin typeface="+mj-lt"/>
              </a:rPr>
              <a:t> thu </a:t>
            </a:r>
            <a:r>
              <a:rPr lang="vi-VN" sz="2400" b="0" i="0" u="none" strike="noStrike" dirty="0" err="1">
                <a:solidFill>
                  <a:srgbClr val="FF0000"/>
                </a:solidFill>
                <a:effectLst/>
                <a:latin typeface="+mj-lt"/>
              </a:rPr>
              <a:t>hoạch</a:t>
            </a:r>
            <a:r>
              <a:rPr lang="vi-VN" sz="2400" b="0" i="0" u="none" strike="noStrike" dirty="0">
                <a:solidFill>
                  <a:srgbClr val="FF0000"/>
                </a:solidFill>
                <a:effectLst/>
                <a:latin typeface="+mj-lt"/>
              </a:rPr>
              <a:t> </a:t>
            </a:r>
            <a:r>
              <a:rPr lang="vi-VN" sz="2400" b="0" i="0" u="none" strike="noStrike" dirty="0" err="1">
                <a:solidFill>
                  <a:srgbClr val="FF0000"/>
                </a:solidFill>
                <a:effectLst/>
                <a:latin typeface="+mj-lt"/>
              </a:rPr>
              <a:t>được</a:t>
            </a:r>
            <a:r>
              <a:rPr lang="vi-VN" sz="2400" b="0" i="0" u="none" strike="noStrike" dirty="0">
                <a:solidFill>
                  <a:srgbClr val="FF0000"/>
                </a:solidFill>
                <a:effectLst/>
                <a:latin typeface="+mj-lt"/>
              </a:rPr>
              <a:t> </a:t>
            </a:r>
            <a:r>
              <a:rPr lang="vi-VN" sz="2400" b="0" i="0" u="none" strike="noStrike" dirty="0" err="1">
                <a:solidFill>
                  <a:srgbClr val="FF0000"/>
                </a:solidFill>
                <a:effectLst/>
                <a:latin typeface="+mj-lt"/>
              </a:rPr>
              <a:t>là</a:t>
            </a:r>
            <a:r>
              <a:rPr lang="vi-VN" sz="2400" b="0" i="0" u="none" strike="noStrike" dirty="0">
                <a:solidFill>
                  <a:srgbClr val="FF0000"/>
                </a:solidFill>
                <a:effectLst/>
                <a:latin typeface="+mj-lt"/>
              </a:rPr>
              <a:t>:</a:t>
            </a:r>
            <a:endParaRPr lang="vi-VN" sz="2400" b="0" dirty="0">
              <a:effectLst/>
              <a:latin typeface="+mj-lt"/>
            </a:endParaRPr>
          </a:p>
          <a:p>
            <a:pPr algn="ctr" rtl="0">
              <a:spcBef>
                <a:spcPts val="0"/>
              </a:spcBef>
              <a:spcAft>
                <a:spcPts val="0"/>
              </a:spcAft>
            </a:pPr>
            <a:r>
              <a:rPr lang="vi-VN" sz="2400" b="0" i="0" u="none" strike="noStrike" dirty="0">
                <a:solidFill>
                  <a:srgbClr val="FF0000"/>
                </a:solidFill>
                <a:effectLst/>
                <a:latin typeface="+mj-lt"/>
              </a:rPr>
              <a:t>40 + 50  + (10 x 3) = 120 (</a:t>
            </a:r>
            <a:r>
              <a:rPr lang="vi-VN" sz="2400" b="0" i="0" u="none" strike="noStrike" dirty="0" err="1">
                <a:solidFill>
                  <a:srgbClr val="FF0000"/>
                </a:solidFill>
                <a:effectLst/>
                <a:latin typeface="+mj-lt"/>
              </a:rPr>
              <a:t>tạ</a:t>
            </a:r>
            <a:r>
              <a:rPr lang="vi-VN" sz="2400" b="0" i="0" u="none" strike="noStrike" dirty="0">
                <a:solidFill>
                  <a:srgbClr val="FF0000"/>
                </a:solidFill>
                <a:effectLst/>
                <a:latin typeface="+mj-lt"/>
              </a:rPr>
              <a:t>)</a:t>
            </a:r>
            <a:endParaRPr lang="vi-VN" sz="2400" b="0" dirty="0">
              <a:effectLst/>
              <a:latin typeface="+mj-lt"/>
            </a:endParaRPr>
          </a:p>
          <a:p>
            <a:pPr algn="ctr" rtl="0">
              <a:spcBef>
                <a:spcPts val="0"/>
              </a:spcBef>
              <a:spcAft>
                <a:spcPts val="0"/>
              </a:spcAft>
            </a:pPr>
            <a:r>
              <a:rPr lang="vi-VN" sz="2400" b="0" i="0" u="none" strike="noStrike" dirty="0" err="1">
                <a:solidFill>
                  <a:srgbClr val="FF0000"/>
                </a:solidFill>
                <a:effectLst/>
                <a:latin typeface="+mj-lt"/>
              </a:rPr>
              <a:t>Đổi</a:t>
            </a:r>
            <a:r>
              <a:rPr lang="vi-VN" sz="2400" b="0" i="0" u="none" strike="noStrike" dirty="0">
                <a:solidFill>
                  <a:srgbClr val="FF0000"/>
                </a:solidFill>
                <a:effectLst/>
                <a:latin typeface="+mj-lt"/>
              </a:rPr>
              <a:t>: 120 </a:t>
            </a:r>
            <a:r>
              <a:rPr lang="vi-VN" sz="2400" b="0" i="0" u="none" strike="noStrike" dirty="0" err="1">
                <a:solidFill>
                  <a:srgbClr val="FF0000"/>
                </a:solidFill>
                <a:effectLst/>
                <a:latin typeface="+mj-lt"/>
              </a:rPr>
              <a:t>tạ</a:t>
            </a:r>
            <a:r>
              <a:rPr lang="vi-VN" sz="2400" b="0" i="0" u="none" strike="noStrike" dirty="0">
                <a:solidFill>
                  <a:srgbClr val="FF0000"/>
                </a:solidFill>
                <a:effectLst/>
                <a:latin typeface="+mj-lt"/>
              </a:rPr>
              <a:t> =12 </a:t>
            </a:r>
            <a:r>
              <a:rPr lang="vi-VN" sz="2400" b="0" i="0" u="none" strike="noStrike" dirty="0" err="1">
                <a:solidFill>
                  <a:srgbClr val="FF0000"/>
                </a:solidFill>
                <a:effectLst/>
                <a:latin typeface="+mj-lt"/>
              </a:rPr>
              <a:t>tấn</a:t>
            </a:r>
            <a:endParaRPr lang="vi-VN" sz="2400" b="0" dirty="0">
              <a:effectLst/>
              <a:latin typeface="+mj-lt"/>
            </a:endParaRPr>
          </a:p>
          <a:p>
            <a:br>
              <a:rPr lang="vi-VN" dirty="0"/>
            </a:br>
            <a:endParaRPr lang="en-US" dirty="0"/>
          </a:p>
        </p:txBody>
      </p:sp>
      <p:sp>
        <p:nvSpPr>
          <p:cNvPr id="19" name="Oval 18">
            <a:extLst>
              <a:ext uri="{FF2B5EF4-FFF2-40B4-BE49-F238E27FC236}">
                <a16:creationId xmlns:a16="http://schemas.microsoft.com/office/drawing/2014/main" id="{C6F151A1-96AC-47D3-AD44-B4DEAD702B57}"/>
              </a:ext>
            </a:extLst>
          </p:cNvPr>
          <p:cNvSpPr/>
          <p:nvPr/>
        </p:nvSpPr>
        <p:spPr>
          <a:xfrm>
            <a:off x="7808067" y="3059613"/>
            <a:ext cx="583894" cy="6034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42332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2">
            <a:extLst>
              <a:ext uri="{FF2B5EF4-FFF2-40B4-BE49-F238E27FC236}">
                <a16:creationId xmlns:a16="http://schemas.microsoft.com/office/drawing/2014/main" id="{1DE26CA1-AD4B-4A44-AC40-DB78EA61085C}"/>
              </a:ext>
            </a:extLst>
          </p:cNvPr>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 name="任意多边形 5">
            <a:extLst>
              <a:ext uri="{FF2B5EF4-FFF2-40B4-BE49-F238E27FC236}">
                <a16:creationId xmlns:a16="http://schemas.microsoft.com/office/drawing/2014/main" id="{AE5BAE02-4584-4357-873C-4C8DA783E781}"/>
              </a:ext>
            </a:extLst>
          </p:cNvPr>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4" name="Picture 3" descr="02">
            <a:extLst>
              <a:ext uri="{FF2B5EF4-FFF2-40B4-BE49-F238E27FC236}">
                <a16:creationId xmlns:a16="http://schemas.microsoft.com/office/drawing/2014/main" id="{4AC7E74B-ECFF-4E04-A562-AE9D70AC0A41}"/>
              </a:ext>
            </a:extLst>
          </p:cNvPr>
          <p:cNvPicPr>
            <a:picLocks noChangeAspect="1" noChangeArrowheads="1"/>
          </p:cNvPicPr>
          <p:nvPr/>
        </p:nvPicPr>
        <p:blipFill rotWithShape="1">
          <a:blip r:embed="rId2"/>
          <a:srcRect b="18491"/>
          <a:stretch/>
        </p:blipFill>
        <p:spPr bwMode="auto">
          <a:xfrm>
            <a:off x="0" y="1502288"/>
            <a:ext cx="5081954" cy="3903620"/>
          </a:xfrm>
          <a:prstGeom prst="rect">
            <a:avLst/>
          </a:prstGeom>
          <a:noFill/>
          <a:ln w="9525">
            <a:solidFill>
              <a:schemeClr val="tx2"/>
            </a:solidFill>
            <a:miter lim="800000"/>
            <a:headEnd/>
            <a:tailEnd/>
          </a:ln>
        </p:spPr>
      </p:pic>
      <p:pic>
        <p:nvPicPr>
          <p:cNvPr id="5" name="图片 2">
            <a:extLst>
              <a:ext uri="{FF2B5EF4-FFF2-40B4-BE49-F238E27FC236}">
                <a16:creationId xmlns:a16="http://schemas.microsoft.com/office/drawing/2014/main" id="{3A36DEFD-E21F-4108-B1C2-01D03E513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6" name="Oval 5">
            <a:extLst>
              <a:ext uri="{FF2B5EF4-FFF2-40B4-BE49-F238E27FC236}">
                <a16:creationId xmlns:a16="http://schemas.microsoft.com/office/drawing/2014/main" id="{8EA67483-9326-413A-AA2A-BB4CF770F025}"/>
              </a:ext>
            </a:extLst>
          </p:cNvPr>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图片 4">
            <a:extLst>
              <a:ext uri="{FF2B5EF4-FFF2-40B4-BE49-F238E27FC236}">
                <a16:creationId xmlns:a16="http://schemas.microsoft.com/office/drawing/2014/main" id="{23D3156D-BB3D-4ECD-BE7F-3B75417EA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55" t="18703" r="65655" b="1585"/>
          <a:stretch/>
        </p:blipFill>
        <p:spPr>
          <a:xfrm rot="20653245">
            <a:off x="5056005" y="182241"/>
            <a:ext cx="7012814" cy="6933724"/>
          </a:xfrm>
          <a:prstGeom prst="rect">
            <a:avLst/>
          </a:prstGeom>
        </p:spPr>
      </p:pic>
      <p:sp>
        <p:nvSpPr>
          <p:cNvPr id="8" name="TextBox 7">
            <a:extLst>
              <a:ext uri="{FF2B5EF4-FFF2-40B4-BE49-F238E27FC236}">
                <a16:creationId xmlns:a16="http://schemas.microsoft.com/office/drawing/2014/main" id="{FC120454-5956-4876-B4DE-ACCE6FFFBE8A}"/>
              </a:ext>
            </a:extLst>
          </p:cNvPr>
          <p:cNvSpPr txBox="1"/>
          <p:nvPr/>
        </p:nvSpPr>
        <p:spPr>
          <a:xfrm>
            <a:off x="5916639" y="2569563"/>
            <a:ext cx="5291545" cy="2815643"/>
          </a:xfrm>
          <a:prstGeom prst="rect">
            <a:avLst/>
          </a:prstGeom>
          <a:noFill/>
        </p:spPr>
        <p:txBody>
          <a:bodyPr wrap="square">
            <a:spAutoFit/>
          </a:bodyPr>
          <a:lstStyle/>
          <a:p>
            <a:pPr algn="just" rtl="0">
              <a:spcBef>
                <a:spcPts val="0"/>
              </a:spcBef>
              <a:spcAft>
                <a:spcPts val="0"/>
              </a:spcAft>
            </a:pPr>
            <a:r>
              <a:rPr lang="vi-VN" sz="2800" b="1" i="0" u="none" strike="noStrike" dirty="0">
                <a:solidFill>
                  <a:srgbClr val="002060"/>
                </a:solidFill>
                <a:effectLst/>
                <a:latin typeface="Times New Roman "/>
              </a:rPr>
              <a:t>c) </a:t>
            </a:r>
            <a:r>
              <a:rPr lang="en-US" sz="2800" b="1" i="0" u="none" strike="noStrike" dirty="0" err="1">
                <a:solidFill>
                  <a:srgbClr val="002060"/>
                </a:solidFill>
                <a:effectLst/>
                <a:latin typeface="Times New Roman "/>
              </a:rPr>
              <a:t>Năm</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gia</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đình</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bác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Hà</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thu</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hoạch</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được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nhiều</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thóc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nhất</a:t>
            </a:r>
            <a:r>
              <a:rPr lang="en-US" sz="2800" b="1" i="0" u="none" strike="noStrike" dirty="0">
                <a:solidFill>
                  <a:srgbClr val="002060"/>
                </a:solidFill>
                <a:effectLst/>
                <a:latin typeface="Times New Roman "/>
              </a:rPr>
              <a:t>:</a:t>
            </a:r>
            <a:endParaRPr lang="vi-VN" sz="2800" b="1" dirty="0">
              <a:solidFill>
                <a:srgbClr val="002060"/>
              </a:solidFill>
              <a:effectLst/>
              <a:latin typeface="Times New Roman "/>
            </a:endParaRPr>
          </a:p>
          <a:p>
            <a:pPr marL="457200" indent="-457200" algn="ctr" rtl="0">
              <a:lnSpc>
                <a:spcPct val="150000"/>
              </a:lnSpc>
              <a:spcBef>
                <a:spcPts val="0"/>
              </a:spcBef>
              <a:spcAft>
                <a:spcPts val="0"/>
              </a:spcAft>
              <a:buAutoNum type="alphaUcPeriod"/>
            </a:pPr>
            <a:r>
              <a:rPr lang="en-US" sz="2800" b="1" i="0" u="none" strike="noStrike" dirty="0" err="1">
                <a:solidFill>
                  <a:srgbClr val="002060"/>
                </a:solidFill>
                <a:effectLst/>
                <a:latin typeface="Times New Roman "/>
              </a:rPr>
              <a:t>Năm</a:t>
            </a:r>
            <a:r>
              <a:rPr lang="en-US" sz="2800" b="1" i="0" u="none" strike="noStrike" dirty="0">
                <a:solidFill>
                  <a:srgbClr val="002060"/>
                </a:solidFill>
                <a:effectLst/>
                <a:latin typeface="Times New Roman "/>
              </a:rPr>
              <a:t> 2002</a:t>
            </a:r>
          </a:p>
          <a:p>
            <a:pPr algn="ctr" rtl="0">
              <a:lnSpc>
                <a:spcPct val="150000"/>
              </a:lnSpc>
              <a:spcBef>
                <a:spcPts val="0"/>
              </a:spcBef>
              <a:spcAft>
                <a:spcPts val="0"/>
              </a:spcAft>
            </a:pPr>
            <a:r>
              <a:rPr lang="vi-VN" sz="2800" b="1" i="0" u="none" strike="noStrike" dirty="0">
                <a:solidFill>
                  <a:srgbClr val="002060"/>
                </a:solidFill>
                <a:effectLst/>
                <a:latin typeface="Times New Roman "/>
              </a:rPr>
              <a:t>B.  </a:t>
            </a:r>
            <a:r>
              <a:rPr lang="en-US" sz="2800" b="1" dirty="0" err="1">
                <a:solidFill>
                  <a:srgbClr val="002060"/>
                </a:solidFill>
                <a:latin typeface="Times New Roman "/>
              </a:rPr>
              <a:t>Năm</a:t>
            </a:r>
            <a:r>
              <a:rPr lang="en-US" sz="2800" b="1" dirty="0">
                <a:solidFill>
                  <a:srgbClr val="002060"/>
                </a:solidFill>
                <a:latin typeface="Times New Roman "/>
              </a:rPr>
              <a:t> 2000</a:t>
            </a:r>
          </a:p>
          <a:p>
            <a:pPr algn="ctr" rtl="0">
              <a:lnSpc>
                <a:spcPct val="150000"/>
              </a:lnSpc>
              <a:spcBef>
                <a:spcPts val="0"/>
              </a:spcBef>
              <a:spcAft>
                <a:spcPts val="0"/>
              </a:spcAft>
            </a:pPr>
            <a:r>
              <a:rPr lang="vi-VN" sz="2800" b="1" i="0" u="none" strike="noStrike" dirty="0">
                <a:solidFill>
                  <a:srgbClr val="002060"/>
                </a:solidFill>
                <a:effectLst/>
                <a:latin typeface="Times New Roman "/>
              </a:rPr>
              <a:t>C. </a:t>
            </a:r>
            <a:r>
              <a:rPr lang="en-US" sz="2800" b="1" dirty="0" err="1">
                <a:solidFill>
                  <a:srgbClr val="002060"/>
                </a:solidFill>
                <a:latin typeface="Times New Roman "/>
              </a:rPr>
              <a:t>Năm</a:t>
            </a:r>
            <a:r>
              <a:rPr lang="en-US" sz="2800" b="1" dirty="0">
                <a:solidFill>
                  <a:srgbClr val="002060"/>
                </a:solidFill>
                <a:latin typeface="Times New Roman "/>
              </a:rPr>
              <a:t> 2001</a:t>
            </a:r>
            <a:endParaRPr lang="en-US" sz="2800" dirty="0">
              <a:latin typeface="Times New Roman "/>
            </a:endParaRPr>
          </a:p>
        </p:txBody>
      </p:sp>
      <p:sp>
        <p:nvSpPr>
          <p:cNvPr id="10" name="Oval 9">
            <a:extLst>
              <a:ext uri="{FF2B5EF4-FFF2-40B4-BE49-F238E27FC236}">
                <a16:creationId xmlns:a16="http://schemas.microsoft.com/office/drawing/2014/main" id="{84ED2BA9-EA7F-46D2-8DEC-D9EF6B329792}"/>
              </a:ext>
            </a:extLst>
          </p:cNvPr>
          <p:cNvSpPr/>
          <p:nvPr/>
        </p:nvSpPr>
        <p:spPr>
          <a:xfrm>
            <a:off x="7414351" y="3553998"/>
            <a:ext cx="583894" cy="6034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8745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2">
            <a:extLst>
              <a:ext uri="{FF2B5EF4-FFF2-40B4-BE49-F238E27FC236}">
                <a16:creationId xmlns:a16="http://schemas.microsoft.com/office/drawing/2014/main" id="{23EA0C81-E2A9-47C7-9F84-1CFBF4BC9230}"/>
              </a:ext>
            </a:extLst>
          </p:cNvPr>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 name="任意多边形 5">
            <a:extLst>
              <a:ext uri="{FF2B5EF4-FFF2-40B4-BE49-F238E27FC236}">
                <a16:creationId xmlns:a16="http://schemas.microsoft.com/office/drawing/2014/main" id="{840A2339-CE3D-4414-8941-0C09C66F03B7}"/>
              </a:ext>
            </a:extLst>
          </p:cNvPr>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4" name="Picture 3" descr="02">
            <a:extLst>
              <a:ext uri="{FF2B5EF4-FFF2-40B4-BE49-F238E27FC236}">
                <a16:creationId xmlns:a16="http://schemas.microsoft.com/office/drawing/2014/main" id="{5538C091-8F0E-4D78-9606-99D6E046401F}"/>
              </a:ext>
            </a:extLst>
          </p:cNvPr>
          <p:cNvPicPr>
            <a:picLocks noChangeAspect="1" noChangeArrowheads="1"/>
          </p:cNvPicPr>
          <p:nvPr/>
        </p:nvPicPr>
        <p:blipFill rotWithShape="1">
          <a:blip r:embed="rId2"/>
          <a:srcRect b="18491"/>
          <a:stretch/>
        </p:blipFill>
        <p:spPr bwMode="auto">
          <a:xfrm>
            <a:off x="0" y="1502288"/>
            <a:ext cx="5081954" cy="3903620"/>
          </a:xfrm>
          <a:prstGeom prst="rect">
            <a:avLst/>
          </a:prstGeom>
          <a:noFill/>
          <a:ln w="9525">
            <a:solidFill>
              <a:schemeClr val="tx2"/>
            </a:solidFill>
            <a:miter lim="800000"/>
            <a:headEnd/>
            <a:tailEnd/>
          </a:ln>
        </p:spPr>
      </p:pic>
      <p:pic>
        <p:nvPicPr>
          <p:cNvPr id="5" name="图片 2">
            <a:extLst>
              <a:ext uri="{FF2B5EF4-FFF2-40B4-BE49-F238E27FC236}">
                <a16:creationId xmlns:a16="http://schemas.microsoft.com/office/drawing/2014/main" id="{1B912C3E-CFA6-4839-90D8-A928C76E1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6" name="Oval 5">
            <a:extLst>
              <a:ext uri="{FF2B5EF4-FFF2-40B4-BE49-F238E27FC236}">
                <a16:creationId xmlns:a16="http://schemas.microsoft.com/office/drawing/2014/main" id="{577A513B-CD15-4770-90EE-FE8008985068}"/>
              </a:ext>
            </a:extLst>
          </p:cNvPr>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图片 4">
            <a:extLst>
              <a:ext uri="{FF2B5EF4-FFF2-40B4-BE49-F238E27FC236}">
                <a16:creationId xmlns:a16="http://schemas.microsoft.com/office/drawing/2014/main" id="{FAD5D860-7EA3-4E5F-8D39-7C12FEA093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55" t="18703" r="65655" b="1585"/>
          <a:stretch/>
        </p:blipFill>
        <p:spPr>
          <a:xfrm rot="20653245">
            <a:off x="5056005" y="182241"/>
            <a:ext cx="7012814" cy="6933724"/>
          </a:xfrm>
          <a:prstGeom prst="rect">
            <a:avLst/>
          </a:prstGeom>
        </p:spPr>
      </p:pic>
      <p:sp>
        <p:nvSpPr>
          <p:cNvPr id="8" name="TextBox 7">
            <a:extLst>
              <a:ext uri="{FF2B5EF4-FFF2-40B4-BE49-F238E27FC236}">
                <a16:creationId xmlns:a16="http://schemas.microsoft.com/office/drawing/2014/main" id="{80750D78-27FB-4FEE-9B15-EE55A4BB24A2}"/>
              </a:ext>
            </a:extLst>
          </p:cNvPr>
          <p:cNvSpPr txBox="1"/>
          <p:nvPr/>
        </p:nvSpPr>
        <p:spPr>
          <a:xfrm>
            <a:off x="5916639" y="2569563"/>
            <a:ext cx="5291545" cy="2815643"/>
          </a:xfrm>
          <a:prstGeom prst="rect">
            <a:avLst/>
          </a:prstGeom>
          <a:noFill/>
        </p:spPr>
        <p:txBody>
          <a:bodyPr wrap="square">
            <a:spAutoFit/>
          </a:bodyPr>
          <a:lstStyle/>
          <a:p>
            <a:pPr algn="just" rtl="0">
              <a:spcBef>
                <a:spcPts val="0"/>
              </a:spcBef>
              <a:spcAft>
                <a:spcPts val="0"/>
              </a:spcAft>
            </a:pPr>
            <a:r>
              <a:rPr lang="vi-VN" sz="2800" b="1" i="0" u="none" strike="noStrike" dirty="0">
                <a:solidFill>
                  <a:srgbClr val="002060"/>
                </a:solidFill>
                <a:effectLst/>
                <a:latin typeface="Times New Roman "/>
              </a:rPr>
              <a:t>c) </a:t>
            </a:r>
            <a:r>
              <a:rPr lang="en-US" sz="2800" b="1" i="0" u="none" strike="noStrike" dirty="0" err="1">
                <a:solidFill>
                  <a:srgbClr val="002060"/>
                </a:solidFill>
                <a:effectLst/>
                <a:latin typeface="Times New Roman "/>
              </a:rPr>
              <a:t>Năm</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gia</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đình</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bác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Hà</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thu</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hoạch</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được</a:t>
            </a:r>
            <a:r>
              <a:rPr lang="en-US" sz="2800" b="1" i="0" u="none" strike="noStrike" dirty="0">
                <a:solidFill>
                  <a:srgbClr val="002060"/>
                </a:solidFill>
                <a:effectLst/>
                <a:latin typeface="Times New Roman "/>
              </a:rPr>
              <a:t> </a:t>
            </a:r>
            <a:r>
              <a:rPr lang="en-US" sz="2800" b="1" dirty="0" err="1">
                <a:solidFill>
                  <a:srgbClr val="002060"/>
                </a:solidFill>
                <a:latin typeface="Times New Roman "/>
              </a:rPr>
              <a:t>ít</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thóc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nhất</a:t>
            </a:r>
            <a:r>
              <a:rPr lang="en-US" sz="2800" b="1" i="0" u="none" strike="noStrike" dirty="0">
                <a:solidFill>
                  <a:srgbClr val="002060"/>
                </a:solidFill>
                <a:effectLst/>
                <a:latin typeface="Times New Roman "/>
              </a:rPr>
              <a:t>:</a:t>
            </a:r>
            <a:endParaRPr lang="vi-VN" sz="2800" b="1" dirty="0">
              <a:solidFill>
                <a:srgbClr val="002060"/>
              </a:solidFill>
              <a:effectLst/>
              <a:latin typeface="Times New Roman "/>
            </a:endParaRPr>
          </a:p>
          <a:p>
            <a:pPr marL="457200" indent="-457200" algn="ctr" rtl="0">
              <a:lnSpc>
                <a:spcPct val="150000"/>
              </a:lnSpc>
              <a:spcBef>
                <a:spcPts val="0"/>
              </a:spcBef>
              <a:spcAft>
                <a:spcPts val="0"/>
              </a:spcAft>
              <a:buAutoNum type="alphaUcPeriod"/>
            </a:pPr>
            <a:r>
              <a:rPr lang="en-US" sz="2800" b="1" i="0" u="none" strike="noStrike" dirty="0" err="1">
                <a:solidFill>
                  <a:srgbClr val="002060"/>
                </a:solidFill>
                <a:effectLst/>
                <a:latin typeface="Times New Roman "/>
              </a:rPr>
              <a:t>Năm</a:t>
            </a:r>
            <a:r>
              <a:rPr lang="en-US" sz="2800" b="1" i="0" u="none" strike="noStrike" dirty="0">
                <a:solidFill>
                  <a:srgbClr val="002060"/>
                </a:solidFill>
                <a:effectLst/>
                <a:latin typeface="Times New Roman "/>
              </a:rPr>
              <a:t> 2002</a:t>
            </a:r>
          </a:p>
          <a:p>
            <a:pPr algn="ctr" rtl="0">
              <a:lnSpc>
                <a:spcPct val="150000"/>
              </a:lnSpc>
              <a:spcBef>
                <a:spcPts val="0"/>
              </a:spcBef>
              <a:spcAft>
                <a:spcPts val="0"/>
              </a:spcAft>
            </a:pPr>
            <a:r>
              <a:rPr lang="vi-VN" sz="2800" b="1" i="0" u="none" strike="noStrike" dirty="0">
                <a:solidFill>
                  <a:srgbClr val="002060"/>
                </a:solidFill>
                <a:effectLst/>
                <a:latin typeface="Times New Roman "/>
              </a:rPr>
              <a:t>B.  </a:t>
            </a:r>
            <a:r>
              <a:rPr lang="en-US" sz="2800" b="1" dirty="0" err="1">
                <a:solidFill>
                  <a:srgbClr val="002060"/>
                </a:solidFill>
                <a:latin typeface="Times New Roman "/>
              </a:rPr>
              <a:t>Năm</a:t>
            </a:r>
            <a:r>
              <a:rPr lang="en-US" sz="2800" b="1" dirty="0">
                <a:solidFill>
                  <a:srgbClr val="002060"/>
                </a:solidFill>
                <a:latin typeface="Times New Roman "/>
              </a:rPr>
              <a:t> 2000</a:t>
            </a:r>
          </a:p>
          <a:p>
            <a:pPr algn="ctr" rtl="0">
              <a:lnSpc>
                <a:spcPct val="150000"/>
              </a:lnSpc>
              <a:spcBef>
                <a:spcPts val="0"/>
              </a:spcBef>
              <a:spcAft>
                <a:spcPts val="0"/>
              </a:spcAft>
            </a:pPr>
            <a:r>
              <a:rPr lang="vi-VN" sz="2800" b="1" i="0" u="none" strike="noStrike" dirty="0">
                <a:solidFill>
                  <a:srgbClr val="002060"/>
                </a:solidFill>
                <a:effectLst/>
                <a:latin typeface="Times New Roman "/>
              </a:rPr>
              <a:t>C. </a:t>
            </a:r>
            <a:r>
              <a:rPr lang="en-US" sz="2800" b="1" dirty="0" err="1">
                <a:solidFill>
                  <a:srgbClr val="002060"/>
                </a:solidFill>
                <a:latin typeface="Times New Roman "/>
              </a:rPr>
              <a:t>Năm</a:t>
            </a:r>
            <a:r>
              <a:rPr lang="en-US" sz="2800" b="1" dirty="0">
                <a:solidFill>
                  <a:srgbClr val="002060"/>
                </a:solidFill>
                <a:latin typeface="Times New Roman "/>
              </a:rPr>
              <a:t> 2001</a:t>
            </a:r>
            <a:endParaRPr lang="en-US" sz="2800" dirty="0">
              <a:latin typeface="Times New Roman "/>
            </a:endParaRPr>
          </a:p>
        </p:txBody>
      </p:sp>
      <p:sp>
        <p:nvSpPr>
          <p:cNvPr id="9" name="Oval 8">
            <a:extLst>
              <a:ext uri="{FF2B5EF4-FFF2-40B4-BE49-F238E27FC236}">
                <a16:creationId xmlns:a16="http://schemas.microsoft.com/office/drawing/2014/main" id="{E2AE4DB8-E0EC-4D62-BE8E-7AA1E7DDB771}"/>
              </a:ext>
            </a:extLst>
          </p:cNvPr>
          <p:cNvSpPr/>
          <p:nvPr/>
        </p:nvSpPr>
        <p:spPr>
          <a:xfrm>
            <a:off x="7392317" y="4802500"/>
            <a:ext cx="583894" cy="6034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14310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53553"/>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52753"/>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58" y="-1533565"/>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83" y="3222311"/>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05" y="4095364"/>
            <a:ext cx="4672886" cy="2875547"/>
          </a:xfrm>
          <a:prstGeom prst="rect">
            <a:avLst/>
          </a:prstGeom>
        </p:spPr>
      </p:pic>
      <p:pic>
        <p:nvPicPr>
          <p:cNvPr id="1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07047"/>
            <a:ext cx="2494550" cy="2494550"/>
          </a:xfrm>
          <a:prstGeom prst="rect">
            <a:avLst/>
          </a:prstGeom>
        </p:spPr>
      </p:pic>
      <p:sp>
        <p:nvSpPr>
          <p:cNvPr id="2" name="Rectangle 1"/>
          <p:cNvSpPr/>
          <p:nvPr/>
        </p:nvSpPr>
        <p:spPr>
          <a:xfrm>
            <a:off x="2524025" y="2132746"/>
            <a:ext cx="5934638"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CHÚC CÁC EM </a:t>
            </a:r>
          </a:p>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HỌC TỐT</a:t>
            </a:r>
          </a:p>
        </p:txBody>
      </p:sp>
    </p:spTree>
    <p:extLst>
      <p:ext uri="{BB962C8B-B14F-4D97-AF65-F5344CB8AC3E}">
        <p14:creationId xmlns:p14="http://schemas.microsoft.com/office/powerpoint/2010/main" val="2801668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3921E5C-8745-403C-8461-84B9D4D868C1}"/>
              </a:ext>
            </a:extLst>
          </p:cNvPr>
          <p:cNvSpPr txBox="1"/>
          <p:nvPr/>
        </p:nvSpPr>
        <p:spPr>
          <a:xfrm rot="21380457">
            <a:off x="3058837" y="1596301"/>
            <a:ext cx="8293397" cy="1569660"/>
          </a:xfrm>
          <a:prstGeom prst="rect">
            <a:avLst/>
          </a:prstGeom>
          <a:noFill/>
        </p:spPr>
        <p:txBody>
          <a:bodyPr wrap="square" rtlCol="0">
            <a:spAutoFit/>
          </a:bodyPr>
          <a:lstStyle/>
          <a:p>
            <a:pPr algn="ctr"/>
            <a:r>
              <a:rPr lang="en-US" altLang="zh-CN"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
        <p:nvSpPr>
          <p:cNvPr id="4" name="文本框 3">
            <a:extLst>
              <a:ext uri="{FF2B5EF4-FFF2-40B4-BE49-F238E27FC236}">
                <a16:creationId xmlns:a16="http://schemas.microsoft.com/office/drawing/2014/main" id="{C0F8CBE7-F2BA-45EF-B500-F4662125F0F5}"/>
              </a:ext>
            </a:extLst>
          </p:cNvPr>
          <p:cNvSpPr txBox="1"/>
          <p:nvPr/>
        </p:nvSpPr>
        <p:spPr>
          <a:xfrm rot="21380457">
            <a:off x="3023326" y="1527262"/>
            <a:ext cx="8293397" cy="1569660"/>
          </a:xfrm>
          <a:prstGeom prst="rect">
            <a:avLst/>
          </a:prstGeom>
          <a:noFill/>
        </p:spPr>
        <p:txBody>
          <a:bodyPr wrap="square" rtlCol="0">
            <a:spAutoFit/>
          </a:bodyPr>
          <a:lstStyle/>
          <a:p>
            <a:pPr algn="ctr"/>
            <a:r>
              <a:rPr lang="en-US" altLang="zh-CN"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Tree>
    <p:extLst>
      <p:ext uri="{BB962C8B-B14F-4D97-AF65-F5344CB8AC3E}">
        <p14:creationId xmlns:p14="http://schemas.microsoft.com/office/powerpoint/2010/main" val="3938650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43" y="-852134"/>
            <a:ext cx="14369389" cy="7710133"/>
          </a:xfrm>
          <a:prstGeom prst="rect">
            <a:avLst/>
          </a:prstGeom>
        </p:spPr>
      </p:pic>
      <p:pic>
        <p:nvPicPr>
          <p:cNvPr id="5" name="Picture 4" descr="1.png">
            <a:hlinkClick r:id="rId4" action="ppaction://hlinksldjump"/>
          </p:cNvPr>
          <p:cNvPicPr>
            <a:picLocks noChangeAspect="1"/>
          </p:cNvPicPr>
          <p:nvPr/>
        </p:nvPicPr>
        <p:blipFill>
          <a:blip r:embed="rId5" cstate="print"/>
          <a:stretch>
            <a:fillRect/>
          </a:stretch>
        </p:blipFill>
        <p:spPr>
          <a:xfrm>
            <a:off x="-125186" y="1958384"/>
            <a:ext cx="2280062" cy="2316836"/>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922813" y="646415"/>
            <a:ext cx="2090057" cy="2090057"/>
          </a:xfrm>
          <a:prstGeom prst="rect">
            <a:avLst/>
          </a:prstGeom>
        </p:spPr>
      </p:pic>
      <p:pic>
        <p:nvPicPr>
          <p:cNvPr id="12" name="Picture 11" descr="5144e915ff17705e2be92c41dfee8556.png"/>
          <p:cNvPicPr>
            <a:picLocks noChangeAspect="1"/>
          </p:cNvPicPr>
          <p:nvPr/>
        </p:nvPicPr>
        <p:blipFill>
          <a:blip r:embed="rId8" cstate="print"/>
          <a:stretch>
            <a:fillRect/>
          </a:stretch>
        </p:blipFill>
        <p:spPr>
          <a:xfrm rot="1126681">
            <a:off x="8589249" y="734792"/>
            <a:ext cx="1173478" cy="1173478"/>
          </a:xfrm>
          <a:prstGeom prst="rect">
            <a:avLst/>
          </a:prstGeom>
        </p:spPr>
      </p:pic>
      <p:pic>
        <p:nvPicPr>
          <p:cNvPr id="1026" name="Picture 2" descr="Yjzt 14CM10.5CM Thú Vị Đáng Yêu Tổ Ong Hoạt Hình Ong Màu Nhựa PVC Chất  Lượng Cao Dán Xe Hơi Đồ Họa Trang Trí C1 5191|car sticker|car stickers  decorationcar decoration - AliExpress">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9500" l="0" r="100000"/>
                    </a14:imgEffect>
                  </a14:imgLayer>
                </a14:imgProps>
              </a:ext>
              <a:ext uri="{28A0092B-C50C-407E-A947-70E740481C1C}">
                <a14:useLocalDpi xmlns:a14="http://schemas.microsoft.com/office/drawing/2010/main" val="0"/>
              </a:ext>
            </a:extLst>
          </a:blip>
          <a:srcRect l="35960" t="8237" r="6788" b="26867"/>
          <a:stretch/>
        </p:blipFill>
        <p:spPr bwMode="auto">
          <a:xfrm>
            <a:off x="8804846" y="816796"/>
            <a:ext cx="3051018" cy="3458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193" y="7420690"/>
            <a:ext cx="10505076"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qua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trò</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chơi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025642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7213 0.12824 C -0.07213 0.07315 -0.00794 0.03102 0.07019 0.03102 C 0.15078 0.03102 0.21537 0.07315 0.21537 0.12824 C 0.21537 0.1831 0.27956 0.22569 0.36016 0.22569 C 0.43828 0.22569 0.50287 0.1831 0.50287 0.12824 " pathEditMode="relative" rAng="0" ptsTypes="AAAAA">
                                      <p:cBhvr>
                                        <p:cTn id="6" dur="3000" fill="hold"/>
                                        <p:tgtEl>
                                          <p:spTgt spid="5"/>
                                        </p:tgtEl>
                                        <p:attrNameLst>
                                          <p:attrName>ppt_x</p:attrName>
                                          <p:attrName>ppt_y</p:attrName>
                                        </p:attrNameLst>
                                      </p:cBhvr>
                                      <p:rCtr x="28750" y="0"/>
                                    </p:animMotion>
                                  </p:childTnLst>
                                </p:cTn>
                              </p:par>
                              <p:par>
                                <p:cTn id="7" presetID="0" presetClass="path" presetSubtype="0" accel="50000" decel="50000" fill="hold" nodeType="withEffect">
                                  <p:stCondLst>
                                    <p:cond delay="0"/>
                                  </p:stCondLst>
                                  <p:childTnLst>
                                    <p:animMotion origin="layout" path="M 8.33333E-7 7.40741E-7 C -0.00716 0.06782 -0.01419 0.13588 0.00456 0.16551 C 0.02331 0.19514 0.07695 0.19653 0.11198 0.17778 C 0.147 0.15903 0.18646 0.07222 0.2151 0.05231 C 0.24375 0.03241 0.26354 0.04537 0.28333 0.05856 " pathEditMode="relative" rAng="0" ptsTypes="AAAAA">
                                      <p:cBhvr>
                                        <p:cTn id="8" dur="3000" fill="hold"/>
                                        <p:tgtEl>
                                          <p:spTgt spid="6"/>
                                        </p:tgtEl>
                                        <p:attrNameLst>
                                          <p:attrName>ppt_x</p:attrName>
                                          <p:attrName>ppt_y</p:attrName>
                                        </p:attrNameLst>
                                      </p:cBhvr>
                                      <p:rCtr x="13789" y="9491"/>
                                    </p:animMotion>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8333 0.05856 C 0.27396 0.08842 0.26471 0.11852 0.30104 0.14861 C 0.3375 0.17893 0.41927 0.20879 0.50156 0.23889 " pathEditMode="relative" rAng="0" ptsTypes="AAA">
                                      <p:cBhvr>
                                        <p:cTn id="20" dur="2000" fill="hold"/>
                                        <p:tgtEl>
                                          <p:spTgt spid="6"/>
                                        </p:tgtEl>
                                        <p:attrNameLst>
                                          <p:attrName>ppt_x</p:attrName>
                                          <p:attrName>ppt_y</p:attrName>
                                        </p:attrNameLst>
                                      </p:cBhvr>
                                      <p:rCtr x="10482" y="9005"/>
                                    </p:animMotion>
                                  </p:childTnLst>
                                </p:cTn>
                              </p:par>
                            </p:childTnLst>
                          </p:cTn>
                        </p:par>
                        <p:par>
                          <p:cTn id="21" fill="hold">
                            <p:stCondLst>
                              <p:cond delay="2000"/>
                            </p:stCondLst>
                            <p:childTnLst>
                              <p:par>
                                <p:cTn id="22" presetID="55" presetClass="exit" presetSubtype="0" fill="hold" nodeType="after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4974 0.01504 C 0.52201 0.0044 0.54688 -0.00625 0.5625 -0.01528 C 0.57813 -0.02431 0.57709 -0.03426 0.59128 -0.03935 C 0.6056 -0.04445 0.63451 -0.05926 0.6474 -0.0456 C 0.66029 -0.03195 0.65521 0.02847 0.66862 0.04329 C 0.6819 0.0581 0.70469 0.05069 0.72761 0.04329 " pathEditMode="relative" rAng="0" ptsTypes="AAAAAA">
                                      <p:cBhvr>
                                        <p:cTn id="31" dur="2000" fill="hold"/>
                                        <p:tgtEl>
                                          <p:spTgt spid="5"/>
                                        </p:tgtEl>
                                        <p:attrNameLst>
                                          <p:attrName>ppt_x</p:attrName>
                                          <p:attrName>ppt_y</p:attrName>
                                        </p:attrNameLst>
                                      </p:cBhvr>
                                      <p:rCtr x="11510" y="-1505"/>
                                    </p:animMotion>
                                  </p:childTnLst>
                                </p:cTn>
                              </p:par>
                            </p:childTnLst>
                          </p:cTn>
                        </p:par>
                        <p:par>
                          <p:cTn id="32" fill="hold">
                            <p:stCondLst>
                              <p:cond delay="2000"/>
                            </p:stCondLst>
                            <p:childTnLst>
                              <p:par>
                                <p:cTn id="33" presetID="55" presetClass="exit" presetSubtype="0" fill="hold" nodeType="afterEffect">
                                  <p:stCondLst>
                                    <p:cond delay="0"/>
                                  </p:stCondLst>
                                  <p:childTnLst>
                                    <p:anim calcmode="lin" valueType="num">
                                      <p:cBhvr>
                                        <p:cTn id="34" dur="1000"/>
                                        <p:tgtEl>
                                          <p:spTgt spid="5"/>
                                        </p:tgtEl>
                                        <p:attrNameLst>
                                          <p:attrName>ppt_w</p:attrName>
                                        </p:attrNameLst>
                                      </p:cBhvr>
                                      <p:tavLst>
                                        <p:tav tm="0">
                                          <p:val>
                                            <p:strVal val="ppt_w"/>
                                          </p:val>
                                        </p:tav>
                                        <p:tav tm="100000">
                                          <p:val>
                                            <p:strVal val="ppt_w*0.70"/>
                                          </p:val>
                                        </p:tav>
                                      </p:tavLst>
                                    </p:anim>
                                    <p:anim calcmode="lin" valueType="num">
                                      <p:cBhvr>
                                        <p:cTn id="35" dur="1000"/>
                                        <p:tgtEl>
                                          <p:spTgt spid="5"/>
                                        </p:tgtEl>
                                        <p:attrNameLst>
                                          <p:attrName>ppt_h</p:attrName>
                                        </p:attrNameLst>
                                      </p:cBhvr>
                                      <p:tavLst>
                                        <p:tav tm="0">
                                          <p:val>
                                            <p:strVal val="ppt_h"/>
                                          </p:val>
                                        </p:tav>
                                        <p:tav tm="100000">
                                          <p:val>
                                            <p:strVal val="ppt_h"/>
                                          </p:val>
                                        </p:tav>
                                      </p:tavLst>
                                    </p:anim>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3"/>
          <p:cNvGrpSpPr/>
          <p:nvPr/>
        </p:nvGrpSpPr>
        <p:grpSpPr>
          <a:xfrm flipV="1">
            <a:off x="114420" y="-604065"/>
            <a:ext cx="12476455" cy="8341432"/>
            <a:chOff x="763164" y="191595"/>
            <a:chExt cx="11257622" cy="6093823"/>
          </a:xfrm>
        </p:grpSpPr>
        <p:sp>
          <p:nvSpPr>
            <p:cNvPr id="4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4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28024" y="1090229"/>
            <a:ext cx="10505076" cy="1569660"/>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Trung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bình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cộng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p>
          <a:p>
            <a:pPr algn="ctr"/>
            <a:r>
              <a:rPr lang="en-US" sz="4800" b="1" dirty="0">
                <a:solidFill>
                  <a:srgbClr val="FF0000"/>
                </a:solidFill>
                <a:latin typeface="Times New Roman" pitchFamily="18" charset="0"/>
                <a:cs typeface="Times New Roman" pitchFamily="18" charset="0"/>
              </a:rPr>
              <a:t>10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20 </a:t>
            </a:r>
            <a:r>
              <a:rPr lang="en-US" sz="4800" b="1" dirty="0" err="1">
                <a:solidFill>
                  <a:srgbClr val="FF0000"/>
                </a:solidFill>
                <a:latin typeface="Times New Roman" pitchFamily="18" charset="0"/>
                <a:cs typeface="Times New Roman" pitchFamily="18" charset="0"/>
              </a:rPr>
              <a:t>là</a:t>
            </a:r>
            <a:r>
              <a:rPr lang="en-US" sz="4800" b="1" dirty="0">
                <a:solidFill>
                  <a:srgbClr val="FF0000"/>
                </a:solidFill>
                <a:latin typeface="Times New Roman" pitchFamily="18" charset="0"/>
                <a:cs typeface="Times New Roman" pitchFamily="18" charset="0"/>
              </a:rPr>
              <a:t>:</a:t>
            </a:r>
          </a:p>
        </p:txBody>
      </p:sp>
      <p:pic>
        <p:nvPicPr>
          <p:cNvPr id="6" name="Picture 5" descr="1456.png"/>
          <p:cNvPicPr>
            <a:picLocks noChangeAspect="1"/>
          </p:cNvPicPr>
          <p:nvPr/>
        </p:nvPicPr>
        <p:blipFill>
          <a:blip r:embed="rId6" cstate="print"/>
          <a:stretch>
            <a:fillRect/>
          </a:stretch>
        </p:blipFill>
        <p:spPr>
          <a:xfrm>
            <a:off x="3988615" y="3000795"/>
            <a:ext cx="1337650" cy="575440"/>
          </a:xfrm>
          <a:prstGeom prst="rect">
            <a:avLst/>
          </a:prstGeom>
        </p:spPr>
      </p:pic>
      <p:sp>
        <p:nvSpPr>
          <p:cNvPr id="7" name="Oval 6"/>
          <p:cNvSpPr/>
          <p:nvPr/>
        </p:nvSpPr>
        <p:spPr>
          <a:xfrm>
            <a:off x="3150415" y="29338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pic>
        <p:nvPicPr>
          <p:cNvPr id="8" name="Picture 7" descr="1456.png"/>
          <p:cNvPicPr>
            <a:picLocks noChangeAspect="1"/>
          </p:cNvPicPr>
          <p:nvPr/>
        </p:nvPicPr>
        <p:blipFill>
          <a:blip r:embed="rId6" cstate="print"/>
          <a:stretch>
            <a:fillRect/>
          </a:stretch>
        </p:blipFill>
        <p:spPr>
          <a:xfrm>
            <a:off x="3150415" y="4373179"/>
            <a:ext cx="1261450" cy="575440"/>
          </a:xfrm>
          <a:prstGeom prst="rect">
            <a:avLst/>
          </a:prstGeom>
        </p:spPr>
      </p:pic>
      <p:pic>
        <p:nvPicPr>
          <p:cNvPr id="9" name="Picture 8" descr="1456.png"/>
          <p:cNvPicPr>
            <a:picLocks noChangeAspect="1"/>
          </p:cNvPicPr>
          <p:nvPr/>
        </p:nvPicPr>
        <p:blipFill>
          <a:blip r:embed="rId6" cstate="print"/>
          <a:stretch>
            <a:fillRect/>
          </a:stretch>
        </p:blipFill>
        <p:spPr>
          <a:xfrm>
            <a:off x="8235258" y="3000795"/>
            <a:ext cx="1261450" cy="575440"/>
          </a:xfrm>
          <a:prstGeom prst="rect">
            <a:avLst/>
          </a:prstGeom>
        </p:spPr>
      </p:pic>
      <p:pic>
        <p:nvPicPr>
          <p:cNvPr id="10" name="Picture 9" descr="1456.png"/>
          <p:cNvPicPr>
            <a:picLocks noChangeAspect="1"/>
          </p:cNvPicPr>
          <p:nvPr/>
        </p:nvPicPr>
        <p:blipFill>
          <a:blip r:embed="rId6" cstate="print"/>
          <a:stretch>
            <a:fillRect/>
          </a:stretch>
        </p:blipFill>
        <p:spPr>
          <a:xfrm>
            <a:off x="7152748" y="4345055"/>
            <a:ext cx="1261450" cy="575440"/>
          </a:xfrm>
          <a:prstGeom prst="rect">
            <a:avLst/>
          </a:prstGeom>
        </p:spPr>
      </p:pic>
      <p:sp>
        <p:nvSpPr>
          <p:cNvPr id="11" name="Oval 10"/>
          <p:cNvSpPr/>
          <p:nvPr/>
        </p:nvSpPr>
        <p:spPr>
          <a:xfrm>
            <a:off x="7320858" y="292459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236015" y="42969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238348" y="426885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3254499" y="2981876"/>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A</a:t>
            </a:r>
          </a:p>
        </p:txBody>
      </p:sp>
      <p:sp>
        <p:nvSpPr>
          <p:cNvPr id="15" name="TextBox 14"/>
          <p:cNvSpPr txBox="1"/>
          <p:nvPr/>
        </p:nvSpPr>
        <p:spPr>
          <a:xfrm>
            <a:off x="6352648" y="4325030"/>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D</a:t>
            </a:r>
          </a:p>
        </p:txBody>
      </p:sp>
      <p:sp>
        <p:nvSpPr>
          <p:cNvPr id="16" name="TextBox 15"/>
          <p:cNvSpPr txBox="1"/>
          <p:nvPr/>
        </p:nvSpPr>
        <p:spPr>
          <a:xfrm>
            <a:off x="7435158" y="3005885"/>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t>
            </a:r>
          </a:p>
        </p:txBody>
      </p:sp>
      <p:sp>
        <p:nvSpPr>
          <p:cNvPr id="17" name="TextBox 16"/>
          <p:cNvSpPr txBox="1"/>
          <p:nvPr/>
        </p:nvSpPr>
        <p:spPr>
          <a:xfrm>
            <a:off x="2350315" y="4373179"/>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a:t>
            </a:r>
          </a:p>
        </p:txBody>
      </p:sp>
      <p:sp>
        <p:nvSpPr>
          <p:cNvPr id="18" name="TextBox 17"/>
          <p:cNvSpPr txBox="1"/>
          <p:nvPr/>
        </p:nvSpPr>
        <p:spPr>
          <a:xfrm>
            <a:off x="4251846" y="2905855"/>
            <a:ext cx="79156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15</a:t>
            </a:r>
          </a:p>
        </p:txBody>
      </p:sp>
      <p:sp>
        <p:nvSpPr>
          <p:cNvPr id="19" name="TextBox 18"/>
          <p:cNvSpPr txBox="1"/>
          <p:nvPr/>
        </p:nvSpPr>
        <p:spPr>
          <a:xfrm>
            <a:off x="3335840" y="4296979"/>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20</a:t>
            </a:r>
          </a:p>
        </p:txBody>
      </p:sp>
      <p:sp>
        <p:nvSpPr>
          <p:cNvPr id="20" name="TextBox 19"/>
          <p:cNvSpPr txBox="1"/>
          <p:nvPr/>
        </p:nvSpPr>
        <p:spPr>
          <a:xfrm>
            <a:off x="8482836" y="2912837"/>
            <a:ext cx="120257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60</a:t>
            </a:r>
          </a:p>
        </p:txBody>
      </p:sp>
      <p:sp>
        <p:nvSpPr>
          <p:cNvPr id="21" name="TextBox 20"/>
          <p:cNvSpPr txBox="1"/>
          <p:nvPr/>
        </p:nvSpPr>
        <p:spPr>
          <a:xfrm>
            <a:off x="7418413" y="4268855"/>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10</a:t>
            </a:r>
          </a:p>
        </p:txBody>
      </p:sp>
      <p:pic>
        <p:nvPicPr>
          <p:cNvPr id="24" name="Picture 23" descr="1.png"/>
          <p:cNvPicPr>
            <a:picLocks noChangeAspect="1"/>
          </p:cNvPicPr>
          <p:nvPr/>
        </p:nvPicPr>
        <p:blipFill>
          <a:blip r:embed="rId7" cstate="print"/>
          <a:stretch>
            <a:fillRect/>
          </a:stretch>
        </p:blipFill>
        <p:spPr>
          <a:xfrm>
            <a:off x="828978" y="-127310"/>
            <a:ext cx="2321437" cy="2358878"/>
          </a:xfrm>
          <a:prstGeom prst="rect">
            <a:avLst/>
          </a:prstGeom>
        </p:spPr>
      </p:pic>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
        <p:nvSpPr>
          <p:cNvPr id="28" name="Rectangle: Rounded Corners 3">
            <a:extLst>
              <a:ext uri="{FF2B5EF4-FFF2-40B4-BE49-F238E27FC236}">
                <a16:creationId xmlns:a16="http://schemas.microsoft.com/office/drawing/2014/main" id="{4303BB96-E468-4FF9-973A-AD6A9412E80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9" name="Rectangle: Rounded Corners 174">
            <a:extLst>
              <a:ext uri="{FF2B5EF4-FFF2-40B4-BE49-F238E27FC236}">
                <a16:creationId xmlns:a16="http://schemas.microsoft.com/office/drawing/2014/main" id="{52691D40-8C0E-4667-A610-1C54EA7D9EE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0" name="Rectangle: Rounded Corners 175">
            <a:extLst>
              <a:ext uri="{FF2B5EF4-FFF2-40B4-BE49-F238E27FC236}">
                <a16:creationId xmlns:a16="http://schemas.microsoft.com/office/drawing/2014/main" id="{93E9F58F-BEA1-46C8-883A-2E2D092369E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1" name="Rectangle: Rounded Corners 176">
            <a:extLst>
              <a:ext uri="{FF2B5EF4-FFF2-40B4-BE49-F238E27FC236}">
                <a16:creationId xmlns:a16="http://schemas.microsoft.com/office/drawing/2014/main" id="{23D056EC-DD40-48B3-8FE2-2B7113C71C14}"/>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2" name="Rectangle: Rounded Corners 177">
            <a:extLst>
              <a:ext uri="{FF2B5EF4-FFF2-40B4-BE49-F238E27FC236}">
                <a16:creationId xmlns:a16="http://schemas.microsoft.com/office/drawing/2014/main" id="{90370E08-2678-4A2F-B297-15FB23DDD29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3" name="Rectangle: Rounded Corners 178">
            <a:extLst>
              <a:ext uri="{FF2B5EF4-FFF2-40B4-BE49-F238E27FC236}">
                <a16:creationId xmlns:a16="http://schemas.microsoft.com/office/drawing/2014/main" id="{68B8FE45-45C7-4981-AAA5-E349D81F302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4" name="Rectangle: Rounded Corners 179">
            <a:extLst>
              <a:ext uri="{FF2B5EF4-FFF2-40B4-BE49-F238E27FC236}">
                <a16:creationId xmlns:a16="http://schemas.microsoft.com/office/drawing/2014/main" id="{3F153729-FDBD-4EB4-AE34-FE8FDA2B9D2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5" name="Rectangle: Rounded Corners 180">
            <a:extLst>
              <a:ext uri="{FF2B5EF4-FFF2-40B4-BE49-F238E27FC236}">
                <a16:creationId xmlns:a16="http://schemas.microsoft.com/office/drawing/2014/main" id="{C504947B-95BA-4E4E-806B-E6908ED53E70}"/>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6" name="Rectangle: Rounded Corners 181">
            <a:extLst>
              <a:ext uri="{FF2B5EF4-FFF2-40B4-BE49-F238E27FC236}">
                <a16:creationId xmlns:a16="http://schemas.microsoft.com/office/drawing/2014/main" id="{FA2AE9AA-DF6C-4198-8070-BE28C33BC93B}"/>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7" name="Rectangle: Rounded Corners 182">
            <a:extLst>
              <a:ext uri="{FF2B5EF4-FFF2-40B4-BE49-F238E27FC236}">
                <a16:creationId xmlns:a16="http://schemas.microsoft.com/office/drawing/2014/main" id="{5574E918-FCCF-4F5A-8338-F0195D48D322}"/>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8" name="Rectangle: Rounded Corners 183">
            <a:extLst>
              <a:ext uri="{FF2B5EF4-FFF2-40B4-BE49-F238E27FC236}">
                <a16:creationId xmlns:a16="http://schemas.microsoft.com/office/drawing/2014/main" id="{84498586-260B-44AC-9119-279CD8106F7A}"/>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9" name="Rectangle: Rounded Corners 184">
            <a:extLst>
              <a:ext uri="{FF2B5EF4-FFF2-40B4-BE49-F238E27FC236}">
                <a16:creationId xmlns:a16="http://schemas.microsoft.com/office/drawing/2014/main" id="{07059D34-D489-4C48-9C01-029A2E8240D4}"/>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0" name="Rectangle: Rounded Corners 186">
            <a:extLst>
              <a:ext uri="{FF2B5EF4-FFF2-40B4-BE49-F238E27FC236}">
                <a16:creationId xmlns:a16="http://schemas.microsoft.com/office/drawing/2014/main" id="{09BD8570-F3EE-4550-91DC-3636FF64E440}"/>
              </a:ext>
            </a:extLst>
          </p:cNvPr>
          <p:cNvSpPr/>
          <p:nvPr/>
        </p:nvSpPr>
        <p:spPr>
          <a:xfrm>
            <a:off x="8835886" y="425615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4410" y="314458"/>
            <a:ext cx="1223922" cy="2095710"/>
          </a:xfrm>
          <a:prstGeom prst="rect">
            <a:avLst/>
          </a:prstGeom>
        </p:spPr>
      </p:pic>
    </p:spTree>
    <p:extLst>
      <p:ext uri="{BB962C8B-B14F-4D97-AF65-F5344CB8AC3E}">
        <p14:creationId xmlns:p14="http://schemas.microsoft.com/office/powerpoint/2010/main" val="875968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18"/>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chemeClr val="accent2"/>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3"/>
                                        </p:tgtEl>
                                        <p:attrNameLst>
                                          <p:attrName>fillcolor</p:attrName>
                                        </p:attrNameLst>
                                      </p:cBhvr>
                                      <p:to>
                                        <a:schemeClr val="accent2"/>
                                      </p:to>
                                    </p:animClr>
                                    <p:set>
                                      <p:cBhvr>
                                        <p:cTn id="32" dur="2000" fill="hold"/>
                                        <p:tgtEl>
                                          <p:spTgt spid="13"/>
                                        </p:tgtEl>
                                        <p:attrNameLst>
                                          <p:attrName>fill.type</p:attrName>
                                        </p:attrNameLst>
                                      </p:cBhvr>
                                      <p:to>
                                        <p:strVal val="solid"/>
                                      </p:to>
                                    </p:set>
                                    <p:set>
                                      <p:cBhvr>
                                        <p:cTn id="33" dur="2000" fill="hold"/>
                                        <p:tgtEl>
                                          <p:spTgt spid="1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28"/>
                                        </p:tgtEl>
                                      </p:cBhvr>
                                    </p:animEffect>
                                    <p:animScale>
                                      <p:cBhvr>
                                        <p:cTn id="39" dur="250" autoRev="1" fill="hold"/>
                                        <p:tgtEl>
                                          <p:spTgt spid="28"/>
                                        </p:tgtEl>
                                      </p:cBhvr>
                                      <p:by x="105000" y="105000"/>
                                    </p:animScale>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6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7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8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0"/>
                                  </p:stCondLst>
                                  <p:childTnLst>
                                    <p:set>
                                      <p:cBhvr>
                                        <p:cTn id="72" dur="1" fill="hold">
                                          <p:stCondLst>
                                            <p:cond delay="999"/>
                                          </p:stCondLst>
                                        </p:cTn>
                                        <p:tgtEl>
                                          <p:spTgt spid="39"/>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8"/>
                  </p:tgtEl>
                </p:cond>
              </p:nextCondLst>
            </p:seq>
          </p:childTnLst>
        </p:cTn>
      </p:par>
    </p:tnLst>
    <p:bldLst>
      <p:bldP spid="18"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
          <p:cNvGrpSpPr/>
          <p:nvPr/>
        </p:nvGrpSpPr>
        <p:grpSpPr>
          <a:xfrm flipV="1">
            <a:off x="58326" y="-416975"/>
            <a:ext cx="12476455" cy="8341432"/>
            <a:chOff x="763164" y="191595"/>
            <a:chExt cx="11257622" cy="6093823"/>
          </a:xfrm>
        </p:grpSpPr>
        <p:sp>
          <p:nvSpPr>
            <p:cNvPr id="54"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55"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134254" y="830560"/>
            <a:ext cx="6324600" cy="1323439"/>
          </a:xfrm>
          <a:prstGeom prst="rect">
            <a:avLst/>
          </a:prstGeom>
          <a:noFill/>
        </p:spPr>
        <p:txBody>
          <a:bodyPr wrap="square" rtlCol="0">
            <a:spAutoFit/>
          </a:body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hãy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chọn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đúng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sau</a:t>
            </a:r>
            <a:r>
              <a:rPr lang="en-US" altLang="en-US" sz="4000" b="1" dirty="0">
                <a:solidFill>
                  <a:srgbClr val="FF0000"/>
                </a:solidFill>
                <a:latin typeface="Times New Roman" panose="02020603050405020304" pitchFamily="18" charset="0"/>
                <a:cs typeface="Times New Roman" panose="02020603050405020304" pitchFamily="18" charset="0"/>
              </a:rPr>
              <a:t> : </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7" name="Oval 6"/>
          <p:cNvSpPr/>
          <p:nvPr/>
        </p:nvSpPr>
        <p:spPr>
          <a:xfrm>
            <a:off x="473642" y="564275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912728" y="45009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495670" y="341460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016178" y="23022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631983" y="572913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130478" y="23835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038470" y="45822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640871" y="3492131"/>
            <a:ext cx="43485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018379" y="2205787"/>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err="1">
                <a:latin typeface="Times New Roman" panose="02020603050405020304" pitchFamily="18" charset="0"/>
                <a:cs typeface="Times New Roman" panose="02020603050405020304" pitchFamily="18" charset="0"/>
              </a:rPr>
              <a:t>tính</a:t>
            </a:r>
            <a:r>
              <a:rPr lang="en-US" altLang="en-US" sz="2800" b="1">
                <a:latin typeface="Times New Roman" panose="02020603050405020304" pitchFamily="18" charset="0"/>
                <a:cs typeface="Times New Roman" panose="02020603050405020304" pitchFamily="18" charset="0"/>
              </a:rPr>
              <a:t> hiệu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19" name="TextBox 18"/>
          <p:cNvSpPr txBox="1"/>
          <p:nvPr/>
        </p:nvSpPr>
        <p:spPr>
          <a:xfrm>
            <a:off x="2572684" y="3295859"/>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20" name="TextBox 19"/>
          <p:cNvSpPr txBox="1"/>
          <p:nvPr/>
        </p:nvSpPr>
        <p:spPr>
          <a:xfrm>
            <a:off x="2044820" y="4366830"/>
            <a:ext cx="7414034"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cho</a:t>
            </a:r>
            <a:r>
              <a:rPr lang="en-US" altLang="en-US" sz="2800" b="1">
                <a:latin typeface="Times New Roman" panose="02020603050405020304" pitchFamily="18" charset="0"/>
                <a:cs typeface="Times New Roman" panose="02020603050405020304" pitchFamily="18" charset="0"/>
              </a:rPr>
              <a:t> 3.</a:t>
            </a:r>
            <a:endParaRPr lang="en-US" alt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525793" y="5486608"/>
            <a:ext cx="7552219" cy="1815882"/>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hạng</a:t>
            </a:r>
            <a:r>
              <a:rPr lang="en-US" altLang="en-US" sz="2800" b="1" dirty="0">
                <a:latin typeface="Times New Roman" panose="02020603050405020304" pitchFamily="18" charset="0"/>
                <a:cs typeface="Times New Roman" panose="02020603050405020304" pitchFamily="18" charset="0"/>
              </a:rPr>
              <a:t>.</a:t>
            </a:r>
            <a:endParaRPr lang="en-US" altLang="en-US" sz="2800" dirty="0">
              <a:latin typeface=".VnTimeH" panose="020B7200000000000000" pitchFamily="34" charset="0"/>
            </a:endParaRPr>
          </a:p>
          <a:p>
            <a:endParaRPr lang="en-US" altLang="en-US" sz="2800" b="1" dirty="0">
              <a:latin typeface="Times New Roman" panose="02020603050405020304" pitchFamily="18" charset="0"/>
              <a:cs typeface="Times New Roman" panose="02020603050405020304" pitchFamily="18" charset="0"/>
            </a:endParaRPr>
          </a:p>
        </p:txBody>
      </p:sp>
      <p:sp>
        <p:nvSpPr>
          <p:cNvPr id="26" name="Rectangle: Rounded Corners 3">
            <a:extLst>
              <a:ext uri="{FF2B5EF4-FFF2-40B4-BE49-F238E27FC236}">
                <a16:creationId xmlns:a16="http://schemas.microsoft.com/office/drawing/2014/main" id="{4303BB96-E468-4FF9-973A-AD6A9412E80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id="{52691D40-8C0E-4667-A610-1C54EA7D9EE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id="{93E9F58F-BEA1-46C8-883A-2E2D092369E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id="{23D056EC-DD40-48B3-8FE2-2B7113C71C14}"/>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id="{90370E08-2678-4A2F-B297-15FB23DDD29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id="{68B8FE45-45C7-4981-AAA5-E349D81F302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id="{3F153729-FDBD-4EB4-AE34-FE8FDA2B9D2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id="{C504947B-95BA-4E4E-806B-E6908ED53E70}"/>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id="{FA2AE9AA-DF6C-4198-8070-BE28C33BC93B}"/>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id="{5574E918-FCCF-4F5A-8338-F0195D48D322}"/>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id="{84498586-260B-44AC-9119-279CD8106F7A}"/>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id="{07059D34-D489-4C48-9C01-029A2E8240D4}"/>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id="{09BD8570-F3EE-4550-91DC-3636FF64E440}"/>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56" name="Picture 55" descr="1.png">
            <a:hlinkClick r:id="rId6" action="ppaction://hlinksldjump"/>
          </p:cNvPr>
          <p:cNvPicPr>
            <a:picLocks noChangeAspect="1"/>
          </p:cNvPicPr>
          <p:nvPr/>
        </p:nvPicPr>
        <p:blipFill>
          <a:blip r:embed="rId7" cstate="print"/>
          <a:stretch>
            <a:fillRect/>
          </a:stretch>
        </p:blipFill>
        <p:spPr>
          <a:xfrm>
            <a:off x="631983" y="87146"/>
            <a:ext cx="2280062" cy="2316836"/>
          </a:xfrm>
          <a:prstGeom prst="rect">
            <a:avLst/>
          </a:prstGeom>
        </p:spPr>
      </p:pic>
      <p:pic>
        <p:nvPicPr>
          <p:cNvPr id="40" name="Picture 39"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Tree>
    <p:extLst>
      <p:ext uri="{BB962C8B-B14F-4D97-AF65-F5344CB8AC3E}">
        <p14:creationId xmlns:p14="http://schemas.microsoft.com/office/powerpoint/2010/main" val="26912787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1"/>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1"/>
                                        </p:tgtEl>
                                        <p:attrNameLst>
                                          <p:attrName>fillcolor</p:attrName>
                                        </p:attrNameLst>
                                      </p:cBhvr>
                                      <p:to>
                                        <a:schemeClr val="accent2"/>
                                      </p:to>
                                    </p:animClr>
                                    <p:set>
                                      <p:cBhvr>
                                        <p:cTn id="23" dur="2000" fill="hold"/>
                                        <p:tgtEl>
                                          <p:spTgt spid="11"/>
                                        </p:tgtEl>
                                        <p:attrNameLst>
                                          <p:attrName>fill.type</p:attrName>
                                        </p:attrNameLst>
                                      </p:cBhvr>
                                      <p:to>
                                        <p:strVal val="solid"/>
                                      </p:to>
                                    </p:set>
                                    <p:set>
                                      <p:cBhvr>
                                        <p:cTn id="24" dur="2000" fill="hold"/>
                                        <p:tgtEl>
                                          <p:spTgt spid="1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3"/>
                                        </p:tgtEl>
                                        <p:attrNameLst>
                                          <p:attrName>fillcolor</p:attrName>
                                        </p:attrNameLst>
                                      </p:cBhvr>
                                      <p:to>
                                        <a:schemeClr val="accent2"/>
                                      </p:to>
                                    </p:animClr>
                                    <p:set>
                                      <p:cBhvr>
                                        <p:cTn id="30" dur="2000" fill="hold"/>
                                        <p:tgtEl>
                                          <p:spTgt spid="13"/>
                                        </p:tgtEl>
                                        <p:attrNameLst>
                                          <p:attrName>fill.type</p:attrName>
                                        </p:attrNameLst>
                                      </p:cBhvr>
                                      <p:to>
                                        <p:strVal val="solid"/>
                                      </p:to>
                                    </p:set>
                                    <p:set>
                                      <p:cBhvr>
                                        <p:cTn id="31" dur="20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3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5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6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7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9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grpId="0" nodeType="afterEffect">
                                  <p:stCondLst>
                                    <p:cond delay="0"/>
                                  </p:stCondLst>
                                  <p:childTnLst>
                                    <p:set>
                                      <p:cBhvr>
                                        <p:cTn id="70" dur="1" fill="hold">
                                          <p:stCondLst>
                                            <p:cond delay="999"/>
                                          </p:stCondLst>
                                        </p:cTn>
                                        <p:tgtEl>
                                          <p:spTgt spid="38"/>
                                        </p:tgtEl>
                                        <p:attrNameLst>
                                          <p:attrName>style.visibility</p:attrName>
                                        </p:attrNameLst>
                                      </p:cBhvr>
                                      <p:to>
                                        <p:strVal val="visible"/>
                                      </p:to>
                                    </p:set>
                                  </p:childTnLst>
                                </p:cTn>
                              </p:par>
                            </p:childTnLst>
                          </p:cTn>
                        </p:par>
                        <p:par>
                          <p:cTn id="71" fill="hold">
                            <p:stCondLst>
                              <p:cond delay="11500"/>
                            </p:stCondLst>
                            <p:childTnLst>
                              <p:par>
                                <p:cTn id="72" presetID="1" presetClass="entr" presetSubtype="0" fill="hold" grpId="0" nodeType="afterEffect">
                                  <p:stCondLst>
                                    <p:cond delay="0"/>
                                  </p:stCondLst>
                                  <p:childTnLst>
                                    <p:set>
                                      <p:cBhvr>
                                        <p:cTn id="73"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6"/>
                  </p:tgtEl>
                </p:cond>
              </p:nextCondLst>
            </p:seq>
          </p:childTnLst>
        </p:cTn>
      </p:par>
    </p:tnLst>
    <p:bldLst>
      <p:bldP spid="21" grpId="0"/>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72" y="-1437774"/>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641" y="3066182"/>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2" name="Rectangle 1"/>
          <p:cNvSpPr/>
          <p:nvPr/>
        </p:nvSpPr>
        <p:spPr>
          <a:xfrm>
            <a:off x="979442" y="1876961"/>
            <a:ext cx="6373861" cy="264687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Biểu</a:t>
            </a:r>
            <a:r>
              <a:rPr lang="en-US" sz="16600" b="1" dirty="0">
                <a:ln/>
                <a:solidFill>
                  <a:schemeClr val="accent4"/>
                </a:solidFill>
                <a:effectLst>
                  <a:glow rad="63500">
                    <a:schemeClr val="accent4">
                      <a:satMod val="175000"/>
                      <a:alpha val="40000"/>
                    </a:schemeClr>
                  </a:glow>
                </a:effectLst>
                <a:latin typeface="UTM Pierre" panose="02040603050506020204" pitchFamily="18" charset="0"/>
              </a:rPr>
              <a:t> </a:t>
            </a: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đồ</a:t>
            </a:r>
            <a:endParaRPr lang="en-US" sz="16600" b="1" dirty="0">
              <a:ln/>
              <a:solidFill>
                <a:schemeClr val="accent4"/>
              </a:solidFill>
              <a:effectLst>
                <a:glow rad="63500">
                  <a:schemeClr val="accent4">
                    <a:satMod val="175000"/>
                    <a:alpha val="40000"/>
                  </a:schemeClr>
                </a:glow>
              </a:effectLst>
              <a:latin typeface="UTM Pierre" panose="02040603050506020204" pitchFamily="18" charset="0"/>
            </a:endParaRPr>
          </a:p>
        </p:txBody>
      </p:sp>
    </p:spTree>
    <p:extLst>
      <p:ext uri="{BB962C8B-B14F-4D97-AF65-F5344CB8AC3E}">
        <p14:creationId xmlns:p14="http://schemas.microsoft.com/office/powerpoint/2010/main" val="31139595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A43333FF-A785-4B26-81E3-C800985B18B5}"/>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6">
            <a:extLst>
              <a:ext uri="{FF2B5EF4-FFF2-40B4-BE49-F238E27FC236}">
                <a16:creationId xmlns:a16="http://schemas.microsoft.com/office/drawing/2014/main" id="{76EFF9C8-5E9E-449B-A28C-DCACD36F5A97}"/>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4">
            <a:extLst>
              <a:ext uri="{FF2B5EF4-FFF2-40B4-BE49-F238E27FC236}">
                <a16:creationId xmlns:a16="http://schemas.microsoft.com/office/drawing/2014/main" id="{133DEC69-8296-4432-8612-AE66A47E0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10" name="矩形 5">
            <a:extLst>
              <a:ext uri="{FF2B5EF4-FFF2-40B4-BE49-F238E27FC236}">
                <a16:creationId xmlns:a16="http://schemas.microsoft.com/office/drawing/2014/main" id="{7E836FA4-F306-475D-8D0F-CE05B585E459}"/>
              </a:ext>
            </a:extLst>
          </p:cNvPr>
          <p:cNvSpPr/>
          <p:nvPr/>
        </p:nvSpPr>
        <p:spPr>
          <a:xfrm>
            <a:off x="175550" y="6506901"/>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6">
            <a:extLst>
              <a:ext uri="{FF2B5EF4-FFF2-40B4-BE49-F238E27FC236}">
                <a16:creationId xmlns:a16="http://schemas.microsoft.com/office/drawing/2014/main" id="{1B2869FB-0EB0-440B-8473-FA3AAFBBE972}"/>
              </a:ext>
            </a:extLst>
          </p:cNvPr>
          <p:cNvSpPr/>
          <p:nvPr/>
        </p:nvSpPr>
        <p:spPr>
          <a:xfrm>
            <a:off x="175550" y="106101"/>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2">
            <a:extLst>
              <a:ext uri="{FF2B5EF4-FFF2-40B4-BE49-F238E27FC236}">
                <a16:creationId xmlns:a16="http://schemas.microsoft.com/office/drawing/2014/main" id="{9B10A749-15D0-4E76-8503-E32649132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75" y="-1674915"/>
            <a:ext cx="9276348" cy="9276348"/>
          </a:xfrm>
          <a:prstGeom prst="rect">
            <a:avLst/>
          </a:prstGeom>
        </p:spPr>
      </p:pic>
      <p:pic>
        <p:nvPicPr>
          <p:cNvPr id="14" name="图片 14">
            <a:extLst>
              <a:ext uri="{FF2B5EF4-FFF2-40B4-BE49-F238E27FC236}">
                <a16:creationId xmlns:a16="http://schemas.microsoft.com/office/drawing/2014/main" id="{260D0179-D75A-4397-A8A0-1ADB656AE9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95" y="2910770"/>
            <a:ext cx="4411064" cy="2714430"/>
          </a:xfrm>
          <a:prstGeom prst="rect">
            <a:avLst/>
          </a:prstGeom>
        </p:spPr>
      </p:pic>
      <p:sp>
        <p:nvSpPr>
          <p:cNvPr id="15" name="Rectangle 14">
            <a:extLst>
              <a:ext uri="{FF2B5EF4-FFF2-40B4-BE49-F238E27FC236}">
                <a16:creationId xmlns:a16="http://schemas.microsoft.com/office/drawing/2014/main" id="{9143480C-5BA1-4EDE-953C-B5D925BD1525}"/>
              </a:ext>
            </a:extLst>
          </p:cNvPr>
          <p:cNvSpPr/>
          <p:nvPr/>
        </p:nvSpPr>
        <p:spPr>
          <a:xfrm>
            <a:off x="958343" y="1983062"/>
            <a:ext cx="676717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Thứ</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 </a:t>
            </a: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ngày</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 </a:t>
            </a: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tháng</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10 </a:t>
            </a: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năm</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2021</a:t>
            </a:r>
          </a:p>
          <a:p>
            <a:pPr algn="ct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Toán</a:t>
            </a:r>
            <a:endParaRPr lang="en-US" sz="3200" b="1" dirty="0">
              <a:ln/>
              <a:solidFill>
                <a:schemeClr val="accent4"/>
              </a:solidFill>
              <a:effectLst>
                <a:glow rad="63500">
                  <a:schemeClr val="accent4">
                    <a:satMod val="175000"/>
                    <a:alpha val="40000"/>
                  </a:schemeClr>
                </a:glow>
              </a:effectLst>
              <a:latin typeface="HP001 4 hàng" panose="020B0603050302020204" pitchFamily="34" charset="0"/>
            </a:endParaRPr>
          </a:p>
          <a:p>
            <a:pPr algn="ct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Biểu</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a:t>
            </a: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đồ</a:t>
            </a:r>
            <a:endParaRPr lang="en-US" sz="3200" b="1" dirty="0">
              <a:ln/>
              <a:solidFill>
                <a:schemeClr val="accent4"/>
              </a:solidFill>
              <a:effectLst>
                <a:glow rad="63500">
                  <a:schemeClr val="accent4">
                    <a:satMod val="175000"/>
                    <a:alpha val="40000"/>
                  </a:schemeClr>
                </a:glow>
              </a:effectLst>
              <a:latin typeface="HP001 4 hàng" panose="020B0603050302020204" pitchFamily="34" charset="0"/>
            </a:endParaRPr>
          </a:p>
        </p:txBody>
      </p:sp>
      <p:pic>
        <p:nvPicPr>
          <p:cNvPr id="16" name="图片 8">
            <a:extLst>
              <a:ext uri="{FF2B5EF4-FFF2-40B4-BE49-F238E27FC236}">
                <a16:creationId xmlns:a16="http://schemas.microsoft.com/office/drawing/2014/main" id="{32D95FE9-97D7-43BC-93EC-2D20DEFEA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1043" y="2966512"/>
            <a:ext cx="5595413" cy="3717758"/>
          </a:xfrm>
          <a:prstGeom prst="rect">
            <a:avLst/>
          </a:prstGeom>
        </p:spPr>
      </p:pic>
    </p:spTree>
    <p:extLst>
      <p:ext uri="{BB962C8B-B14F-4D97-AF65-F5344CB8AC3E}">
        <p14:creationId xmlns:p14="http://schemas.microsoft.com/office/powerpoint/2010/main" val="12047517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0518345"/>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b="1"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b="1"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54100" y="317730"/>
              <a:ext cx="5378395" cy="646331"/>
            </a:xfrm>
            <a:prstGeom prst="rect">
              <a:avLst/>
            </a:prstGeom>
          </p:spPr>
          <p:txBody>
            <a:bodyPr wrap="none">
              <a:spAutoFit/>
            </a:bodyPr>
            <a:lstStyle/>
            <a:p>
              <a:r>
                <a:rPr lang="en-US" sz="32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Các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884067" y="1266227"/>
            <a:ext cx="5600700" cy="2499599"/>
          </a:xfrm>
          <a:prstGeom prst="rect">
            <a:avLst/>
          </a:prstGeom>
        </p:spPr>
      </p:pic>
      <p:sp>
        <p:nvSpPr>
          <p:cNvPr id="36" name="Rectangle 35"/>
          <p:cNvSpPr/>
          <p:nvPr/>
        </p:nvSpPr>
        <p:spPr>
          <a:xfrm>
            <a:off x="7381290" y="1923130"/>
            <a:ext cx="4504347" cy="1323439"/>
          </a:xfrm>
          <a:prstGeom prst="rect">
            <a:avLst/>
          </a:prstGeom>
        </p:spPr>
        <p:txBody>
          <a:bodyPr wrap="square">
            <a:spAutoFit/>
          </a:bodyPr>
          <a:lstStyle/>
          <a:p>
            <a:pPr algn="ctr"/>
            <a:r>
              <a:rPr lang="en-US" sz="4000"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Biểu</a:t>
            </a:r>
            <a:r>
              <a:rPr lang="en-US" sz="4000" b="1" dirty="0">
                <a:solidFill>
                  <a:srgbClr val="00B050"/>
                </a:solidFill>
                <a:latin typeface="Times New Roman" panose="02020603050405020304" pitchFamily="18" charset="0"/>
                <a:cs typeface="Times New Roman" panose="02020603050405020304" pitchFamily="18" charset="0"/>
              </a:rPr>
              <a:t> </a:t>
            </a:r>
            <a:r>
              <a:rPr lang="vi-VN" sz="4000" b="1" dirty="0">
                <a:solidFill>
                  <a:srgbClr val="00B050"/>
                </a:solidFill>
                <a:latin typeface="Times New Roman" panose="02020603050405020304" pitchFamily="18" charset="0"/>
                <a:cs typeface="Times New Roman" panose="02020603050405020304" pitchFamily="18" charset="0"/>
              </a:rPr>
              <a:t>đ</a:t>
            </a:r>
            <a:r>
              <a:rPr lang="en-US" sz="4000" b="1">
                <a:solidFill>
                  <a:srgbClr val="00B050"/>
                </a:solidFill>
                <a:latin typeface="Times New Roman" panose="02020603050405020304" pitchFamily="18" charset="0"/>
                <a:cs typeface="Times New Roman" panose="02020603050405020304" pitchFamily="18" charset="0"/>
              </a:rPr>
              <a:t>ồ cho biết </a:t>
            </a:r>
          </a:p>
          <a:p>
            <a:pPr algn="ctr"/>
            <a:r>
              <a:rPr lang="vi-VN" sz="4000" b="1">
                <a:solidFill>
                  <a:srgbClr val="00B050"/>
                </a:solidFill>
                <a:latin typeface="Times New Roman" panose="02020603050405020304" pitchFamily="18" charset="0"/>
                <a:cs typeface="Times New Roman" panose="02020603050405020304" pitchFamily="18" charset="0"/>
              </a:rPr>
              <a:t>đ</a:t>
            </a:r>
            <a:r>
              <a:rPr lang="en-US" sz="4000" b="1" dirty="0" err="1">
                <a:solidFill>
                  <a:srgbClr val="00B050"/>
                </a:solidFill>
                <a:latin typeface="Times New Roman" panose="02020603050405020304" pitchFamily="18" charset="0"/>
                <a:cs typeface="Times New Roman" panose="02020603050405020304" pitchFamily="18" charset="0"/>
              </a:rPr>
              <a:t>iều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gì</a:t>
            </a:r>
            <a:r>
              <a:rPr lang="en-US" sz="4000" b="1" dirty="0">
                <a:solidFill>
                  <a:srgbClr val="00B050"/>
                </a:solidFill>
                <a:latin typeface="Times New Roman" panose="02020603050405020304" pitchFamily="18" charset="0"/>
                <a:cs typeface="Times New Roman" panose="02020603050405020304" pitchFamily="18" charset="0"/>
              </a:rPr>
              <a:t>?</a:t>
            </a:r>
            <a:r>
              <a:rPr lang="en-US" sz="4000"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3208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9068558"/>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111547" y="315726"/>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25298" y="977718"/>
            <a:ext cx="5600700" cy="2997382"/>
            <a:chOff x="6925298" y="977718"/>
            <a:chExt cx="5600700" cy="299738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925298" y="977718"/>
              <a:ext cx="5600700" cy="2997382"/>
            </a:xfrm>
            <a:prstGeom prst="rect">
              <a:avLst/>
            </a:prstGeom>
          </p:spPr>
        </p:pic>
        <p:sp>
          <p:nvSpPr>
            <p:cNvPr id="36" name="Rectangle 35"/>
            <p:cNvSpPr/>
            <p:nvPr/>
          </p:nvSpPr>
          <p:spPr>
            <a:xfrm>
              <a:off x="7306298" y="1876244"/>
              <a:ext cx="4504347" cy="1200329"/>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mấy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nêu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err="1">
                  <a:solidFill>
                    <a:srgbClr val="00B050"/>
                  </a:solidFill>
                  <a:latin typeface="Times New Roman" panose="02020603050405020304" pitchFamily="18" charset="0"/>
                  <a:cs typeface="Times New Roman" panose="02020603050405020304" pitchFamily="18" charset="0"/>
                </a:rPr>
                <a:t>iều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gì</a:t>
              </a:r>
              <a:r>
                <a:rPr lang="en-US" sz="3600" b="1" dirty="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grpSp>
      <p:sp>
        <p:nvSpPr>
          <p:cNvPr id="11" name="Rounded Rectangle 10"/>
          <p:cNvSpPr/>
          <p:nvPr/>
        </p:nvSpPr>
        <p:spPr>
          <a:xfrm>
            <a:off x="905692" y="1204823"/>
            <a:ext cx="1876718" cy="5359556"/>
          </a:xfrm>
          <a:prstGeom prst="roundRect">
            <a:avLst/>
          </a:prstGeom>
          <a:solidFill>
            <a:schemeClr val="accent2">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025739" y="1204823"/>
            <a:ext cx="3865914" cy="5359556"/>
          </a:xfrm>
          <a:prstGeom prst="roundRect">
            <a:avLst/>
          </a:prstGeom>
          <a:solidFill>
            <a:schemeClr val="accent4">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060256" y="189337"/>
            <a:ext cx="5600700" cy="6831648"/>
            <a:chOff x="6663053" y="-4503"/>
            <a:chExt cx="5600700" cy="6261282"/>
          </a:xfrm>
        </p:grpSpPr>
        <p:pic>
          <p:nvPicPr>
            <p:cNvPr id="41"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663053" y="-4503"/>
              <a:ext cx="5600700" cy="6261282"/>
            </a:xfrm>
            <a:prstGeom prst="rect">
              <a:avLst/>
            </a:prstGeom>
          </p:spPr>
        </p:pic>
        <p:sp>
          <p:nvSpPr>
            <p:cNvPr id="40" name="Rectangle 39"/>
            <p:cNvSpPr/>
            <p:nvPr/>
          </p:nvSpPr>
          <p:spPr>
            <a:xfrm>
              <a:off x="7156519" y="1781929"/>
              <a:ext cx="4504347" cy="535953"/>
            </a:xfrm>
            <a:prstGeom prst="rect">
              <a:avLst/>
            </a:prstGeom>
          </p:spPr>
          <p:txBody>
            <a:bodyPr wrap="square">
              <a:spAutoFit/>
            </a:bodyPr>
            <a:lstStyle/>
            <a:p>
              <a:pPr algn="ctr"/>
              <a:r>
                <a:rPr lang="en-US" sz="3200"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đ</a:t>
              </a:r>
              <a:r>
                <a:rPr lang="en-US" sz="3200" b="1" dirty="0">
                  <a:solidFill>
                    <a:srgbClr val="002060"/>
                  </a:solidFill>
                  <a:latin typeface="Times New Roman" panose="02020603050405020304" pitchFamily="18" charset="0"/>
                  <a:cs typeface="Times New Roman" panose="02020603050405020304" pitchFamily="18" charset="0"/>
                </a:rPr>
                <a:t>ồ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cột</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p>
          </p:txBody>
        </p:sp>
      </p:grpSp>
      <p:sp>
        <p:nvSpPr>
          <p:cNvPr id="44" name="Rectangle 43"/>
          <p:cNvSpPr/>
          <p:nvPr/>
        </p:nvSpPr>
        <p:spPr>
          <a:xfrm>
            <a:off x="7446715" y="3619776"/>
            <a:ext cx="4504347" cy="2062103"/>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bên</a:t>
            </a:r>
            <a:r>
              <a:rPr lang="en-US" sz="3200" b="1">
                <a:solidFill>
                  <a:srgbClr val="FF0000"/>
                </a:solidFill>
                <a:latin typeface="Times New Roman" panose="02020603050405020304" pitchFamily="18" charset="0"/>
                <a:cs typeface="Times New Roman" panose="02020603050405020304" pitchFamily="18" charset="0"/>
              </a:rPr>
              <a:t> phải</a:t>
            </a:r>
            <a:r>
              <a:rPr lang="en-US" sz="3200" b="1">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Cho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trai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gái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7282668" y="2670312"/>
            <a:ext cx="4504347" cy="1077218"/>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445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4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45"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anim calcmode="lin" valueType="num">
                                      <p:cBhvr>
                                        <p:cTn id="41" dur="2000" fill="hold"/>
                                        <p:tgtEl>
                                          <p:spTgt spid="39"/>
                                        </p:tgtEl>
                                        <p:attrNameLst>
                                          <p:attrName>ppt_w</p:attrName>
                                        </p:attrNameLst>
                                      </p:cBhvr>
                                      <p:tavLst>
                                        <p:tav tm="0" fmla="#ppt_w*sin(2.5*pi*$)">
                                          <p:val>
                                            <p:fltVal val="0"/>
                                          </p:val>
                                        </p:tav>
                                        <p:tav tm="100000">
                                          <p:val>
                                            <p:fltVal val="1"/>
                                          </p:val>
                                        </p:tav>
                                      </p:tavLst>
                                    </p:anim>
                                    <p:anim calcmode="lin" valueType="num">
                                      <p:cBhvr>
                                        <p:cTn id="42"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4" grpId="0"/>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1045</Words>
  <Application>Microsoft Office PowerPoint</Application>
  <PresentationFormat>Widescreen</PresentationFormat>
  <Paragraphs>152</Paragraphs>
  <Slides>25</Slides>
  <Notes>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25</vt:i4>
      </vt:variant>
    </vt:vector>
  </HeadingPairs>
  <TitlesOfParts>
    <vt:vector size="42" baseType="lpstr">
      <vt:lpstr>Times New Roman </vt:lpstr>
      <vt:lpstr>等线</vt:lpstr>
      <vt:lpstr>HP001 4 hàng</vt:lpstr>
      <vt:lpstr>等线 Light</vt:lpstr>
      <vt:lpstr>.VnTimeH</vt:lpstr>
      <vt:lpstr>小单纯体</vt:lpstr>
      <vt:lpstr>UTM Khuccamta</vt:lpstr>
      <vt:lpstr>UTM Pierre</vt:lpstr>
      <vt:lpstr>Calibri</vt:lpstr>
      <vt:lpstr>Arial</vt:lpstr>
      <vt:lpstr>UTM A&amp;S Graceland</vt:lpstr>
      <vt:lpstr>Helvetica</vt:lpstr>
      <vt:lpstr>Times New Roman</vt:lpstr>
      <vt:lpstr>UVN Nguyen Du</vt:lpstr>
      <vt:lpstr>UTM Azuki</vt:lpstr>
      <vt:lpstr>UTM Flamenco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BichHa</cp:keywords>
  <cp:lastModifiedBy>nguyenngocbich1107@gmail.com</cp:lastModifiedBy>
  <cp:revision>82</cp:revision>
  <dcterms:created xsi:type="dcterms:W3CDTF">2019-05-28T00:51:16Z</dcterms:created>
  <dcterms:modified xsi:type="dcterms:W3CDTF">2021-10-06T04:20:52Z</dcterms:modified>
</cp:coreProperties>
</file>