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8" r:id="rId2"/>
    <p:sldMasterId id="2147483785" r:id="rId3"/>
  </p:sldMasterIdLst>
  <p:notesMasterIdLst>
    <p:notesMasterId r:id="rId16"/>
  </p:notesMasterIdLst>
  <p:sldIdLst>
    <p:sldId id="389" r:id="rId4"/>
    <p:sldId id="388" r:id="rId5"/>
    <p:sldId id="383" r:id="rId6"/>
    <p:sldId id="385" r:id="rId7"/>
    <p:sldId id="278" r:id="rId8"/>
    <p:sldId id="279" r:id="rId9"/>
    <p:sldId id="286" r:id="rId10"/>
    <p:sldId id="281" r:id="rId11"/>
    <p:sldId id="271" r:id="rId12"/>
    <p:sldId id="282" r:id="rId13"/>
    <p:sldId id="390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13E6A-86F8-4A5F-8CFE-2658D80E6C42}" type="datetimeFigureOut">
              <a:rPr lang="en-US" smtClean="0"/>
              <a:t>17/10/2021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F6B0-BD70-43DC-963A-51B21BA0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</a:rPr>
              <a:pPr algn="r" defTabSz="990600">
                <a:spcBef>
                  <a:spcPct val="0"/>
                </a:spcBef>
                <a:defRPr/>
              </a:pPr>
              <a:t>1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BACE-02A2-4184-A780-C178C524A76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8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74CA-3890-4BBD-B209-D86FEB1EBAF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0C91-3DF1-4114-8AD7-01E2EA46D74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5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B762-4D8A-40EF-AD97-7FDC66D6747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7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5F9E-6779-465F-9166-135D0A8CEF3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8EC7-9BD8-43D9-81D3-6DCE4B5C786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0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F02E-8B81-4006-B6FD-63AA44EA3F87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0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BC8C-5CA5-4740-AA24-B8933868DD4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8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8705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17/10/2021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836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17/10/2021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336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5BA3-0D63-4AF3-9AD1-8BE1574D1B47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2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8788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41884" y="-836612"/>
            <a:ext cx="998577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3775" y="6021388"/>
            <a:ext cx="1800225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3533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12F39-ABC5-4CFC-9743-7490E7AB5884}" type="datetimeFigureOut">
              <a:rPr lang="en-US" smtClean="0"/>
              <a:pPr/>
              <a:t>17/10/2021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3009A-A028-41CB-89BB-BA1447CC8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5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5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67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90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1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9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D03A-5899-4ADC-B5D2-D7E425D1BD07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2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78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91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67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0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96C1-558D-41CB-8AD3-6F1444B26DC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1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8026-2499-4FF2-8C1F-FB1E3F6CFC6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1C62-8196-4C29-9B46-29E0A44B4BD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3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CF65-6BAC-4769-8E7F-8AF9006AB427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2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C77A-6F00-471A-9316-650582578F17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2DB4-46CF-46B4-B4EC-D9DB3C48275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FEFDD-7010-4712-B7FA-1584A0CB33FF}" type="slidenum">
              <a:rPr lang="en-US" altLang="en-US">
                <a:solidFill>
                  <a:srgbClr val="90C226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2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08D9-4952-4BA6-A49F-59DF242D8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A32B-89EF-4734-8018-632BD4ED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0"/>
            <a:ext cx="847725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8" y="3817938"/>
            <a:ext cx="2805113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174899" y="2815620"/>
            <a:ext cx="6794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 Lớp 3 </a:t>
            </a:r>
            <a:endParaRPr lang="en-US" altLang="zh-CN" sz="60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472089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8" y="130462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203" y="7620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22 x 2 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3038" y="710625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94" y="21907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32019" y="1472625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11 x 5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3838" y="14478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94" y="30480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227619" y="6096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34 x 2 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35638" y="6096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82044"/>
            <a:ext cx="2561311" cy="178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52600" y="3082234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12 x 4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39838" y="3082233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43" y="2514600"/>
            <a:ext cx="2007610" cy="175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105400" y="30480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33 x 2 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68838" y="30480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33900"/>
            <a:ext cx="2143125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28600" y="52197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10 x 5 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5838" y="52197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33900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425538" y="5092126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44 x 2 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16238" y="50673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4209"/>
            <a:ext cx="1871662" cy="183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168738" y="5130226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23 x 2 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9438" y="51054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3355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9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  <p:bldP spid="44" grpId="0"/>
      <p:bldP spid="45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/>
          </p:cNvSpPr>
          <p:nvPr/>
        </p:nvSpPr>
        <p:spPr bwMode="auto">
          <a:xfrm>
            <a:off x="2190752" y="115892"/>
            <a:ext cx="497204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76" y="14478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Các con hoàn thành bài nếu chưa xong.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 có thể luyện thêm ở vở bài tập toán in.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Bài sau: Nhân số có hai chữ số với số có một chữ số( có nhớ)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83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899717">
            <a:off x="914400" y="2321004"/>
            <a:ext cx="7239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CÁC CON</a:t>
            </a:r>
            <a:endParaRPr lang="en-US" sz="6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4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huong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10"/>
          <p:cNvSpPr>
            <a:spLocks noChangeShapeType="1"/>
          </p:cNvSpPr>
          <p:nvPr/>
        </p:nvSpPr>
        <p:spPr bwMode="auto">
          <a:xfrm flipH="1">
            <a:off x="7812088" y="4868863"/>
            <a:ext cx="1331912" cy="1989137"/>
          </a:xfrm>
          <a:prstGeom prst="line">
            <a:avLst/>
          </a:prstGeom>
          <a:noFill/>
          <a:ln w="76200" cap="rnd" cmpd="tri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1219200" y="44450"/>
            <a:ext cx="6516688" cy="1439863"/>
          </a:xfrm>
          <a:prstGeom prst="cloudCallout">
            <a:avLst>
              <a:gd name="adj1" fmla="val -19403"/>
              <a:gd name="adj2" fmla="val 1441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smtClean="0">
              <a:solidFill>
                <a:srgbClr val="CC66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smtClean="0">
              <a:solidFill>
                <a:srgbClr val="CC66FF"/>
              </a:solidFill>
              <a:latin typeface="Arial" pitchFamily="34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1066800" y="381000"/>
            <a:ext cx="5637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smtClean="0">
                <a:solidFill>
                  <a:srgbClr val="3399FF"/>
                </a:solidFill>
                <a:latin typeface=".VnTime" pitchFamily="34" charset="0"/>
              </a:rPr>
              <a:t>       </a:t>
            </a:r>
            <a:r>
              <a:rPr lang="en-US" altLang="en-US" sz="4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775855" y="2223138"/>
            <a:ext cx="2743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ính: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199" name="Picture 9" descr="chuong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11113"/>
            <a:ext cx="10668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5855" y="2883372"/>
            <a:ext cx="2611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) 6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x 7 - 12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561F56-EB3E-4A45-9C4B-133DFB57517D}"/>
              </a:ext>
            </a:extLst>
          </p:cNvPr>
          <p:cNvSpPr txBox="1"/>
          <p:nvPr/>
        </p:nvSpPr>
        <p:spPr>
          <a:xfrm>
            <a:off x="3200400" y="289722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42 - 12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DE33C5-8C18-4802-B8D3-67E52459BCC7}"/>
              </a:ext>
            </a:extLst>
          </p:cNvPr>
          <p:cNvSpPr txBox="1"/>
          <p:nvPr/>
        </p:nvSpPr>
        <p:spPr>
          <a:xfrm>
            <a:off x="3257089" y="3498925"/>
            <a:ext cx="175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5855" y="462994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 x 4 + 34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DADB9B-A6A5-4EC9-B306-374289697E2A}"/>
              </a:ext>
            </a:extLst>
          </p:cNvPr>
          <p:cNvSpPr txBox="1"/>
          <p:nvPr/>
        </p:nvSpPr>
        <p:spPr>
          <a:xfrm>
            <a:off x="3354070" y="462994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24 + 34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FF1A64-44BB-4F96-92C6-A4F7315EB771}"/>
              </a:ext>
            </a:extLst>
          </p:cNvPr>
          <p:cNvSpPr txBox="1"/>
          <p:nvPr/>
        </p:nvSpPr>
        <p:spPr>
          <a:xfrm>
            <a:off x="3386975" y="537784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9474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animBg="1"/>
      <p:bldP spid="77842" grpId="0"/>
      <p:bldP spid="77843" grpId="0"/>
      <p:bldP spid="11" grpId="0"/>
      <p:bldP spid="13" grpId="0"/>
      <p:bldP spid="15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>
            <a:extLst>
              <a:ext uri="{FF2B5EF4-FFF2-40B4-BE49-F238E27FC236}">
                <a16:creationId xmlns:a16="http://schemas.microsoft.com/office/drawing/2014/main" xmlns="" id="{39295003-579D-424D-934C-19AF1CDF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112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4">
            <a:extLst>
              <a:ext uri="{FF2B5EF4-FFF2-40B4-BE49-F238E27FC236}">
                <a16:creationId xmlns:a16="http://schemas.microsoft.com/office/drawing/2014/main" xmlns="" id="{203B439F-79BD-42B9-B082-8D84D8BAA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635000"/>
            <a:ext cx="7485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10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 </a:t>
            </a:r>
          </a:p>
        </p:txBody>
      </p:sp>
      <p:sp>
        <p:nvSpPr>
          <p:cNvPr id="56324" name="TextBox 5">
            <a:extLst>
              <a:ext uri="{FF2B5EF4-FFF2-40B4-BE49-F238E27FC236}">
                <a16:creationId xmlns:a16="http://schemas.microsoft.com/office/drawing/2014/main" xmlns="" id="{74E2040F-2446-4E39-8B4C-AC24CA90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3716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alt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2F52DA-3647-40DA-A452-077335EF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" y="1729860"/>
            <a:ext cx="7921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2971800" y="381000"/>
            <a:ext cx="472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alt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9400" y="2394769"/>
            <a:ext cx="8620125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006600"/>
                </a:solidFill>
                <a:latin typeface="Times New Roman" pitchFamily="18" charset="0"/>
              </a:rPr>
              <a:t>   -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 sinh biết thực hành nhân số có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 số với số có một chữ số không nhớ. Củng cố ý nghĩa của phép nhân.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400" dirty="0" smtClean="0">
                <a:solidFill>
                  <a:srgbClr val="006600"/>
                </a:solidFill>
                <a:latin typeface="Times New Roman" pitchFamily="18" charset="0"/>
              </a:rPr>
              <a:t>-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Học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 được rèn kĩ năng tính toán.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400" dirty="0" smtClean="0">
                <a:solidFill>
                  <a:srgbClr val="006600"/>
                </a:solidFill>
                <a:latin typeface="Times New Roman" pitchFamily="18" charset="0"/>
              </a:rPr>
              <a:t>-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Học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 có cơ hội phát triển năng lực tư duy toán học, phẩm chất cẩn thận, chăm chỉ.</a:t>
            </a:r>
            <a:endParaRPr lang="en-US" altLang="en-US" sz="2800" dirty="0">
              <a:solidFill>
                <a:srgbClr val="000000"/>
              </a:solidFill>
              <a:latin typeface=".VnTime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24645" y="2022180"/>
            <a:ext cx="647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8725" y="4267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x 3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4481" y="4267199"/>
            <a:ext cx="104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637460"/>
            <a:ext cx="109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6423" y="2349135"/>
            <a:ext cx="1042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9780" y="2134413"/>
            <a:ext cx="109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27051" y="3256097"/>
            <a:ext cx="1042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0501" y="3256097"/>
            <a:ext cx="45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24125" y="321913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6927" y="263435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4706" y="57579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12 x 3 =?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558753E-421F-4658-964F-D3F02E872FE8}"/>
              </a:ext>
            </a:extLst>
          </p:cNvPr>
          <p:cNvSpPr txBox="1"/>
          <p:nvPr/>
        </p:nvSpPr>
        <p:spPr>
          <a:xfrm>
            <a:off x="4327582" y="507456"/>
            <a:ext cx="338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12 + 12 + 12 =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AF4AE7-6049-4983-9139-D7A51763EB2C}"/>
              </a:ext>
            </a:extLst>
          </p:cNvPr>
          <p:cNvSpPr txBox="1"/>
          <p:nvPr/>
        </p:nvSpPr>
        <p:spPr>
          <a:xfrm>
            <a:off x="5756332" y="1071453"/>
            <a:ext cx="195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12 x 3 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62EB60E-EF64-483A-BA3F-3A9287EDC3C2}"/>
              </a:ext>
            </a:extLst>
          </p:cNvPr>
          <p:cNvSpPr txBox="1"/>
          <p:nvPr/>
        </p:nvSpPr>
        <p:spPr>
          <a:xfrm>
            <a:off x="7713287" y="1069592"/>
            <a:ext cx="104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B6C4D3-A799-49A3-8EDF-7CF4096CB096}"/>
              </a:ext>
            </a:extLst>
          </p:cNvPr>
          <p:cNvSpPr txBox="1"/>
          <p:nvPr/>
        </p:nvSpPr>
        <p:spPr>
          <a:xfrm>
            <a:off x="7524750" y="443902"/>
            <a:ext cx="104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5758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5120" y="43660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5628" y="1702106"/>
            <a:ext cx="1395845" cy="1685330"/>
            <a:chOff x="432955" y="2438400"/>
            <a:chExt cx="1395845" cy="1685330"/>
          </a:xfrm>
        </p:grpSpPr>
        <p:sp>
          <p:nvSpPr>
            <p:cNvPr id="8" name="TextBox 7"/>
            <p:cNvSpPr txBox="1"/>
            <p:nvPr/>
          </p:nvSpPr>
          <p:spPr>
            <a:xfrm>
              <a:off x="73775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555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95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61555" y="41148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431473" y="1667470"/>
            <a:ext cx="1395845" cy="1685330"/>
            <a:chOff x="2060865" y="2438400"/>
            <a:chExt cx="1395845" cy="1685330"/>
          </a:xfrm>
        </p:grpSpPr>
        <p:sp>
          <p:nvSpPr>
            <p:cNvPr id="19" name="TextBox 18"/>
            <p:cNvSpPr txBox="1"/>
            <p:nvPr/>
          </p:nvSpPr>
          <p:spPr>
            <a:xfrm>
              <a:off x="2365665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37510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6086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161310" y="41148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733800" y="1600200"/>
            <a:ext cx="1447800" cy="1752600"/>
            <a:chOff x="3328555" y="2438400"/>
            <a:chExt cx="1447800" cy="1752600"/>
          </a:xfrm>
        </p:grpSpPr>
        <p:sp>
          <p:nvSpPr>
            <p:cNvPr id="25" name="TextBox 24"/>
            <p:cNvSpPr txBox="1"/>
            <p:nvPr/>
          </p:nvSpPr>
          <p:spPr>
            <a:xfrm>
              <a:off x="36853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57155" y="3200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8555" y="29718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557155" y="41910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368637" y="1600200"/>
            <a:ext cx="1319645" cy="1752600"/>
            <a:chOff x="4828310" y="2438400"/>
            <a:chExt cx="1319645" cy="1752600"/>
          </a:xfrm>
        </p:grpSpPr>
        <p:sp>
          <p:nvSpPr>
            <p:cNvPr id="31" name="TextBox 30"/>
            <p:cNvSpPr txBox="1"/>
            <p:nvPr/>
          </p:nvSpPr>
          <p:spPr>
            <a:xfrm>
              <a:off x="50569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33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955" y="31242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28310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928755" y="41910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688282" y="1611243"/>
            <a:ext cx="1371600" cy="1752600"/>
            <a:chOff x="6224155" y="2438400"/>
            <a:chExt cx="1371600" cy="1752600"/>
          </a:xfrm>
        </p:grpSpPr>
        <p:sp>
          <p:nvSpPr>
            <p:cNvPr id="37" name="TextBox 36"/>
            <p:cNvSpPr txBox="1"/>
            <p:nvPr/>
          </p:nvSpPr>
          <p:spPr>
            <a:xfrm>
              <a:off x="6504710" y="2438400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76555" y="31242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24155" y="2979003"/>
              <a:ext cx="1091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76555" y="41910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446069" y="353356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53591" y="3505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4800" y="3505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09805" y="344550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93527" y="34012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9222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>
            <a:extLst>
              <a:ext uri="{FF2B5EF4-FFF2-40B4-BE49-F238E27FC236}">
                <a16:creationId xmlns:a16="http://schemas.microsoft.com/office/drawing/2014/main" xmlns="" id="{A5C2C523-020B-4CAE-BFDE-8209AF1B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8013"/>
            <a:ext cx="9144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2 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Đặt tính rồi tính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32  x  3          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42 x 2       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11 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6               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3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F5EF8A7-53C7-4684-AF9F-E88FA29E9D52}"/>
              </a:ext>
            </a:extLst>
          </p:cNvPr>
          <p:cNvGrpSpPr/>
          <p:nvPr/>
        </p:nvGrpSpPr>
        <p:grpSpPr>
          <a:xfrm>
            <a:off x="1049337" y="3200400"/>
            <a:ext cx="1389063" cy="1463675"/>
            <a:chOff x="457200" y="4495800"/>
            <a:chExt cx="1389063" cy="1463675"/>
          </a:xfrm>
        </p:grpSpPr>
        <p:sp>
          <p:nvSpPr>
            <p:cNvPr id="32785" name="Text Box 17">
              <a:extLst>
                <a:ext uri="{FF2B5EF4-FFF2-40B4-BE49-F238E27FC236}">
                  <a16:creationId xmlns:a16="http://schemas.microsoft.com/office/drawing/2014/main" xmlns="" id="{FE94F7BE-B56A-4D69-8F8E-7A8510374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495800"/>
              <a:ext cx="10842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32</a:t>
              </a:r>
            </a:p>
          </p:txBody>
        </p:sp>
        <p:sp>
          <p:nvSpPr>
            <p:cNvPr id="32786" name="Text Box 18">
              <a:extLst>
                <a:ext uri="{FF2B5EF4-FFF2-40B4-BE49-F238E27FC236}">
                  <a16:creationId xmlns:a16="http://schemas.microsoft.com/office/drawing/2014/main" xmlns="" id="{103D463E-C2A2-4171-AAD5-35973BBBF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5257800"/>
              <a:ext cx="6429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2787" name="Line 19">
              <a:extLst>
                <a:ext uri="{FF2B5EF4-FFF2-40B4-BE49-F238E27FC236}">
                  <a16:creationId xmlns:a16="http://schemas.microsoft.com/office/drawing/2014/main" xmlns="" id="{274D770B-77F1-47FE-AA21-E40D88B9E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" y="5943600"/>
              <a:ext cx="10668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Text Box 20">
              <a:extLst>
                <a:ext uri="{FF2B5EF4-FFF2-40B4-BE49-F238E27FC236}">
                  <a16:creationId xmlns:a16="http://schemas.microsoft.com/office/drawing/2014/main" xmlns="" id="{4D655CAF-6D21-48C7-B282-3E3411958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31" y="4952567"/>
              <a:ext cx="6778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2789" name="Text Box 21">
            <a:extLst>
              <a:ext uri="{FF2B5EF4-FFF2-40B4-BE49-F238E27FC236}">
                <a16:creationId xmlns:a16="http://schemas.microsoft.com/office/drawing/2014/main" xmlns="" id="{615EEF5B-DF21-44AC-B878-72BB992A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7" y="4684857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33CC"/>
                </a:solidFill>
                <a:latin typeface="Arial" panose="020B0604020202020204" pitchFamily="34" charset="0"/>
              </a:rPr>
              <a:t>  96</a:t>
            </a:r>
          </a:p>
        </p:txBody>
      </p:sp>
      <p:sp>
        <p:nvSpPr>
          <p:cNvPr id="32793" name="Text Box 25">
            <a:extLst>
              <a:ext uri="{FF2B5EF4-FFF2-40B4-BE49-F238E27FC236}">
                <a16:creationId xmlns:a16="http://schemas.microsoft.com/office/drawing/2014/main" xmlns="" id="{B9A25125-21A6-4BFA-81EE-61D6EBDE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4743736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33CC"/>
                </a:solidFill>
                <a:latin typeface="Arial" panose="020B0604020202020204" pitchFamily="34" charset="0"/>
              </a:rPr>
              <a:t> 66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48B19E-7077-4069-9A85-E6B30D1498FF}"/>
              </a:ext>
            </a:extLst>
          </p:cNvPr>
          <p:cNvGrpSpPr/>
          <p:nvPr/>
        </p:nvGrpSpPr>
        <p:grpSpPr>
          <a:xfrm>
            <a:off x="2675731" y="3204874"/>
            <a:ext cx="1252538" cy="1455737"/>
            <a:chOff x="2438400" y="4487863"/>
            <a:chExt cx="1252538" cy="1455737"/>
          </a:xfrm>
        </p:grpSpPr>
        <p:sp>
          <p:nvSpPr>
            <p:cNvPr id="32790" name="Text Box 22">
              <a:extLst>
                <a:ext uri="{FF2B5EF4-FFF2-40B4-BE49-F238E27FC236}">
                  <a16:creationId xmlns:a16="http://schemas.microsoft.com/office/drawing/2014/main" xmlns="" id="{BF35E841-B828-4BBA-ABE0-D1BF55B7D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4487863"/>
              <a:ext cx="9477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32791" name="Text Box 23">
              <a:extLst>
                <a:ext uri="{FF2B5EF4-FFF2-40B4-BE49-F238E27FC236}">
                  <a16:creationId xmlns:a16="http://schemas.microsoft.com/office/drawing/2014/main" xmlns="" id="{8F7E1187-E502-4148-AEDE-E6147E555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5181600"/>
              <a:ext cx="5080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2792" name="Line 24">
              <a:extLst>
                <a:ext uri="{FF2B5EF4-FFF2-40B4-BE49-F238E27FC236}">
                  <a16:creationId xmlns:a16="http://schemas.microsoft.com/office/drawing/2014/main" xmlns="" id="{BE7FF8E6-5FC6-498F-9D04-F8712EA87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5943600"/>
              <a:ext cx="9144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Text Box 29">
              <a:extLst>
                <a:ext uri="{FF2B5EF4-FFF2-40B4-BE49-F238E27FC236}">
                  <a16:creationId xmlns:a16="http://schemas.microsoft.com/office/drawing/2014/main" xmlns="" id="{C28ECD44-1C50-448C-91F1-0E310491E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5029200"/>
              <a:ext cx="5413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28E008-59E2-41CF-9411-E440F9CFA3BA}"/>
              </a:ext>
            </a:extLst>
          </p:cNvPr>
          <p:cNvGrpSpPr/>
          <p:nvPr/>
        </p:nvGrpSpPr>
        <p:grpSpPr>
          <a:xfrm>
            <a:off x="4419600" y="3124200"/>
            <a:ext cx="1811338" cy="1524000"/>
            <a:chOff x="4419600" y="4419600"/>
            <a:chExt cx="1811338" cy="1524000"/>
          </a:xfrm>
        </p:grpSpPr>
        <p:sp>
          <p:nvSpPr>
            <p:cNvPr id="32794" name="Text Box 26">
              <a:extLst>
                <a:ext uri="{FF2B5EF4-FFF2-40B4-BE49-F238E27FC236}">
                  <a16:creationId xmlns:a16="http://schemas.microsoft.com/office/drawing/2014/main" xmlns="" id="{D574C0B3-CA15-4E3B-82E5-5F02B9E29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419600"/>
              <a:ext cx="13541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42 </a:t>
              </a:r>
            </a:p>
          </p:txBody>
        </p:sp>
        <p:sp>
          <p:nvSpPr>
            <p:cNvPr id="32795" name="Text Box 27">
              <a:extLst>
                <a:ext uri="{FF2B5EF4-FFF2-40B4-BE49-F238E27FC236}">
                  <a16:creationId xmlns:a16="http://schemas.microsoft.com/office/drawing/2014/main" xmlns="" id="{1314DC34-8781-4C53-83AB-3EA6C4995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5105400"/>
              <a:ext cx="5667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2796" name="Text Box 28">
              <a:extLst>
                <a:ext uri="{FF2B5EF4-FFF2-40B4-BE49-F238E27FC236}">
                  <a16:creationId xmlns:a16="http://schemas.microsoft.com/office/drawing/2014/main" xmlns="" id="{6E151482-D3CC-43BE-A73F-349D04D94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5029200"/>
              <a:ext cx="6778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2798" name="Line 30">
              <a:extLst>
                <a:ext uri="{FF2B5EF4-FFF2-40B4-BE49-F238E27FC236}">
                  <a16:creationId xmlns:a16="http://schemas.microsoft.com/office/drawing/2014/main" xmlns="" id="{5AE5C5E9-30CC-43B8-99A6-D9B2BD95F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5943600"/>
              <a:ext cx="9906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9" name="Text Box 31">
            <a:extLst>
              <a:ext uri="{FF2B5EF4-FFF2-40B4-BE49-F238E27FC236}">
                <a16:creationId xmlns:a16="http://schemas.microsoft.com/office/drawing/2014/main" xmlns="" id="{630486B6-0A34-444F-8136-7B17D116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058" y="4778373"/>
            <a:ext cx="1428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33CC"/>
                </a:solidFill>
                <a:latin typeface="Arial" panose="020B0604020202020204" pitchFamily="34" charset="0"/>
              </a:rPr>
              <a:t>  84</a:t>
            </a:r>
          </a:p>
        </p:txBody>
      </p:sp>
      <p:sp>
        <p:nvSpPr>
          <p:cNvPr id="32803" name="Text Box 35">
            <a:extLst>
              <a:ext uri="{FF2B5EF4-FFF2-40B4-BE49-F238E27FC236}">
                <a16:creationId xmlns:a16="http://schemas.microsoft.com/office/drawing/2014/main" xmlns="" id="{7F7EFF53-F7B2-4064-BFFD-7A0CC612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778372"/>
            <a:ext cx="157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33CC"/>
                </a:solidFill>
                <a:latin typeface="Arial" panose="020B0604020202020204" pitchFamily="34" charset="0"/>
              </a:rPr>
              <a:t>39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9DC40F-57F9-423B-A1BA-D29DEA34F08C}"/>
              </a:ext>
            </a:extLst>
          </p:cNvPr>
          <p:cNvGrpSpPr/>
          <p:nvPr/>
        </p:nvGrpSpPr>
        <p:grpSpPr>
          <a:xfrm>
            <a:off x="6096000" y="3128673"/>
            <a:ext cx="1600200" cy="1524000"/>
            <a:chOff x="6705600" y="3124200"/>
            <a:chExt cx="1600200" cy="1524000"/>
          </a:xfrm>
        </p:grpSpPr>
        <p:sp>
          <p:nvSpPr>
            <p:cNvPr id="32800" name="Text Box 32">
              <a:extLst>
                <a:ext uri="{FF2B5EF4-FFF2-40B4-BE49-F238E27FC236}">
                  <a16:creationId xmlns:a16="http://schemas.microsoft.com/office/drawing/2014/main" xmlns="" id="{150016F0-805C-485E-B02D-B7868E4FE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124200"/>
              <a:ext cx="12192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13</a:t>
              </a:r>
            </a:p>
          </p:txBody>
        </p:sp>
        <p:sp>
          <p:nvSpPr>
            <p:cNvPr id="32801" name="Text Box 33">
              <a:extLst>
                <a:ext uri="{FF2B5EF4-FFF2-40B4-BE49-F238E27FC236}">
                  <a16:creationId xmlns:a16="http://schemas.microsoft.com/office/drawing/2014/main" xmlns="" id="{B74E9EE6-713D-4084-9EB8-FF3020F41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840" y="3810000"/>
              <a:ext cx="7620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2802" name="Line 34">
              <a:extLst>
                <a:ext uri="{FF2B5EF4-FFF2-40B4-BE49-F238E27FC236}">
                  <a16:creationId xmlns:a16="http://schemas.microsoft.com/office/drawing/2014/main" xmlns="" id="{A875310B-FF2E-4783-AC3B-3DFC0486B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4648200"/>
              <a:ext cx="1143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Text Box 36">
              <a:extLst>
                <a:ext uri="{FF2B5EF4-FFF2-40B4-BE49-F238E27FC236}">
                  <a16:creationId xmlns:a16="http://schemas.microsoft.com/office/drawing/2014/main" xmlns="" id="{1EB19A84-EDA4-4334-A375-C3D437A04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3657600"/>
              <a:ext cx="5413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7433" name="Text Box 37">
            <a:extLst>
              <a:ext uri="{FF2B5EF4-FFF2-40B4-BE49-F238E27FC236}">
                <a16:creationId xmlns:a16="http://schemas.microsoft.com/office/drawing/2014/main" xmlns="" id="{00133AEE-73A5-49B2-8372-6237FFCBC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9" grpId="0"/>
      <p:bldP spid="32793" grpId="0"/>
      <p:bldP spid="32799" grpId="0"/>
      <p:bldP spid="328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495" y="228600"/>
            <a:ext cx="8872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449159"/>
            <a:ext cx="286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197596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: 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0C374-9665-4882-8FA3-4762302B6B04}"/>
              </a:ext>
            </a:extLst>
          </p:cNvPr>
          <p:cNvSpPr txBox="1"/>
          <p:nvPr/>
        </p:nvSpPr>
        <p:spPr>
          <a:xfrm>
            <a:off x="457200" y="39624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HP001 4 hàng" panose="020B0603050302020204" pitchFamily="34" charset="0"/>
                <a:cs typeface="Times New Roman" pitchFamily="18" charset="0"/>
              </a:rPr>
              <a:t>giải</a:t>
            </a:r>
            <a:r>
              <a:rPr lang="en-US" sz="3200" b="1" u="sng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bút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chì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màu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4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hộp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12 x 4 = 48 (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bút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                   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Đáp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: 48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bút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chì</a:t>
            </a:r>
            <a:r>
              <a:rPr lang="en-US" sz="3200" b="1" i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cs typeface="Times New Roman" pitchFamily="18" charset="0"/>
              </a:rPr>
              <a:t>màu</a:t>
            </a:r>
            <a:endParaRPr lang="en-US" sz="3200" b="1" i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" y="609600"/>
            <a:ext cx="45339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spc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684844"/>
            <a:ext cx="8305800" cy="23320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ArchUp">
              <a:avLst>
                <a:gd name="adj" fmla="val 8263326"/>
              </a:avLst>
            </a:prstTxWarp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4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797039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416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Facet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adminstrator</dc:creator>
  <cp:lastModifiedBy>Administrator_PC</cp:lastModifiedBy>
  <cp:revision>78</cp:revision>
  <dcterms:created xsi:type="dcterms:W3CDTF">2016-08-06T16:14:08Z</dcterms:created>
  <dcterms:modified xsi:type="dcterms:W3CDTF">2021-10-17T15:30:55Z</dcterms:modified>
</cp:coreProperties>
</file>