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324" r:id="rId2"/>
    <p:sldId id="341" r:id="rId3"/>
    <p:sldId id="333" r:id="rId4"/>
    <p:sldId id="350" r:id="rId5"/>
    <p:sldId id="351" r:id="rId6"/>
    <p:sldId id="353" r:id="rId7"/>
    <p:sldId id="354" r:id="rId8"/>
    <p:sldId id="352" r:id="rId9"/>
    <p:sldId id="336" r:id="rId10"/>
    <p:sldId id="355" r:id="rId11"/>
    <p:sldId id="337" r:id="rId12"/>
    <p:sldId id="356" r:id="rId13"/>
    <p:sldId id="357" r:id="rId14"/>
    <p:sldId id="349" r:id="rId15"/>
    <p:sldId id="358" r:id="rId16"/>
    <p:sldId id="359" r:id="rId17"/>
    <p:sldId id="360" r:id="rId18"/>
    <p:sldId id="361" r:id="rId19"/>
    <p:sldId id="362" r:id="rId20"/>
    <p:sldId id="363" r:id="rId21"/>
    <p:sldId id="364" r:id="rId22"/>
    <p:sldId id="34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xmlns=""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3333CC"/>
    <a:srgbClr val="E002D5"/>
    <a:srgbClr val="FE72F7"/>
    <a:srgbClr val="FFFF00"/>
    <a:srgbClr val="FFFF66"/>
    <a:srgbClr val="FF3399"/>
    <a:srgbClr val="04D6EC"/>
    <a:srgbClr val="5E020B"/>
    <a:srgbClr val="0BB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63" autoAdjust="0"/>
    <p:restoredTop sz="94660"/>
  </p:normalViewPr>
  <p:slideViewPr>
    <p:cSldViewPr snapToGrid="0">
      <p:cViewPr>
        <p:scale>
          <a:sx n="60" d="100"/>
          <a:sy n="60" d="100"/>
        </p:scale>
        <p:origin x="-276"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051463-38AD-44D0-82E0-22F178E5D11E}"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05E7F-62A9-4701-BFC2-BAF91B9808FB}" type="slidenum">
              <a:rPr lang="en-US" smtClean="0"/>
              <a:t>‹#›</a:t>
            </a:fld>
            <a:endParaRPr lang="en-US"/>
          </a:p>
        </p:txBody>
      </p:sp>
    </p:spTree>
    <p:extLst>
      <p:ext uri="{BB962C8B-B14F-4D97-AF65-F5344CB8AC3E}">
        <p14:creationId xmlns:p14="http://schemas.microsoft.com/office/powerpoint/2010/main" val="158977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3</a:t>
            </a:fld>
            <a:endParaRPr lang="zh-CN" altLang="en-US"/>
          </a:p>
        </p:txBody>
      </p:sp>
    </p:spTree>
    <p:extLst>
      <p:ext uri="{BB962C8B-B14F-4D97-AF65-F5344CB8AC3E}">
        <p14:creationId xmlns:p14="http://schemas.microsoft.com/office/powerpoint/2010/main" val="78926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4</a:t>
            </a:fld>
            <a:endParaRPr lang="zh-CN" altLang="en-US"/>
          </a:p>
        </p:txBody>
      </p:sp>
    </p:spTree>
    <p:extLst>
      <p:ext uri="{BB962C8B-B14F-4D97-AF65-F5344CB8AC3E}">
        <p14:creationId xmlns:p14="http://schemas.microsoft.com/office/powerpoint/2010/main" val="2332159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5</a:t>
            </a:fld>
            <a:endParaRPr lang="zh-CN" altLang="en-US"/>
          </a:p>
        </p:txBody>
      </p:sp>
    </p:spTree>
    <p:extLst>
      <p:ext uri="{BB962C8B-B14F-4D97-AF65-F5344CB8AC3E}">
        <p14:creationId xmlns:p14="http://schemas.microsoft.com/office/powerpoint/2010/main" val="2332159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9</a:t>
            </a:fld>
            <a:endParaRPr lang="zh-CN" altLang="en-US"/>
          </a:p>
        </p:txBody>
      </p:sp>
    </p:spTree>
    <p:extLst>
      <p:ext uri="{BB962C8B-B14F-4D97-AF65-F5344CB8AC3E}">
        <p14:creationId xmlns:p14="http://schemas.microsoft.com/office/powerpoint/2010/main" val="1024258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12</a:t>
            </a:fld>
            <a:endParaRPr lang="zh-CN" altLang="en-US"/>
          </a:p>
        </p:txBody>
      </p:sp>
    </p:spTree>
    <p:extLst>
      <p:ext uri="{BB962C8B-B14F-4D97-AF65-F5344CB8AC3E}">
        <p14:creationId xmlns:p14="http://schemas.microsoft.com/office/powerpoint/2010/main" val="102425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t>14</a:t>
            </a:fld>
            <a:endParaRPr lang="zh-CN" altLang="en-US"/>
          </a:p>
        </p:txBody>
      </p:sp>
    </p:spTree>
    <p:extLst>
      <p:ext uri="{BB962C8B-B14F-4D97-AF65-F5344CB8AC3E}">
        <p14:creationId xmlns:p14="http://schemas.microsoft.com/office/powerpoint/2010/main" val="1695984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352789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096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a:xfrm>
            <a:off x="838200" y="6356351"/>
            <a:ext cx="2743200" cy="365125"/>
          </a:xfrm>
          <a:prstGeom prst="rect">
            <a:avLst/>
          </a:prstGeom>
        </p:spPr>
        <p:txBody>
          <a:bodyPr lIns="121917" tIns="60958" rIns="121917" bIns="60958"/>
          <a:lstStyle/>
          <a:p>
            <a:fld id="{62E82ED4-375F-4F08-A54B-E5C986F28C77}" type="datetimeFigureOut">
              <a:rPr lang="zh-CN" altLang="en-US" smtClean="0"/>
              <a:t>2021/9/11</a:t>
            </a:fld>
            <a:endParaRPr lang="zh-CN" altLang="en-US"/>
          </a:p>
        </p:txBody>
      </p:sp>
      <p:sp>
        <p:nvSpPr>
          <p:cNvPr id="5" name="Footer Placeholder 4"/>
          <p:cNvSpPr>
            <a:spLocks noGrp="1"/>
          </p:cNvSpPr>
          <p:nvPr>
            <p:ph type="ftr" sz="quarter" idx="11"/>
          </p:nvPr>
        </p:nvSpPr>
        <p:spPr>
          <a:xfrm>
            <a:off x="4038600" y="6356351"/>
            <a:ext cx="4114800" cy="365125"/>
          </a:xfrm>
          <a:prstGeom prst="rect">
            <a:avLst/>
          </a:prstGeom>
        </p:spPr>
        <p:txBody>
          <a:bodyPr lIns="121917" tIns="60958" rIns="121917" bIns="60958"/>
          <a:lstStyle/>
          <a:p>
            <a:endParaRPr lang="zh-CN" alt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lIns="121917" tIns="60958" rIns="121917" bIns="60958"/>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11237764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2" y="2438400"/>
            <a:ext cx="12191997" cy="4005651"/>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4577330"/>
            <a:ext cx="12818077" cy="2010708"/>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124036" y="4673625"/>
            <a:ext cx="12173527" cy="1620820"/>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8475" y="5356592"/>
            <a:ext cx="12210475" cy="1501408"/>
          </a:xfrm>
          <a:prstGeom prst="rect">
            <a:avLst/>
          </a:prstGeom>
        </p:spPr>
      </p:pic>
      <p:grpSp>
        <p:nvGrpSpPr>
          <p:cNvPr id="10" name="组合 9"/>
          <p:cNvGrpSpPr/>
          <p:nvPr userDrawn="1"/>
        </p:nvGrpSpPr>
        <p:grpSpPr>
          <a:xfrm>
            <a:off x="234141" y="4254139"/>
            <a:ext cx="926612" cy="1772052"/>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11280797" y="4581149"/>
            <a:ext cx="824569" cy="1279433"/>
          </a:xfrm>
          <a:prstGeom prst="rect">
            <a:avLst/>
          </a:prstGeom>
        </p:spPr>
      </p:pic>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838200" y="6356351"/>
            <a:ext cx="2743200" cy="365125"/>
          </a:xfrm>
          <a:prstGeom prst="rect">
            <a:avLst/>
          </a:prstGeom>
        </p:spPr>
        <p:txBody>
          <a:bodyPr lIns="121917" tIns="60958" rIns="121917" bIns="60958"/>
          <a:lstStyle/>
          <a:p>
            <a:fld id="{62E82ED4-375F-4F08-A54B-E5C986F28C77}" type="datetimeFigureOut">
              <a:rPr lang="zh-CN" altLang="en-US" smtClean="0"/>
              <a:t>2021/9/11</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lIns="121917" tIns="60958" rIns="121917" bIns="60958"/>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121917" tIns="60958" rIns="121917" bIns="60958"/>
          <a:lstStyle/>
          <a:p>
            <a:fld id="{60BA53EF-2EDB-4BAB-8ED2-F5C230947283}" type="slidenum">
              <a:rPr lang="zh-CN" altLang="en-US" smtClean="0"/>
              <a:t>‹#›</a:t>
            </a:fld>
            <a:endParaRPr lang="zh-CN" altLang="en-US"/>
          </a:p>
        </p:txBody>
      </p:sp>
    </p:spTree>
    <p:extLst>
      <p:ext uri="{BB962C8B-B14F-4D97-AF65-F5344CB8AC3E}">
        <p14:creationId xmlns:p14="http://schemas.microsoft.com/office/powerpoint/2010/main" val="2998405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2" y="-1"/>
            <a:ext cx="12180605" cy="4860817"/>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923143"/>
            <a:ext cx="12192000" cy="3936695"/>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7461285" cy="7461285"/>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5171551"/>
            <a:ext cx="3047867" cy="1688124"/>
          </a:xfrm>
          <a:prstGeom prst="rect">
            <a:avLst/>
          </a:prstGeom>
        </p:spPr>
      </p:pic>
      <p:sp>
        <p:nvSpPr>
          <p:cNvPr id="3" name="Date Placeholder 2"/>
          <p:cNvSpPr>
            <a:spLocks noGrp="1"/>
          </p:cNvSpPr>
          <p:nvPr>
            <p:ph type="dt" sz="half" idx="10"/>
          </p:nvPr>
        </p:nvSpPr>
        <p:spPr>
          <a:xfrm>
            <a:off x="838200" y="6356351"/>
            <a:ext cx="2743200" cy="365125"/>
          </a:xfrm>
          <a:prstGeom prst="rect">
            <a:avLst/>
          </a:prstGeom>
        </p:spPr>
        <p:txBody>
          <a:bodyPr lIns="121917" tIns="60958" rIns="121917" bIns="60958"/>
          <a:lstStyle/>
          <a:p>
            <a:fld id="{0516EE7D-276B-4CA8-9C22-89EEC56C6BE5}" type="datetimeFigureOut">
              <a:rPr lang="zh-CN" altLang="en-US" smtClean="0"/>
              <a:t>2021/9/11</a:t>
            </a:fld>
            <a:endParaRPr lang="zh-CN" altLang="en-US"/>
          </a:p>
        </p:txBody>
      </p:sp>
      <p:sp>
        <p:nvSpPr>
          <p:cNvPr id="4" name="Footer Placeholder 3"/>
          <p:cNvSpPr>
            <a:spLocks noGrp="1"/>
          </p:cNvSpPr>
          <p:nvPr>
            <p:ph type="ftr" sz="quarter" idx="11"/>
          </p:nvPr>
        </p:nvSpPr>
        <p:spPr>
          <a:xfrm>
            <a:off x="4038600" y="6356351"/>
            <a:ext cx="4114800" cy="365125"/>
          </a:xfrm>
          <a:prstGeom prst="rect">
            <a:avLst/>
          </a:prstGeom>
        </p:spPr>
        <p:txBody>
          <a:bodyPr lIns="121917" tIns="60958" rIns="121917" bIns="60958"/>
          <a:lstStyle/>
          <a:p>
            <a:endParaRPr lang="zh-CN" alt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lIns="121917" tIns="60958" rIns="121917" bIns="60958"/>
          <a:lstStyle/>
          <a:p>
            <a:fld id="{06CC75A5-5D54-41D7-824F-98141794C689}" type="slidenum">
              <a:rPr lang="zh-CN" altLang="en-US" smtClean="0"/>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5136957" y="6279688"/>
            <a:ext cx="1364855" cy="681224"/>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26187" y="6052078"/>
            <a:ext cx="2046229" cy="1021311"/>
          </a:xfrm>
          <a:prstGeom prst="rect">
            <a:avLst/>
          </a:prstGeom>
        </p:spPr>
      </p:pic>
    </p:spTree>
    <p:extLst>
      <p:ext uri="{BB962C8B-B14F-4D97-AF65-F5344CB8AC3E}">
        <p14:creationId xmlns:p14="http://schemas.microsoft.com/office/powerpoint/2010/main" val="12256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602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17" name="Group 16"/>
          <p:cNvGrpSpPr/>
          <p:nvPr userDrawn="1"/>
        </p:nvGrpSpPr>
        <p:grpSpPr>
          <a:xfrm>
            <a:off x="375207" y="1762125"/>
            <a:ext cx="11443218" cy="4803328"/>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13" name="Group 12"/>
          <p:cNvGrpSpPr/>
          <p:nvPr userDrawn="1"/>
        </p:nvGrpSpPr>
        <p:grpSpPr>
          <a:xfrm>
            <a:off x="502731" y="341095"/>
            <a:ext cx="2574745" cy="1931059"/>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43431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9138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2062031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7353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415879" y="233253"/>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nvGrpSpPr>
          <p:cNvPr id="4" name="Group 3"/>
          <p:cNvGrpSpPr/>
          <p:nvPr userDrawn="1"/>
        </p:nvGrpSpPr>
        <p:grpSpPr>
          <a:xfrm>
            <a:off x="375207" y="1762125"/>
            <a:ext cx="11443218"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grpSp>
        <p:nvGrpSpPr>
          <p:cNvPr id="8" name="Group 7"/>
          <p:cNvGrpSpPr/>
          <p:nvPr userDrawn="1"/>
        </p:nvGrpSpPr>
        <p:grpSpPr>
          <a:xfrm>
            <a:off x="502731" y="341095"/>
            <a:ext cx="2574745" cy="1931059"/>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BAE5E4"/>
                </a:solidFill>
                <a:effectLst/>
                <a:uLnTx/>
                <a:uFillTx/>
                <a:latin typeface="Arial"/>
                <a:ea typeface="+mn-ea"/>
                <a:cs typeface="+mn-cs"/>
                <a:sym typeface="Arial"/>
              </a:endParaRPr>
            </a:p>
          </p:txBody>
        </p:sp>
      </p:grpSp>
    </p:spTree>
    <p:extLst>
      <p:ext uri="{BB962C8B-B14F-4D97-AF65-F5344CB8AC3E}">
        <p14:creationId xmlns:p14="http://schemas.microsoft.com/office/powerpoint/2010/main" val="142905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958288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491068" y="319893"/>
            <a:ext cx="112268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99066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8" y="719333"/>
            <a:ext cx="10290000" cy="6376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51034" y="1583467"/>
            <a:ext cx="10290000" cy="45552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2" name="Rectangle 1">
            <a:extLst>
              <a:ext uri="{FF2B5EF4-FFF2-40B4-BE49-F238E27FC236}">
                <a16:creationId xmlns:a16="http://schemas.microsoft.com/office/drawing/2014/main" xmlns="" id="{67ACCE60-7EFD-41A3-AF84-6A418BAD7F89}"/>
              </a:ext>
            </a:extLst>
          </p:cNvPr>
          <p:cNvSpPr/>
          <p:nvPr userDrawn="1"/>
        </p:nvSpPr>
        <p:spPr>
          <a:xfrm>
            <a:off x="8373515" y="6501169"/>
            <a:ext cx="2066591" cy="256545"/>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r>
              <a:rPr kumimoji="0" lang="vi-VN" sz="1067" b="0" i="0" u="none" strike="noStrike" kern="0" cap="none" spc="0" normalizeH="0" baseline="0" noProof="0" dirty="0">
                <a:ln>
                  <a:noFill/>
                </a:ln>
                <a:solidFill>
                  <a:srgbClr val="000000"/>
                </a:solidFill>
                <a:effectLst/>
                <a:uLnTx/>
                <a:uFillTx/>
                <a:latin typeface="Arial" panose="020B0604020202020204" pitchFamily="34" charset="0"/>
                <a:cs typeface="Arial"/>
                <a:sym typeface="Arial"/>
              </a:rPr>
              <a:t>FeistyForwarders_0968120672</a:t>
            </a:r>
          </a:p>
        </p:txBody>
      </p:sp>
    </p:spTree>
    <p:extLst>
      <p:ext uri="{BB962C8B-B14F-4D97-AF65-F5344CB8AC3E}">
        <p14:creationId xmlns:p14="http://schemas.microsoft.com/office/powerpoint/2010/main" val="3828972399"/>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1" r:id="rId12"/>
    <p:sldLayoutId id="214748372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7.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38.gif"/><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45.gif"/><Relationship Id="rId5" Type="http://schemas.openxmlformats.org/officeDocument/2006/relationships/image" Target="../media/image44.jpeg"/><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11.xml"/><Relationship Id="rId6" Type="http://schemas.openxmlformats.org/officeDocument/2006/relationships/image" Target="../media/image50.png"/><Relationship Id="rId11" Type="http://schemas.microsoft.com/office/2007/relationships/hdphoto" Target="../media/hdphoto2.wdp"/><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10">
            <a:extLst>
              <a:ext uri="{FF2B5EF4-FFF2-40B4-BE49-F238E27FC236}">
                <a16:creationId xmlns:a16="http://schemas.microsoft.com/office/drawing/2014/main" xmlns="" id="{6AB84BCD-6D8E-4624-9BB1-5EB5132762B0}"/>
              </a:ext>
            </a:extLst>
          </p:cNvPr>
          <p:cNvSpPr txBox="1">
            <a:spLocks noChangeArrowheads="1"/>
          </p:cNvSpPr>
          <p:nvPr/>
        </p:nvSpPr>
        <p:spPr bwMode="auto">
          <a:xfrm>
            <a:off x="6247537" y="1655634"/>
            <a:ext cx="5334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fontAlgn="base">
              <a:spcBef>
                <a:spcPct val="0"/>
              </a:spcBef>
              <a:spcAft>
                <a:spcPct val="0"/>
              </a:spcAft>
              <a:defRPr>
                <a:solidFill>
                  <a:schemeClr val="tx1"/>
                </a:solidFill>
                <a:latin typeface="Calibri" pitchFamily="34" charset="0"/>
                <a:ea typeface="宋体" pitchFamily="2" charset="-122"/>
              </a:defRPr>
            </a:lvl6pPr>
            <a:lvl7pPr marL="2971800" indent="-228600" fontAlgn="base">
              <a:spcBef>
                <a:spcPct val="0"/>
              </a:spcBef>
              <a:spcAft>
                <a:spcPct val="0"/>
              </a:spcAft>
              <a:defRPr>
                <a:solidFill>
                  <a:schemeClr val="tx1"/>
                </a:solidFill>
                <a:latin typeface="Calibri" pitchFamily="34" charset="0"/>
                <a:ea typeface="宋体" pitchFamily="2" charset="-122"/>
              </a:defRPr>
            </a:lvl7pPr>
            <a:lvl8pPr marL="3429000" indent="-228600" fontAlgn="base">
              <a:spcBef>
                <a:spcPct val="0"/>
              </a:spcBef>
              <a:spcAft>
                <a:spcPct val="0"/>
              </a:spcAft>
              <a:defRPr>
                <a:solidFill>
                  <a:schemeClr val="tx1"/>
                </a:solidFill>
                <a:latin typeface="Calibri" pitchFamily="34" charset="0"/>
                <a:ea typeface="宋体" pitchFamily="2" charset="-122"/>
              </a:defRPr>
            </a:lvl8pPr>
            <a:lvl9pPr marL="3886200" indent="-228600" fontAlgn="base">
              <a:spcBef>
                <a:spcPct val="0"/>
              </a:spcBef>
              <a:spcAft>
                <a:spcPct val="0"/>
              </a:spcAft>
              <a:defRPr>
                <a:solidFill>
                  <a:schemeClr val="tx1"/>
                </a:solidFill>
                <a:latin typeface="Calibri" pitchFamily="34" charset="0"/>
                <a:ea typeface="宋体" pitchFamily="2" charset="-122"/>
              </a:defRPr>
            </a:lvl9pPr>
          </a:lstStyle>
          <a:p>
            <a:pPr algn="ctr" eaLnBrk="1" hangingPunct="1"/>
            <a:r>
              <a:rPr lang="en-US" altLang="zh-CN" sz="6000" b="1" smtClean="0">
                <a:solidFill>
                  <a:srgbClr val="FF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rPr>
              <a:t>TIẾNG VIỆT</a:t>
            </a:r>
            <a:endParaRPr lang="zh-CN" altLang="en-US" sz="6000" b="1" dirty="0">
              <a:solidFill>
                <a:srgbClr val="FF0000"/>
              </a:solidFill>
              <a:effectLst>
                <a:outerShdw blurRad="38100" dist="38100" dir="2700000" algn="tl">
                  <a:srgbClr val="000000">
                    <a:alpha val="43137"/>
                  </a:srgbClr>
                </a:outerShdw>
              </a:effectLst>
              <a:latin typeface="Times New Roman" pitchFamily="18" charset="0"/>
              <a:ea typeface="微软雅黑" pitchFamily="34" charset="-122"/>
              <a:cs typeface="Times New Roman" pitchFamily="18" charset="0"/>
            </a:endParaRPr>
          </a:p>
        </p:txBody>
      </p:sp>
      <p:pic>
        <p:nvPicPr>
          <p:cNvPr id="5" name="Picture 23" descr="Chu diem mang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653" y="516194"/>
            <a:ext cx="5347884" cy="579611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49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a:xfrm>
            <a:off x="-68456" y="-48531"/>
            <a:ext cx="2467952" cy="2234684"/>
            <a:chOff x="1001374" y="-370703"/>
            <a:chExt cx="6695744" cy="6175701"/>
          </a:xfrm>
        </p:grpSpPr>
        <p:pic>
          <p:nvPicPr>
            <p:cNvPr id="3" name="图片 5"/>
            <p:cNvPicPr>
              <a:picLocks noChangeAspect="1"/>
            </p:cNvPicPr>
            <p:nvPr/>
          </p:nvPicPr>
          <p:blipFill rotWithShape="1">
            <a:blip r:embed="rId2"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4"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5" name="文本框 109"/>
          <p:cNvSpPr txBox="1"/>
          <p:nvPr/>
        </p:nvSpPr>
        <p:spPr>
          <a:xfrm>
            <a:off x="384358" y="614907"/>
            <a:ext cx="1698788" cy="954103"/>
          </a:xfrm>
          <a:prstGeom prst="rect">
            <a:avLst/>
          </a:prstGeom>
          <a:noFill/>
        </p:spPr>
        <p:txBody>
          <a:bodyPr wrap="square" lIns="121917" tIns="60958" rIns="121917" bIns="60958" rtlCol="0">
            <a:spAutoFit/>
          </a:bodyPr>
          <a:lstStyle/>
          <a:p>
            <a:pPr algn="ctr"/>
            <a:r>
              <a:rPr lang="en-US" altLang="zh-CN" sz="27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rPr>
              <a:t>LUYỆN </a:t>
            </a:r>
          </a:p>
          <a:p>
            <a:pPr algn="ctr"/>
            <a:r>
              <a:rPr lang="en-US" altLang="zh-CN" sz="27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rPr>
              <a:t>ĐỌC</a:t>
            </a:r>
            <a:endParaRPr lang="zh-CN" altLang="en-US" sz="27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endParaRPr>
          </a:p>
        </p:txBody>
      </p:sp>
      <p:sp>
        <p:nvSpPr>
          <p:cNvPr id="7" name="TextBox 6">
            <a:extLst>
              <a:ext uri="{FF2B5EF4-FFF2-40B4-BE49-F238E27FC236}">
                <a16:creationId xmlns:a16="http://schemas.microsoft.com/office/drawing/2014/main" xmlns="" id="{8B536578-577B-4BDB-9D78-DB8B17D9EDD5}"/>
              </a:ext>
            </a:extLst>
          </p:cNvPr>
          <p:cNvSpPr txBox="1"/>
          <p:nvPr/>
        </p:nvSpPr>
        <p:spPr>
          <a:xfrm>
            <a:off x="3499945" y="345554"/>
            <a:ext cx="7819695" cy="6001641"/>
          </a:xfrm>
          <a:prstGeom prst="rect">
            <a:avLst/>
          </a:prstGeom>
          <a:solidFill>
            <a:schemeClr val="bg1"/>
          </a:solidFill>
        </p:spPr>
        <p:txBody>
          <a:bodyPr wrap="square" lIns="91438" tIns="45719" rIns="91438" bIns="45719" rtlCol="0">
            <a:spAutoFit/>
          </a:bodyPr>
          <a:lstStyle/>
          <a:p>
            <a:r>
              <a:rPr lang="en-US" sz="2400" b="1">
                <a:latin typeface="Times New Roman" pitchFamily="18" charset="0"/>
                <a:cs typeface="Times New Roman" pitchFamily="18" charset="0"/>
              </a:rPr>
              <a:t>3. Cơn giận lắng xuống. Tôi bắt đầu thấy hối hận. Chắc là Cô-rét-ti không cố ý chạm vào khuỷu tay tôi thật. Tôi nhìn cậu, thấy vai áo cậu sứt chỉ, chắc vì cậu đã vác củi giúp mẹ. Bỗng nhiên, tôi muốn xin lỗi Cô-rét-ti nhưng không đủ can đảm.</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4. Tan học, tôi thấy Cô-rét-ti đi theo mình. Tôi đứng lại, rút cây thước kẻ cầm tay. Cậu ta đi tới, tôi giơ thước lên.</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Ấy đừng ! - Cô-rét-ti cười hiền hậu - Ta lại thân nhau như trước đi ! tôi ngạc nhiên, ngây ra một lúc, rồi ôm chầm lấy bạn. Cô-rét-ti nói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Chúng ta sẽ không bao giờ giận nhau nữa, phải không En-ri-cô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Không bao giờ ! Không bao giờ ! - Tôi trả lời.</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5 Vé nhà, tôi kể chuyện cho bố nghe, tưởng bố sẽ vui lòng. Nào ngờ bố mắng "Đáng lẽ chính con phải xin lỗi bạn vì con có lỗi. Thế mà con lại giơ thước dọa đánh </a:t>
            </a:r>
            <a:r>
              <a:rPr lang="en-US" sz="2400" b="1">
                <a:latin typeface="Times New Roman" pitchFamily="18" charset="0"/>
                <a:cs typeface="Times New Roman" pitchFamily="18" charset="0"/>
              </a:rPr>
              <a:t>bạn</a:t>
            </a:r>
            <a:r>
              <a:rPr lang="en-US" sz="2400" b="1" smtClean="0">
                <a:latin typeface="Times New Roman" pitchFamily="18" charset="0"/>
                <a:cs typeface="Times New Roman" pitchFamily="18" charset="0"/>
              </a:rPr>
              <a:t>".</a:t>
            </a:r>
            <a:endParaRPr lang="en-US" sz="2400" b="1">
              <a:latin typeface="Times New Roman" pitchFamily="18" charset="0"/>
              <a:cs typeface="Times New Roman" pitchFamily="18" charset="0"/>
            </a:endParaRPr>
          </a:p>
        </p:txBody>
      </p:sp>
      <p:sp>
        <p:nvSpPr>
          <p:cNvPr id="8" name="Rectangle 7"/>
          <p:cNvSpPr/>
          <p:nvPr/>
        </p:nvSpPr>
        <p:spPr>
          <a:xfrm>
            <a:off x="926658" y="2273303"/>
            <a:ext cx="1762021" cy="646331"/>
          </a:xfrm>
          <a:prstGeom prst="rect">
            <a:avLst/>
          </a:prstGeom>
          <a:solidFill>
            <a:schemeClr val="bg1"/>
          </a:solidFill>
        </p:spPr>
        <p:txBody>
          <a:bodyPr wrap="none">
            <a:spAutoFit/>
          </a:bodyPr>
          <a:lstStyle/>
          <a:p>
            <a:r>
              <a:rPr lang="en-US" sz="3600" b="1">
                <a:latin typeface="Times New Roman" pitchFamily="18" charset="0"/>
              </a:rPr>
              <a:t>Hối hận</a:t>
            </a:r>
            <a:endParaRPr lang="en-US" sz="3600"/>
          </a:p>
        </p:txBody>
      </p:sp>
      <p:sp>
        <p:nvSpPr>
          <p:cNvPr id="9" name="Rectangle 8"/>
          <p:cNvSpPr/>
          <p:nvPr/>
        </p:nvSpPr>
        <p:spPr>
          <a:xfrm>
            <a:off x="490179" y="3750632"/>
            <a:ext cx="2836345" cy="1754326"/>
          </a:xfrm>
          <a:prstGeom prst="rect">
            <a:avLst/>
          </a:prstGeom>
          <a:solidFill>
            <a:schemeClr val="bg1"/>
          </a:solidFill>
        </p:spPr>
        <p:txBody>
          <a:bodyPr wrap="square">
            <a:spAutoFit/>
          </a:bodyPr>
          <a:lstStyle/>
          <a:p>
            <a:pPr>
              <a:spcBef>
                <a:spcPct val="50000"/>
              </a:spcBef>
            </a:pPr>
            <a:r>
              <a:rPr lang="en-US" sz="3600" b="1" i="1">
                <a:latin typeface="Times New Roman" pitchFamily="18" charset="0"/>
              </a:rPr>
              <a:t>buồn, tiếc vì lỗi lầm của mình.</a:t>
            </a:r>
            <a:endParaRPr lang="en-US" sz="3600" b="1" i="1">
              <a:latin typeface="Times New Roman" pitchFamily="18" charset="0"/>
            </a:endParaRPr>
          </a:p>
        </p:txBody>
      </p:sp>
      <p:sp>
        <p:nvSpPr>
          <p:cNvPr id="10" name="Rectangle 9"/>
          <p:cNvSpPr/>
          <p:nvPr/>
        </p:nvSpPr>
        <p:spPr>
          <a:xfrm>
            <a:off x="695826" y="2273304"/>
            <a:ext cx="1992853" cy="646331"/>
          </a:xfrm>
          <a:prstGeom prst="rect">
            <a:avLst/>
          </a:prstGeom>
          <a:solidFill>
            <a:schemeClr val="bg1"/>
          </a:solidFill>
        </p:spPr>
        <p:txBody>
          <a:bodyPr wrap="none">
            <a:spAutoFit/>
          </a:bodyPr>
          <a:lstStyle/>
          <a:p>
            <a:r>
              <a:rPr lang="en-US" sz="3600" b="1">
                <a:latin typeface="Times New Roman" pitchFamily="18" charset="0"/>
              </a:rPr>
              <a:t>Can đảm</a:t>
            </a:r>
            <a:endParaRPr lang="en-US" sz="3600"/>
          </a:p>
        </p:txBody>
      </p:sp>
      <p:sp>
        <p:nvSpPr>
          <p:cNvPr id="11" name="Rectangle 10"/>
          <p:cNvSpPr/>
          <p:nvPr/>
        </p:nvSpPr>
        <p:spPr>
          <a:xfrm>
            <a:off x="490180" y="3526151"/>
            <a:ext cx="2836344" cy="2308324"/>
          </a:xfrm>
          <a:prstGeom prst="rect">
            <a:avLst/>
          </a:prstGeom>
          <a:solidFill>
            <a:schemeClr val="bg1"/>
          </a:solidFill>
        </p:spPr>
        <p:txBody>
          <a:bodyPr wrap="square">
            <a:spAutoFit/>
          </a:bodyPr>
          <a:lstStyle/>
          <a:p>
            <a:pPr>
              <a:spcBef>
                <a:spcPct val="50000"/>
              </a:spcBef>
            </a:pPr>
            <a:r>
              <a:rPr lang="en-US" sz="3600" b="1" i="1">
                <a:latin typeface="Times New Roman" pitchFamily="18" charset="0"/>
              </a:rPr>
              <a:t>không sợ đau, không sợ xấu hổ hay nguy hiểm.</a:t>
            </a:r>
            <a:endParaRPr lang="en-US" sz="3600" b="1" i="1">
              <a:latin typeface="Times New Roman" pitchFamily="18" charset="0"/>
            </a:endParaRPr>
          </a:p>
        </p:txBody>
      </p:sp>
      <p:sp>
        <p:nvSpPr>
          <p:cNvPr id="12" name="Rectangle 11"/>
          <p:cNvSpPr/>
          <p:nvPr/>
        </p:nvSpPr>
        <p:spPr>
          <a:xfrm>
            <a:off x="926658" y="2273302"/>
            <a:ext cx="1210588" cy="646331"/>
          </a:xfrm>
          <a:prstGeom prst="rect">
            <a:avLst/>
          </a:prstGeom>
          <a:solidFill>
            <a:schemeClr val="bg1"/>
          </a:solidFill>
        </p:spPr>
        <p:txBody>
          <a:bodyPr wrap="none">
            <a:spAutoFit/>
          </a:bodyPr>
          <a:lstStyle/>
          <a:p>
            <a:r>
              <a:rPr lang="en-US" sz="3600" b="1">
                <a:latin typeface="Times New Roman" pitchFamily="18" charset="0"/>
              </a:rPr>
              <a:t>Ngây</a:t>
            </a:r>
            <a:endParaRPr lang="en-US" sz="3600"/>
          </a:p>
        </p:txBody>
      </p:sp>
      <p:sp>
        <p:nvSpPr>
          <p:cNvPr id="13" name="Rectangle 12"/>
          <p:cNvSpPr/>
          <p:nvPr/>
        </p:nvSpPr>
        <p:spPr>
          <a:xfrm>
            <a:off x="490181" y="3750632"/>
            <a:ext cx="2836344" cy="1754326"/>
          </a:xfrm>
          <a:prstGeom prst="rect">
            <a:avLst/>
          </a:prstGeom>
          <a:solidFill>
            <a:schemeClr val="bg1"/>
          </a:solidFill>
        </p:spPr>
        <p:txBody>
          <a:bodyPr wrap="square">
            <a:spAutoFit/>
          </a:bodyPr>
          <a:lstStyle/>
          <a:p>
            <a:pPr>
              <a:spcBef>
                <a:spcPct val="50000"/>
              </a:spcBef>
            </a:pPr>
            <a:r>
              <a:rPr lang="en-US" sz="3600" b="1" i="1">
                <a:latin typeface="Times New Roman" pitchFamily="18" charset="0"/>
              </a:rPr>
              <a:t>đờ người ra, không biết nói gì, làm </a:t>
            </a:r>
            <a:r>
              <a:rPr lang="en-US" sz="3600" b="1" i="1">
                <a:latin typeface="Times New Roman" pitchFamily="18" charset="0"/>
              </a:rPr>
              <a:t>gì</a:t>
            </a:r>
            <a:r>
              <a:rPr lang="en-US" sz="3600" b="1" i="1" smtClean="0">
                <a:latin typeface="Times New Roman" pitchFamily="18" charset="0"/>
              </a:rPr>
              <a:t>.</a:t>
            </a:r>
            <a:endParaRPr lang="en-US" sz="3600" b="1" i="1">
              <a:latin typeface="Times New Roman" pitchFamily="18" charset="0"/>
            </a:endParaRPr>
          </a:p>
        </p:txBody>
      </p:sp>
    </p:spTree>
    <p:extLst>
      <p:ext uri="{BB962C8B-B14F-4D97-AF65-F5344CB8AC3E}">
        <p14:creationId xmlns:p14="http://schemas.microsoft.com/office/powerpoint/2010/main" val="247358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par>
                                <p:cTn id="10" presetID="8" presetClass="emph" presetSubtype="0" fill="hold" nodeType="withEffect">
                                  <p:stCondLst>
                                    <p:cond delay="0"/>
                                  </p:stCondLst>
                                  <p:childTnLst>
                                    <p:animRot by="21600000">
                                      <p:cBhvr>
                                        <p:cTn id="11" dur="2750" fill="hold"/>
                                        <p:tgtEl>
                                          <p:spTgt spid="2"/>
                                        </p:tgtEl>
                                        <p:attrNameLst>
                                          <p:attrName>r</p:attrName>
                                        </p:attrNameLst>
                                      </p:cBhvr>
                                    </p:animRot>
                                  </p:childTnLst>
                                </p:cTn>
                              </p:par>
                              <p:par>
                                <p:cTn id="12" presetID="1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p:tgtEl>
                                          <p:spTgt spid="5"/>
                                        </p:tgtEl>
                                        <p:attrNameLst>
                                          <p:attrName>ppt_y</p:attrName>
                                        </p:attrNameLst>
                                      </p:cBhvr>
                                      <p:tavLst>
                                        <p:tav tm="0">
                                          <p:val>
                                            <p:strVal val="#ppt_y-#ppt_h*1.125000"/>
                                          </p:val>
                                        </p:tav>
                                        <p:tav tm="100000">
                                          <p:val>
                                            <p:strVal val="#ppt_y"/>
                                          </p:val>
                                        </p:tav>
                                      </p:tavLst>
                                    </p:anim>
                                    <p:animEffect transition="in" filter="wipe(down)">
                                      <p:cBhvr>
                                        <p:cTn id="15" dur="500"/>
                                        <p:tgtEl>
                                          <p:spTgt spid="5"/>
                                        </p:tgtEl>
                                      </p:cBhvr>
                                    </p:animEffect>
                                  </p:childTnLst>
                                </p:cTn>
                              </p:par>
                              <p:par>
                                <p:cTn id="16" presetID="34" presetClass="emph" presetSubtype="0" fill="hold" grpId="1" nodeType="withEffect">
                                  <p:stCondLst>
                                    <p:cond delay="0"/>
                                  </p:stCondLst>
                                  <p:childTnLst>
                                    <p:animMotion origin="layout" path="M 0.0 0.0 L 0.0 -0.07213" pathEditMode="relative" ptsTypes="">
                                      <p:cBhvr>
                                        <p:cTn id="17" dur="250" accel="50000" decel="50000" autoRev="1" fill="hold">
                                          <p:stCondLst>
                                            <p:cond delay="0"/>
                                          </p:stCondLst>
                                        </p:cTn>
                                        <p:tgtEl>
                                          <p:spTgt spid="5"/>
                                        </p:tgtEl>
                                        <p:attrNameLst>
                                          <p:attrName>ppt_x</p:attrName>
                                          <p:attrName>ppt_y</p:attrName>
                                        </p:attrNameLst>
                                      </p:cBhvr>
                                    </p:animMotion>
                                    <p:animRot by="1500000">
                                      <p:cBhvr>
                                        <p:cTn id="18" dur="125" fill="hold">
                                          <p:stCondLst>
                                            <p:cond delay="0"/>
                                          </p:stCondLst>
                                        </p:cTn>
                                        <p:tgtEl>
                                          <p:spTgt spid="5"/>
                                        </p:tgtEl>
                                        <p:attrNameLst>
                                          <p:attrName>r</p:attrName>
                                        </p:attrNameLst>
                                      </p:cBhvr>
                                    </p:animRot>
                                    <p:animRot by="-1500000">
                                      <p:cBhvr>
                                        <p:cTn id="19" dur="125" fill="hold">
                                          <p:stCondLst>
                                            <p:cond delay="125"/>
                                          </p:stCondLst>
                                        </p:cTn>
                                        <p:tgtEl>
                                          <p:spTgt spid="5"/>
                                        </p:tgtEl>
                                        <p:attrNameLst>
                                          <p:attrName>r</p:attrName>
                                        </p:attrNameLst>
                                      </p:cBhvr>
                                    </p:animRot>
                                    <p:animRot by="-1500000">
                                      <p:cBhvr>
                                        <p:cTn id="20" dur="125" fill="hold">
                                          <p:stCondLst>
                                            <p:cond delay="250"/>
                                          </p:stCondLst>
                                        </p:cTn>
                                        <p:tgtEl>
                                          <p:spTgt spid="5"/>
                                        </p:tgtEl>
                                        <p:attrNameLst>
                                          <p:attrName>r</p:attrName>
                                        </p:attrNameLst>
                                      </p:cBhvr>
                                    </p:animRot>
                                    <p:animRot by="1500000">
                                      <p:cBhvr>
                                        <p:cTn id="21" dur="125" fill="hold">
                                          <p:stCondLst>
                                            <p:cond delay="375"/>
                                          </p:stCondLst>
                                        </p:cTn>
                                        <p:tgtEl>
                                          <p:spTgt spid="5"/>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grpId="1" nodeType="clickEffect">
                                  <p:stCondLst>
                                    <p:cond delay="0"/>
                                  </p:stCondLst>
                                  <p:childTnLst>
                                    <p:animEffect transition="out" filter="barn(inVertical)">
                                      <p:cBhvr>
                                        <p:cTn id="35" dur="500"/>
                                        <p:tgtEl>
                                          <p:spTgt spid="8"/>
                                        </p:tgtEl>
                                      </p:cBhvr>
                                    </p:animEffect>
                                    <p:set>
                                      <p:cBhvr>
                                        <p:cTn id="36" dur="1" fill="hold">
                                          <p:stCondLst>
                                            <p:cond delay="499"/>
                                          </p:stCondLst>
                                        </p:cTn>
                                        <p:tgtEl>
                                          <p:spTgt spid="8"/>
                                        </p:tgtEl>
                                        <p:attrNameLst>
                                          <p:attrName>style.visibility</p:attrName>
                                        </p:attrNameLst>
                                      </p:cBhvr>
                                      <p:to>
                                        <p:strVal val="hidden"/>
                                      </p:to>
                                    </p:set>
                                  </p:childTnLst>
                                </p:cTn>
                              </p:par>
                              <p:par>
                                <p:cTn id="37" presetID="16" presetClass="exit" presetSubtype="21" fill="hold" grpId="1" nodeType="withEffect">
                                  <p:stCondLst>
                                    <p:cond delay="0"/>
                                  </p:stCondLst>
                                  <p:childTnLst>
                                    <p:animEffect transition="out" filter="barn(inVertical)">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circle(in)">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xit" presetSubtype="21" fill="hold" grpId="1" nodeType="clickEffect">
                                  <p:stCondLst>
                                    <p:cond delay="0"/>
                                  </p:stCondLst>
                                  <p:childTnLst>
                                    <p:animEffect transition="out" filter="barn(inVertical)">
                                      <p:cBhvr>
                                        <p:cTn id="53" dur="500"/>
                                        <p:tgtEl>
                                          <p:spTgt spid="10"/>
                                        </p:tgtEl>
                                      </p:cBhvr>
                                    </p:animEffect>
                                    <p:set>
                                      <p:cBhvr>
                                        <p:cTn id="54" dur="1" fill="hold">
                                          <p:stCondLst>
                                            <p:cond delay="499"/>
                                          </p:stCondLst>
                                        </p:cTn>
                                        <p:tgtEl>
                                          <p:spTgt spid="10"/>
                                        </p:tgtEl>
                                        <p:attrNameLst>
                                          <p:attrName>style.visibility</p:attrName>
                                        </p:attrNameLst>
                                      </p:cBhvr>
                                      <p:to>
                                        <p:strVal val="hidden"/>
                                      </p:to>
                                    </p:set>
                                  </p:childTnLst>
                                </p:cTn>
                              </p:par>
                              <p:par>
                                <p:cTn id="55" presetID="16" presetClass="exit" presetSubtype="21" fill="hold" grpId="1" nodeType="withEffect">
                                  <p:stCondLst>
                                    <p:cond delay="0"/>
                                  </p:stCondLst>
                                  <p:childTnLst>
                                    <p:animEffect transition="out" filter="barn(inVertical)">
                                      <p:cBhvr>
                                        <p:cTn id="56" dur="500"/>
                                        <p:tgtEl>
                                          <p:spTgt spid="11"/>
                                        </p:tgtEl>
                                      </p:cBhvr>
                                    </p:animEffect>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circle(in)">
                                      <p:cBhvr>
                                        <p:cTn id="62" dur="20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circle(in)">
                                      <p:cBhvr>
                                        <p:cTn id="67" dur="2000"/>
                                        <p:tgtEl>
                                          <p:spTgt spid="1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xit" presetSubtype="21" fill="hold" grpId="1" nodeType="clickEffect">
                                  <p:stCondLst>
                                    <p:cond delay="0"/>
                                  </p:stCondLst>
                                  <p:childTnLst>
                                    <p:animEffect transition="out" filter="barn(inVertical)">
                                      <p:cBhvr>
                                        <p:cTn id="71" dur="500"/>
                                        <p:tgtEl>
                                          <p:spTgt spid="12"/>
                                        </p:tgtEl>
                                      </p:cBhvr>
                                    </p:animEffect>
                                    <p:set>
                                      <p:cBhvr>
                                        <p:cTn id="72" dur="1" fill="hold">
                                          <p:stCondLst>
                                            <p:cond delay="499"/>
                                          </p:stCondLst>
                                        </p:cTn>
                                        <p:tgtEl>
                                          <p:spTgt spid="12"/>
                                        </p:tgtEl>
                                        <p:attrNameLst>
                                          <p:attrName>style.visibility</p:attrName>
                                        </p:attrNameLst>
                                      </p:cBhvr>
                                      <p:to>
                                        <p:strVal val="hidden"/>
                                      </p:to>
                                    </p:set>
                                  </p:childTnLst>
                                </p:cTn>
                              </p:par>
                              <p:par>
                                <p:cTn id="73" presetID="16" presetClass="exit" presetSubtype="21" fill="hold" grpId="1" nodeType="withEffect">
                                  <p:stCondLst>
                                    <p:cond delay="0"/>
                                  </p:stCondLst>
                                  <p:childTnLst>
                                    <p:animEffect transition="out" filter="barn(inVertical)">
                                      <p:cBhvr>
                                        <p:cTn id="74" dur="500"/>
                                        <p:tgtEl>
                                          <p:spTgt spid="13"/>
                                        </p:tgtEl>
                                      </p:cBhvr>
                                    </p:animEffect>
                                    <p:set>
                                      <p:cBhvr>
                                        <p:cTn id="75"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71020" y="952595"/>
            <a:ext cx="9771117" cy="883708"/>
          </a:xfrm>
          <a:prstGeom prst="rect">
            <a:avLst/>
          </a:prstGeom>
        </p:spPr>
        <p:txBody>
          <a:bodyPr lIns="121917" tIns="60958" rIns="121917" bIns="60958"/>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5300" b="1">
                <a:solidFill>
                  <a:srgbClr val="FF0000"/>
                </a:solidFill>
                <a:effectLst>
                  <a:outerShdw blurRad="38100" dist="25400" dir="5400000" algn="ctr" rotWithShape="0">
                    <a:srgbClr val="6E747A">
                      <a:alpha val="43000"/>
                    </a:srgbClr>
                  </a:outerShdw>
                </a:effectLst>
                <a:latin typeface="Times New Roman" pitchFamily="18" charset="0"/>
                <a:cs typeface="Times New Roman" pitchFamily="18" charset="0"/>
              </a:rPr>
              <a:t>Luyện đọc câu dài</a:t>
            </a:r>
          </a:p>
        </p:txBody>
      </p:sp>
      <p:sp>
        <p:nvSpPr>
          <p:cNvPr id="10" name="TextBox 9"/>
          <p:cNvSpPr txBox="1">
            <a:spLocks noChangeArrowheads="1"/>
          </p:cNvSpPr>
          <p:nvPr/>
        </p:nvSpPr>
        <p:spPr bwMode="auto">
          <a:xfrm>
            <a:off x="2069270" y="2286000"/>
            <a:ext cx="80724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3200" b="1" i="0">
                <a:solidFill>
                  <a:srgbClr val="0000CC"/>
                </a:solidFill>
                <a:latin typeface="Times New Roman" pitchFamily="18" charset="0"/>
                <a:cs typeface="Times New Roman" pitchFamily="18" charset="0"/>
              </a:rPr>
              <a:t>Tôi đang nắn nót viết từng chữ thì  Cô-rét-ti chạm khuỷu tay vào tôi,  làm cho cây bút nguệch ra một đường rất xấu.</a:t>
            </a:r>
          </a:p>
        </p:txBody>
      </p:sp>
      <p:cxnSp>
        <p:nvCxnSpPr>
          <p:cNvPr id="18" name="Straight Connector 17"/>
          <p:cNvCxnSpPr/>
          <p:nvPr/>
        </p:nvCxnSpPr>
        <p:spPr>
          <a:xfrm rot="5400000">
            <a:off x="6122951" y="3036094"/>
            <a:ext cx="500063" cy="1428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7918415" y="2536031"/>
            <a:ext cx="500062" cy="14287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0" name="Group 19"/>
          <p:cNvGrpSpPr>
            <a:grpSpLocks/>
          </p:cNvGrpSpPr>
          <p:nvPr/>
        </p:nvGrpSpPr>
        <p:grpSpPr bwMode="auto">
          <a:xfrm>
            <a:off x="7284208" y="3357563"/>
            <a:ext cx="217487" cy="500062"/>
            <a:chOff x="5786446" y="3357562"/>
            <a:chExt cx="217512" cy="500066"/>
          </a:xfrm>
        </p:grpSpPr>
        <p:cxnSp>
          <p:nvCxnSpPr>
            <p:cNvPr id="21" name="Straight Connector 20"/>
            <p:cNvCxnSpPr/>
            <p:nvPr/>
          </p:nvCxnSpPr>
          <p:spPr>
            <a:xfrm rot="5400000">
              <a:off x="5607859" y="3536149"/>
              <a:ext cx="500066" cy="1428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5682480" y="3536149"/>
              <a:ext cx="500066" cy="142891"/>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8957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linds(horizontal)">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p:nvPr/>
        </p:nvSpPr>
        <p:spPr>
          <a:xfrm>
            <a:off x="5917283" y="409058"/>
            <a:ext cx="5277099" cy="584773"/>
          </a:xfrm>
          <a:prstGeom prst="rect">
            <a:avLst/>
          </a:prstGeom>
          <a:solidFill>
            <a:schemeClr val="accent4">
              <a:lumMod val="20000"/>
              <a:lumOff val="80000"/>
            </a:schemeClr>
          </a:solidFill>
        </p:spPr>
        <p:txBody>
          <a:bodyPr wrap="square" lIns="91438" tIns="45719" rIns="91438" bIns="45719" rtlCol="0">
            <a:spAutoFit/>
          </a:bodyPr>
          <a:lstStyle/>
          <a:p>
            <a:pPr algn="ctr"/>
            <a:r>
              <a:rPr lang="en-US" sz="3200" b="1">
                <a:latin typeface="Times New Roman" pitchFamily="18" charset="0"/>
                <a:cs typeface="Times New Roman" pitchFamily="18" charset="0"/>
              </a:rPr>
              <a:t>Ai có lỗi?</a:t>
            </a:r>
            <a:endParaRPr lang="en-US" sz="3200" b="1">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xmlns="" id="{8B536578-577B-4BDB-9D78-DB8B17D9EDD5}"/>
              </a:ext>
            </a:extLst>
          </p:cNvPr>
          <p:cNvSpPr txBox="1"/>
          <p:nvPr/>
        </p:nvSpPr>
        <p:spPr>
          <a:xfrm>
            <a:off x="5675599" y="1007726"/>
            <a:ext cx="6085489" cy="5262977"/>
          </a:xfrm>
          <a:prstGeom prst="rect">
            <a:avLst/>
          </a:prstGeom>
          <a:solidFill>
            <a:schemeClr val="bg1"/>
          </a:solidFill>
        </p:spPr>
        <p:txBody>
          <a:bodyPr wrap="square" lIns="91438" tIns="45719" rIns="91438" bIns="45719" rtlCol="0">
            <a:spAutoFit/>
          </a:bodyPr>
          <a:lstStyle/>
          <a:p>
            <a:r>
              <a:rPr lang="en-US" sz="2400" b="1">
                <a:latin typeface="Times New Roman" pitchFamily="18" charset="0"/>
                <a:cs typeface="Times New Roman" pitchFamily="18" charset="0"/>
              </a:rPr>
              <a:t>1. Tôi đang nắn nót viết từng chữ thì Cô-rét-ti chạm khuỷu tay vào tôi, làm cho cây bút nguệch ra một đường rất xấu. Tôi nổi giận. Cô-rét-ti cười, đáp : "Mình không cố ý đâu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Cái cười của cậu làm tôi càng tức. Tôi nghĩ là cậu vừa được phần thưởng nên kiêu căng.</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2. Lát sau để trả thù, tôi đẩy Cô-rét-ti một cái đến nỗi hỏng hết trang tập viết của cậu. Cậu ta giận đỏ mặt, giơ tay dọa tôi, nói : "Cậu cố ý đấy nhé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Thấy thầy giáo nhìn, cậu hạ tay xuống, nhưng lại nói thêm : "Lát nữa ta gặp nhau ở cổng."</a:t>
            </a:r>
            <a:endParaRPr lang="en-US" sz="2400" b="1">
              <a:latin typeface="Times New Roman" pitchFamily="18" charset="0"/>
              <a:cs typeface="Times New Roman" pitchFamily="18" charset="0"/>
            </a:endParaRPr>
          </a:p>
        </p:txBody>
      </p:sp>
      <p:sp>
        <p:nvSpPr>
          <p:cNvPr id="15" name="Rectangle 30"/>
          <p:cNvSpPr>
            <a:spLocks noChangeArrowheads="1"/>
          </p:cNvSpPr>
          <p:nvPr/>
        </p:nvSpPr>
        <p:spPr bwMode="auto">
          <a:xfrm>
            <a:off x="725067" y="1185546"/>
            <a:ext cx="4729801" cy="523220"/>
          </a:xfrm>
          <a:prstGeom prst="rect">
            <a:avLst/>
          </a:prstGeom>
          <a:solidFill>
            <a:schemeClr val="bg1"/>
          </a:solidFill>
          <a:ln>
            <a:noFill/>
          </a:ln>
        </p:spPr>
        <p:txBody>
          <a:bodyPr wrap="square" anchor="ctr">
            <a:spAutoFit/>
          </a:bodyPr>
          <a:lstStyle/>
          <a:p>
            <a:pPr>
              <a:spcBef>
                <a:spcPct val="50000"/>
              </a:spcBef>
            </a:pPr>
            <a:r>
              <a:rPr lang="en-US" sz="2800" b="1" i="0">
                <a:solidFill>
                  <a:srgbClr val="3333FF"/>
                </a:solidFill>
                <a:latin typeface="Times New Roman" pitchFamily="18" charset="0"/>
                <a:cs typeface="Times New Roman" pitchFamily="18" charset="0"/>
              </a:rPr>
              <a:t> </a:t>
            </a:r>
            <a:r>
              <a:rPr lang="en-US" sz="2800" b="1">
                <a:latin typeface="Times New Roman" pitchFamily="18" charset="0"/>
              </a:rPr>
              <a:t>Câu chuyện kể về ai ?</a:t>
            </a:r>
            <a:endParaRPr lang="en-US" sz="2800" b="1">
              <a:latin typeface="Times New Roman" pitchFamily="18" charset="0"/>
            </a:endParaRPr>
          </a:p>
        </p:txBody>
      </p:sp>
      <p:sp>
        <p:nvSpPr>
          <p:cNvPr id="16" name="Rectangle 31"/>
          <p:cNvSpPr>
            <a:spLocks noChangeArrowheads="1"/>
          </p:cNvSpPr>
          <p:nvPr/>
        </p:nvSpPr>
        <p:spPr bwMode="auto">
          <a:xfrm>
            <a:off x="725068" y="2201522"/>
            <a:ext cx="4729801" cy="954107"/>
          </a:xfrm>
          <a:prstGeom prst="rect">
            <a:avLst/>
          </a:prstGeom>
          <a:solidFill>
            <a:schemeClr val="bg1"/>
          </a:solidFill>
          <a:ln>
            <a:noFill/>
          </a:ln>
        </p:spPr>
        <p:txBody>
          <a:bodyPr wrap="square" anchor="ctr">
            <a:spAutoFit/>
          </a:bodyPr>
          <a:lstStyle/>
          <a:p>
            <a:pPr>
              <a:spcBef>
                <a:spcPct val="50000"/>
              </a:spcBef>
            </a:pPr>
            <a:r>
              <a:rPr lang="en-US" i="0">
                <a:solidFill>
                  <a:srgbClr val="990000"/>
                </a:solidFill>
              </a:rPr>
              <a:t> </a:t>
            </a:r>
            <a:r>
              <a:rPr lang="fr-FR" sz="2800" b="1">
                <a:solidFill>
                  <a:schemeClr val="tx2">
                    <a:lumMod val="50000"/>
                  </a:schemeClr>
                </a:solidFill>
                <a:latin typeface="Times New Roman" pitchFamily="18" charset="0"/>
              </a:rPr>
              <a:t>Câu chuyện kể về En-ri-cô và Cô-rét-ti.</a:t>
            </a:r>
            <a:r>
              <a:rPr lang="en-US" sz="2800" b="1">
                <a:solidFill>
                  <a:schemeClr val="tx2">
                    <a:lumMod val="50000"/>
                  </a:schemeClr>
                </a:solidFill>
                <a:latin typeface="Times New Roman" pitchFamily="18" charset="0"/>
              </a:rPr>
              <a:t> </a:t>
            </a:r>
            <a:endParaRPr lang="en-US" sz="2800" b="1">
              <a:solidFill>
                <a:schemeClr val="tx2">
                  <a:lumMod val="50000"/>
                </a:schemeClr>
              </a:solidFill>
              <a:latin typeface="Times New Roman" pitchFamily="18" charset="0"/>
            </a:endParaRPr>
          </a:p>
        </p:txBody>
      </p:sp>
      <p:sp>
        <p:nvSpPr>
          <p:cNvPr id="17" name="Rectangle 16"/>
          <p:cNvSpPr>
            <a:spLocks noChangeArrowheads="1"/>
          </p:cNvSpPr>
          <p:nvPr/>
        </p:nvSpPr>
        <p:spPr bwMode="auto">
          <a:xfrm>
            <a:off x="545948" y="1185546"/>
            <a:ext cx="5088037" cy="523220"/>
          </a:xfrm>
          <a:prstGeom prst="rect">
            <a:avLst/>
          </a:prstGeom>
          <a:solidFill>
            <a:schemeClr val="bg1"/>
          </a:solidFill>
          <a:ln>
            <a:noFill/>
          </a:ln>
        </p:spPr>
        <p:txBody>
          <a:bodyPr wrap="square" anchor="ctr">
            <a:spAutoFit/>
          </a:bodyPr>
          <a:lstStyle/>
          <a:p>
            <a:pPr>
              <a:spcBef>
                <a:spcPct val="50000"/>
              </a:spcBef>
            </a:pPr>
            <a:r>
              <a:rPr lang="en-US" sz="2800" b="1">
                <a:latin typeface="Times New Roman" pitchFamily="18" charset="0"/>
              </a:rPr>
              <a:t>Vì sao hai bạn nhỏ giận nhau ?</a:t>
            </a:r>
            <a:endParaRPr lang="en-US" sz="2800" b="1">
              <a:latin typeface="Times New Roman" pitchFamily="18" charset="0"/>
            </a:endParaRPr>
          </a:p>
        </p:txBody>
      </p:sp>
      <p:sp>
        <p:nvSpPr>
          <p:cNvPr id="18" name="Rectangle 17"/>
          <p:cNvSpPr>
            <a:spLocks noChangeArrowheads="1"/>
          </p:cNvSpPr>
          <p:nvPr/>
        </p:nvSpPr>
        <p:spPr bwMode="auto">
          <a:xfrm>
            <a:off x="508726" y="2237127"/>
            <a:ext cx="5088037" cy="3539430"/>
          </a:xfrm>
          <a:prstGeom prst="rect">
            <a:avLst/>
          </a:prstGeom>
          <a:solidFill>
            <a:schemeClr val="tx2">
              <a:lumMod val="20000"/>
              <a:lumOff val="80000"/>
            </a:schemeClr>
          </a:solidFill>
          <a:ln>
            <a:noFill/>
          </a:ln>
        </p:spPr>
        <p:txBody>
          <a:bodyPr wrap="square" anchor="ctr">
            <a:spAutoFit/>
          </a:bodyPr>
          <a:lstStyle/>
          <a:p>
            <a:pPr>
              <a:spcBef>
                <a:spcPct val="50000"/>
              </a:spcBef>
            </a:pPr>
            <a:r>
              <a:rPr lang="fr-FR" sz="2800" b="1">
                <a:solidFill>
                  <a:schemeClr val="tx2">
                    <a:lumMod val="50000"/>
                  </a:schemeClr>
                </a:solidFill>
                <a:latin typeface="Times New Roman" pitchFamily="18" charset="0"/>
              </a:rPr>
              <a:t>Vì Cô-rét-ti vô tình chạm vào khuỷu tay En-ri-cô, làm cây bút của En-ri-cô nguệch ra một đường rất xấu. Hiểu lầm bạn cố ý làm hỏng bài viết của mình, En-ri-cô tức giận và trả thù Cô-rét-ti bằng cách đẩy vào khuỷu tay bạn.</a:t>
            </a:r>
            <a:endParaRPr lang="en-US" sz="2800" b="1">
              <a:solidFill>
                <a:schemeClr val="tx2">
                  <a:lumMod val="50000"/>
                </a:schemeClr>
              </a:solidFill>
              <a:latin typeface="Times New Roman" pitchFamily="18" charset="0"/>
            </a:endParaRPr>
          </a:p>
        </p:txBody>
      </p:sp>
    </p:spTree>
    <p:extLst>
      <p:ext uri="{BB962C8B-B14F-4D97-AF65-F5344CB8AC3E}">
        <p14:creationId xmlns:p14="http://schemas.microsoft.com/office/powerpoint/2010/main" val="1483170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6" presetClass="exit" presetSubtype="21" fill="hold" grpId="1" nodeType="withEffect">
                                  <p:stCondLst>
                                    <p:cond delay="0"/>
                                  </p:stCondLst>
                                  <p:childTnLst>
                                    <p:animEffect transition="out" filter="barn(inVertical)">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in)">
                                      <p:cBhvr>
                                        <p:cTn id="25" dur="20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ircle(in)">
                                      <p:cBhvr>
                                        <p:cTn id="30" dur="20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xit" presetSubtype="21" fill="hold" grpId="1" nodeType="clickEffect">
                                  <p:stCondLst>
                                    <p:cond delay="0"/>
                                  </p:stCondLst>
                                  <p:childTnLst>
                                    <p:animEffect transition="out" filter="barn(inVertical)">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par>
                                <p:cTn id="36" presetID="16" presetClass="exit" presetSubtype="21" fill="hold" grpId="1" nodeType="withEffect">
                                  <p:stCondLst>
                                    <p:cond delay="0"/>
                                  </p:stCondLst>
                                  <p:childTnLst>
                                    <p:animEffect transition="out" filter="barn(inVertical)">
                                      <p:cBhvr>
                                        <p:cTn id="37" dur="500"/>
                                        <p:tgtEl>
                                          <p:spTgt spid="18"/>
                                        </p:tgtEl>
                                      </p:cBhvr>
                                    </p:animEffect>
                                    <p:set>
                                      <p:cBhvr>
                                        <p:cTn id="3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16" grpId="1" animBg="1"/>
      <p:bldP spid="17" grpId="0" animBg="1"/>
      <p:bldP spid="17" grpId="1" animBg="1"/>
      <p:bldP spid="18" grpId="0" animBg="1"/>
      <p:bldP spid="1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8B536578-577B-4BDB-9D78-DB8B17D9EDD5}"/>
              </a:ext>
            </a:extLst>
          </p:cNvPr>
          <p:cNvSpPr txBox="1"/>
          <p:nvPr/>
        </p:nvSpPr>
        <p:spPr>
          <a:xfrm>
            <a:off x="3957159" y="440150"/>
            <a:ext cx="7819695" cy="6001641"/>
          </a:xfrm>
          <a:prstGeom prst="rect">
            <a:avLst/>
          </a:prstGeom>
          <a:solidFill>
            <a:schemeClr val="bg1"/>
          </a:solidFill>
        </p:spPr>
        <p:txBody>
          <a:bodyPr wrap="square" lIns="91438" tIns="45719" rIns="91438" bIns="45719" rtlCol="0">
            <a:spAutoFit/>
          </a:bodyPr>
          <a:lstStyle/>
          <a:p>
            <a:r>
              <a:rPr lang="en-US" sz="2400" b="1">
                <a:latin typeface="Times New Roman" pitchFamily="18" charset="0"/>
                <a:cs typeface="Times New Roman" pitchFamily="18" charset="0"/>
              </a:rPr>
              <a:t>3. Cơn giận lắng xuống. Tôi bắt đầu thấy hối hận. Chắc là Cô-rét-ti không cố ý chạm vào khuỷu tay tôi thật. Tôi nhìn cậu, thấy vai áo cậu sứt chỉ, chắc vì cậu đã vác củi giúp mẹ. Bỗng nhiên, tôi muốn xin lỗi Cô-rét-ti nhưng không đủ can đảm.</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4. Tan học, tôi thấy Cô-rét-ti đi theo mình. Tôi đứng lại, rút cây thước kẻ cầm tay. Cậu ta đi tới, tôi giơ thước lên.</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Ấy đừng ! - Cô-rét-ti cười hiền hậu - Ta lại thân nhau như trước đi ! tôi ngạc nhiên, ngây ra một lúc, rồi ôm chầm lấy bạn. Cô-rét-ti nói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Chúng ta sẽ không bao giờ giận nhau nữa, phải không En-ri-cô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Không bao giờ ! Không bao giờ ! - Tôi trả lời.</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5 Vé nhà, tôi kể chuyện cho bố nghe, tưởng bố sẽ vui lòng. Nào ngờ bố mắng "Đáng lẽ chính con phải xin lỗi bạn vì con có lỗi. Thế mà con lại giơ thước dọa đánh </a:t>
            </a:r>
            <a:r>
              <a:rPr lang="en-US" sz="2400" b="1">
                <a:latin typeface="Times New Roman" pitchFamily="18" charset="0"/>
                <a:cs typeface="Times New Roman" pitchFamily="18" charset="0"/>
              </a:rPr>
              <a:t>bạn</a:t>
            </a:r>
            <a:r>
              <a:rPr lang="en-US" sz="2400" b="1" smtClean="0">
                <a:latin typeface="Times New Roman" pitchFamily="18" charset="0"/>
                <a:cs typeface="Times New Roman" pitchFamily="18" charset="0"/>
              </a:rPr>
              <a:t>".</a:t>
            </a:r>
            <a:endParaRPr lang="en-US" sz="2400" b="1">
              <a:latin typeface="Times New Roman" pitchFamily="18" charset="0"/>
              <a:cs typeface="Times New Roman" pitchFamily="18" charset="0"/>
            </a:endParaRPr>
          </a:p>
        </p:txBody>
      </p:sp>
      <p:sp>
        <p:nvSpPr>
          <p:cNvPr id="14" name="Rectangle 6"/>
          <p:cNvSpPr>
            <a:spLocks noChangeArrowheads="1"/>
          </p:cNvSpPr>
          <p:nvPr/>
        </p:nvSpPr>
        <p:spPr bwMode="auto">
          <a:xfrm>
            <a:off x="614867" y="843297"/>
            <a:ext cx="3342291" cy="1200329"/>
          </a:xfrm>
          <a:prstGeom prst="rect">
            <a:avLst/>
          </a:prstGeom>
          <a:solidFill>
            <a:schemeClr val="bg1"/>
          </a:solidFill>
          <a:ln>
            <a:noFill/>
          </a:ln>
        </p:spPr>
        <p:txBody>
          <a:bodyPr wrap="square" anchor="ctr">
            <a:spAutoFit/>
          </a:bodyPr>
          <a:lstStyle/>
          <a:p>
            <a:pPr>
              <a:spcBef>
                <a:spcPct val="50000"/>
              </a:spcBef>
            </a:pPr>
            <a:r>
              <a:rPr lang="en-US" sz="2400" b="1" i="0">
                <a:latin typeface="Times New Roman" pitchFamily="18" charset="0"/>
              </a:rPr>
              <a:t>   </a:t>
            </a:r>
            <a:r>
              <a:rPr lang="en-US" sz="2400" b="1">
                <a:latin typeface="Times New Roman" pitchFamily="18" charset="0"/>
              </a:rPr>
              <a:t>Vì sao En-ri-cô hối hận, muốn xin lỗi Cô-rét-ti ?</a:t>
            </a:r>
            <a:endParaRPr lang="en-US" sz="2400" b="1">
              <a:latin typeface="Times New Roman" pitchFamily="18" charset="0"/>
            </a:endParaRPr>
          </a:p>
        </p:txBody>
      </p:sp>
      <p:sp>
        <p:nvSpPr>
          <p:cNvPr id="15" name="Rectangle 8"/>
          <p:cNvSpPr>
            <a:spLocks noChangeArrowheads="1"/>
          </p:cNvSpPr>
          <p:nvPr/>
        </p:nvSpPr>
        <p:spPr bwMode="auto">
          <a:xfrm>
            <a:off x="496621" y="2171798"/>
            <a:ext cx="3342292" cy="3416320"/>
          </a:xfrm>
          <a:prstGeom prst="rect">
            <a:avLst/>
          </a:prstGeom>
          <a:solidFill>
            <a:schemeClr val="tx2">
              <a:lumMod val="20000"/>
              <a:lumOff val="80000"/>
            </a:schemeClr>
          </a:solidFill>
          <a:ln>
            <a:noFill/>
          </a:ln>
        </p:spPr>
        <p:txBody>
          <a:bodyPr wrap="square" anchor="ctr">
            <a:spAutoFit/>
          </a:bodyPr>
          <a:lstStyle/>
          <a:p>
            <a:pPr>
              <a:spcBef>
                <a:spcPct val="50000"/>
              </a:spcBef>
            </a:pPr>
            <a:r>
              <a:rPr lang="fr-FR" sz="2400" b="1">
                <a:solidFill>
                  <a:schemeClr val="tx2">
                    <a:lumMod val="50000"/>
                  </a:schemeClr>
                </a:solidFill>
                <a:latin typeface="Times New Roman" pitchFamily="18" charset="0"/>
              </a:rPr>
              <a:t>En-ri-cô hối hận vì sau cơn giận, khi bình tĩnh lại En-ri-cô thấy rằng Cô-rét-ti không cố ý chạm vào khuỷu tay mình. En-ri-cô nhìn thấy vai áo bạn sứt chỉ, thấy thương bạn và càng hối hận.</a:t>
            </a:r>
            <a:endParaRPr lang="en-US" sz="2400" b="1">
              <a:solidFill>
                <a:schemeClr val="tx2">
                  <a:lumMod val="50000"/>
                </a:schemeClr>
              </a:solidFill>
              <a:latin typeface="Times New Roman" pitchFamily="18" charset="0"/>
            </a:endParaRPr>
          </a:p>
        </p:txBody>
      </p:sp>
      <p:sp>
        <p:nvSpPr>
          <p:cNvPr id="16" name="Rectangle 6"/>
          <p:cNvSpPr>
            <a:spLocks noChangeArrowheads="1"/>
          </p:cNvSpPr>
          <p:nvPr/>
        </p:nvSpPr>
        <p:spPr bwMode="auto">
          <a:xfrm>
            <a:off x="583323" y="843297"/>
            <a:ext cx="3342291" cy="1200329"/>
          </a:xfrm>
          <a:prstGeom prst="rect">
            <a:avLst/>
          </a:prstGeom>
          <a:solidFill>
            <a:schemeClr val="bg1"/>
          </a:solidFill>
          <a:ln>
            <a:noFill/>
          </a:ln>
        </p:spPr>
        <p:txBody>
          <a:bodyPr wrap="square" anchor="ctr">
            <a:spAutoFit/>
          </a:bodyPr>
          <a:lstStyle/>
          <a:p>
            <a:pPr>
              <a:spcBef>
                <a:spcPct val="50000"/>
              </a:spcBef>
            </a:pPr>
            <a:r>
              <a:rPr lang="en-US" sz="2400" b="1" i="0">
                <a:latin typeface="Times New Roman" pitchFamily="18" charset="0"/>
              </a:rPr>
              <a:t>   </a:t>
            </a:r>
            <a:r>
              <a:rPr lang="en-US" sz="2400" b="1">
                <a:latin typeface="Times New Roman" pitchFamily="18" charset="0"/>
              </a:rPr>
              <a:t>En-ri-cô có đủ can đảm để xin lỗi Cô-rét -ti không?</a:t>
            </a:r>
            <a:endParaRPr lang="en-US" sz="2400" b="1">
              <a:latin typeface="Times New Roman" pitchFamily="18" charset="0"/>
            </a:endParaRPr>
          </a:p>
        </p:txBody>
      </p:sp>
      <p:sp>
        <p:nvSpPr>
          <p:cNvPr id="17" name="Rectangle 8"/>
          <p:cNvSpPr>
            <a:spLocks noChangeArrowheads="1"/>
          </p:cNvSpPr>
          <p:nvPr/>
        </p:nvSpPr>
        <p:spPr bwMode="auto">
          <a:xfrm>
            <a:off x="614867" y="2533855"/>
            <a:ext cx="3263463" cy="1200329"/>
          </a:xfrm>
          <a:prstGeom prst="rect">
            <a:avLst/>
          </a:prstGeom>
          <a:solidFill>
            <a:schemeClr val="tx2">
              <a:lumMod val="20000"/>
              <a:lumOff val="80000"/>
            </a:schemeClr>
          </a:solidFill>
          <a:ln>
            <a:noFill/>
          </a:ln>
        </p:spPr>
        <p:txBody>
          <a:bodyPr wrap="square" anchor="ctr">
            <a:spAutoFit/>
          </a:bodyPr>
          <a:lstStyle/>
          <a:p>
            <a:pPr>
              <a:spcBef>
                <a:spcPct val="50000"/>
              </a:spcBef>
            </a:pPr>
            <a:r>
              <a:rPr lang="fr-FR" sz="2400" b="1">
                <a:solidFill>
                  <a:schemeClr val="tx2">
                    <a:lumMod val="50000"/>
                  </a:schemeClr>
                </a:solidFill>
                <a:latin typeface="Times New Roman" pitchFamily="18" charset="0"/>
              </a:rPr>
              <a:t>En-ri-cô đã không đủ can đảm để xin lỗi Cô-rét-ti.</a:t>
            </a:r>
            <a:endParaRPr lang="en-US" sz="2400" b="1">
              <a:solidFill>
                <a:schemeClr val="tx2">
                  <a:lumMod val="50000"/>
                </a:schemeClr>
              </a:solidFill>
              <a:latin typeface="Times New Roman" pitchFamily="18" charset="0"/>
            </a:endParaRPr>
          </a:p>
        </p:txBody>
      </p:sp>
      <p:sp>
        <p:nvSpPr>
          <p:cNvPr id="20" name="Rectangle 6"/>
          <p:cNvSpPr>
            <a:spLocks noChangeArrowheads="1"/>
          </p:cNvSpPr>
          <p:nvPr/>
        </p:nvSpPr>
        <p:spPr bwMode="auto">
          <a:xfrm>
            <a:off x="425671" y="1031782"/>
            <a:ext cx="3342291" cy="830997"/>
          </a:xfrm>
          <a:prstGeom prst="rect">
            <a:avLst/>
          </a:prstGeom>
          <a:solidFill>
            <a:schemeClr val="bg1"/>
          </a:solidFill>
          <a:ln>
            <a:noFill/>
          </a:ln>
        </p:spPr>
        <p:txBody>
          <a:bodyPr wrap="square" anchor="ctr">
            <a:spAutoFit/>
          </a:bodyPr>
          <a:lstStyle/>
          <a:p>
            <a:pPr>
              <a:spcBef>
                <a:spcPct val="50000"/>
              </a:spcBef>
            </a:pPr>
            <a:r>
              <a:rPr lang="en-US" sz="2400" b="1" i="0">
                <a:latin typeface="Times New Roman" pitchFamily="18" charset="0"/>
              </a:rPr>
              <a:t>   </a:t>
            </a:r>
            <a:r>
              <a:rPr lang="en-US" sz="2400" b="1">
                <a:latin typeface="Times New Roman" pitchFamily="18" charset="0"/>
              </a:rPr>
              <a:t>Hai bạn đã làm lành với nhau ra sao ?</a:t>
            </a:r>
            <a:endParaRPr lang="en-US" sz="2400" b="1">
              <a:latin typeface="Times New Roman" pitchFamily="18" charset="0"/>
            </a:endParaRPr>
          </a:p>
        </p:txBody>
      </p:sp>
      <p:sp>
        <p:nvSpPr>
          <p:cNvPr id="21" name="Rectangle 8"/>
          <p:cNvSpPr>
            <a:spLocks noChangeArrowheads="1"/>
          </p:cNvSpPr>
          <p:nvPr/>
        </p:nvSpPr>
        <p:spPr bwMode="auto">
          <a:xfrm>
            <a:off x="543918" y="2156840"/>
            <a:ext cx="3263463" cy="2308324"/>
          </a:xfrm>
          <a:prstGeom prst="rect">
            <a:avLst/>
          </a:prstGeom>
          <a:solidFill>
            <a:schemeClr val="tx2">
              <a:lumMod val="20000"/>
              <a:lumOff val="80000"/>
            </a:schemeClr>
          </a:solidFill>
          <a:ln>
            <a:noFill/>
          </a:ln>
        </p:spPr>
        <p:txBody>
          <a:bodyPr wrap="square" anchor="ctr">
            <a:spAutoFit/>
          </a:bodyPr>
          <a:lstStyle/>
          <a:p>
            <a:pPr>
              <a:spcBef>
                <a:spcPct val="50000"/>
              </a:spcBef>
            </a:pPr>
            <a:r>
              <a:rPr lang="fr-FR" sz="2400" b="1">
                <a:solidFill>
                  <a:schemeClr val="tx2">
                    <a:lumMod val="50000"/>
                  </a:schemeClr>
                </a:solidFill>
                <a:latin typeface="Times New Roman" pitchFamily="18" charset="0"/>
              </a:rPr>
              <a:t>Đúng lời hẹn, sau giờ tan học En-ri-cô đợi Cô-rét-ti ở cổng trường, tay lăm lăm …………..không bao giờ giận nhau nữa .</a:t>
            </a:r>
            <a:endParaRPr lang="en-US" sz="2400" b="1">
              <a:solidFill>
                <a:schemeClr val="tx2">
                  <a:lumMod val="50000"/>
                </a:schemeClr>
              </a:solidFill>
              <a:latin typeface="Times New Roman" pitchFamily="18" charset="0"/>
            </a:endParaRPr>
          </a:p>
        </p:txBody>
      </p:sp>
      <p:sp>
        <p:nvSpPr>
          <p:cNvPr id="22" name="Rectangle 6"/>
          <p:cNvSpPr>
            <a:spLocks noChangeArrowheads="1"/>
          </p:cNvSpPr>
          <p:nvPr/>
        </p:nvSpPr>
        <p:spPr bwMode="auto">
          <a:xfrm>
            <a:off x="551803" y="966661"/>
            <a:ext cx="3263462" cy="830997"/>
          </a:xfrm>
          <a:prstGeom prst="rect">
            <a:avLst/>
          </a:prstGeom>
          <a:solidFill>
            <a:schemeClr val="bg1"/>
          </a:solidFill>
          <a:ln>
            <a:noFill/>
          </a:ln>
        </p:spPr>
        <p:txBody>
          <a:bodyPr wrap="square" anchor="ctr">
            <a:spAutoFit/>
          </a:bodyPr>
          <a:lstStyle/>
          <a:p>
            <a:pPr>
              <a:spcBef>
                <a:spcPct val="50000"/>
              </a:spcBef>
            </a:pPr>
            <a:r>
              <a:rPr lang="en-US" sz="2400" b="1" i="0">
                <a:latin typeface="Times New Roman" pitchFamily="18" charset="0"/>
              </a:rPr>
              <a:t>   </a:t>
            </a:r>
            <a:r>
              <a:rPr lang="en-US" sz="2400" b="1">
                <a:latin typeface="Times New Roman" pitchFamily="18" charset="0"/>
              </a:rPr>
              <a:t>Bố đã trách En-ri-cô như thế nào ? </a:t>
            </a:r>
            <a:endParaRPr lang="en-US" sz="2400" b="1">
              <a:latin typeface="Times New Roman" pitchFamily="18" charset="0"/>
            </a:endParaRPr>
          </a:p>
        </p:txBody>
      </p:sp>
      <p:sp>
        <p:nvSpPr>
          <p:cNvPr id="23" name="Rectangle 8"/>
          <p:cNvSpPr>
            <a:spLocks noChangeArrowheads="1"/>
          </p:cNvSpPr>
          <p:nvPr/>
        </p:nvSpPr>
        <p:spPr bwMode="auto">
          <a:xfrm>
            <a:off x="575450" y="2392799"/>
            <a:ext cx="3263463" cy="1938992"/>
          </a:xfrm>
          <a:prstGeom prst="rect">
            <a:avLst/>
          </a:prstGeom>
          <a:solidFill>
            <a:schemeClr val="tx2">
              <a:lumMod val="20000"/>
              <a:lumOff val="80000"/>
            </a:schemeClr>
          </a:solidFill>
          <a:ln>
            <a:noFill/>
          </a:ln>
        </p:spPr>
        <p:txBody>
          <a:bodyPr wrap="square" anchor="ctr">
            <a:spAutoFit/>
          </a:bodyPr>
          <a:lstStyle/>
          <a:p>
            <a:pPr>
              <a:spcBef>
                <a:spcPct val="50000"/>
              </a:spcBef>
            </a:pPr>
            <a:r>
              <a:rPr lang="fr-FR" sz="2400" b="1">
                <a:solidFill>
                  <a:schemeClr val="tx2">
                    <a:lumMod val="50000"/>
                  </a:schemeClr>
                </a:solidFill>
                <a:latin typeface="Times New Roman" pitchFamily="18" charset="0"/>
              </a:rPr>
              <a:t>Bố đã trách En-ri-cô là người có lỗi đã không xin lỗi bạn trước lại còn giơ thước doạ đánh bạn.</a:t>
            </a:r>
            <a:endParaRPr lang="en-US" sz="2400" b="1">
              <a:solidFill>
                <a:schemeClr val="tx2">
                  <a:lumMod val="50000"/>
                </a:schemeClr>
              </a:solidFill>
              <a:latin typeface="Times New Roman" pitchFamily="18" charset="0"/>
            </a:endParaRPr>
          </a:p>
        </p:txBody>
      </p:sp>
      <p:sp>
        <p:nvSpPr>
          <p:cNvPr id="24" name="Rectangle 6"/>
          <p:cNvSpPr>
            <a:spLocks noChangeArrowheads="1"/>
          </p:cNvSpPr>
          <p:nvPr/>
        </p:nvSpPr>
        <p:spPr bwMode="auto">
          <a:xfrm>
            <a:off x="496620" y="839775"/>
            <a:ext cx="3342291" cy="1200329"/>
          </a:xfrm>
          <a:prstGeom prst="rect">
            <a:avLst/>
          </a:prstGeom>
          <a:solidFill>
            <a:schemeClr val="bg1"/>
          </a:solidFill>
          <a:ln>
            <a:noFill/>
          </a:ln>
        </p:spPr>
        <p:txBody>
          <a:bodyPr wrap="square" anchor="ctr">
            <a:spAutoFit/>
          </a:bodyPr>
          <a:lstStyle/>
          <a:p>
            <a:pPr>
              <a:spcBef>
                <a:spcPct val="50000"/>
              </a:spcBef>
            </a:pPr>
            <a:r>
              <a:rPr lang="en-US" sz="2400" b="1" i="0">
                <a:latin typeface="Times New Roman" pitchFamily="18" charset="0"/>
              </a:rPr>
              <a:t>   </a:t>
            </a:r>
            <a:r>
              <a:rPr lang="en-US" sz="2400" b="1">
                <a:latin typeface="Times New Roman" pitchFamily="18" charset="0"/>
              </a:rPr>
              <a:t>Bố trách En-ri-cô như vậy là đúng hay sai ? Vì sao ?</a:t>
            </a:r>
            <a:endParaRPr lang="en-US" sz="2400" b="1">
              <a:latin typeface="Times New Roman" pitchFamily="18" charset="0"/>
            </a:endParaRPr>
          </a:p>
        </p:txBody>
      </p:sp>
      <p:sp>
        <p:nvSpPr>
          <p:cNvPr id="25" name="Rectangle 8"/>
          <p:cNvSpPr>
            <a:spLocks noChangeArrowheads="1"/>
          </p:cNvSpPr>
          <p:nvPr/>
        </p:nvSpPr>
        <p:spPr bwMode="auto">
          <a:xfrm>
            <a:off x="567565" y="2391555"/>
            <a:ext cx="3263463" cy="3416320"/>
          </a:xfrm>
          <a:prstGeom prst="rect">
            <a:avLst/>
          </a:prstGeom>
          <a:solidFill>
            <a:schemeClr val="tx2">
              <a:lumMod val="20000"/>
              <a:lumOff val="80000"/>
            </a:schemeClr>
          </a:solidFill>
          <a:ln>
            <a:noFill/>
          </a:ln>
        </p:spPr>
        <p:txBody>
          <a:bodyPr wrap="square" anchor="ctr">
            <a:spAutoFit/>
          </a:bodyPr>
          <a:lstStyle/>
          <a:p>
            <a:pPr>
              <a:spcBef>
                <a:spcPct val="50000"/>
              </a:spcBef>
            </a:pPr>
            <a:r>
              <a:rPr lang="fr-FR" sz="2400" b="1">
                <a:solidFill>
                  <a:schemeClr val="tx2">
                    <a:lumMod val="50000"/>
                  </a:schemeClr>
                </a:solidFill>
                <a:latin typeface="Times New Roman" pitchFamily="18" charset="0"/>
              </a:rPr>
              <a:t>Bố trách En-ri-cô như vậy là đúng vì bạn là người có lỗi đáng lẽ phải xin lỗi Cô-rét-ti nhưng không đủ can đảm. Sau đó , En-ri-cô còn hiểu lầm Cô-rét-ti nên đã giơ thước doạ đánh bạn</a:t>
            </a:r>
            <a:endParaRPr lang="en-US" sz="2400" b="1">
              <a:solidFill>
                <a:schemeClr val="tx2">
                  <a:lumMod val="50000"/>
                </a:schemeClr>
              </a:solidFill>
              <a:latin typeface="Times New Roman" pitchFamily="18" charset="0"/>
            </a:endParaRPr>
          </a:p>
        </p:txBody>
      </p:sp>
      <p:sp>
        <p:nvSpPr>
          <p:cNvPr id="26" name="Rectangle 6"/>
          <p:cNvSpPr>
            <a:spLocks noChangeArrowheads="1"/>
          </p:cNvSpPr>
          <p:nvPr/>
        </p:nvSpPr>
        <p:spPr bwMode="auto">
          <a:xfrm>
            <a:off x="536039" y="942514"/>
            <a:ext cx="3342291" cy="830997"/>
          </a:xfrm>
          <a:prstGeom prst="rect">
            <a:avLst/>
          </a:prstGeom>
          <a:solidFill>
            <a:schemeClr val="bg1"/>
          </a:solidFill>
          <a:ln>
            <a:noFill/>
          </a:ln>
        </p:spPr>
        <p:txBody>
          <a:bodyPr wrap="square" anchor="ctr">
            <a:spAutoFit/>
          </a:bodyPr>
          <a:lstStyle/>
          <a:p>
            <a:pPr>
              <a:spcBef>
                <a:spcPct val="50000"/>
              </a:spcBef>
            </a:pPr>
            <a:r>
              <a:rPr lang="en-US" sz="2400" b="1" i="0">
                <a:latin typeface="Times New Roman" pitchFamily="18" charset="0"/>
              </a:rPr>
              <a:t>   </a:t>
            </a:r>
            <a:r>
              <a:rPr lang="en-US" sz="2400" b="1">
                <a:latin typeface="Times New Roman" pitchFamily="18" charset="0"/>
              </a:rPr>
              <a:t>Hai bạn nhỏ có gì đáng khen?</a:t>
            </a:r>
            <a:endParaRPr lang="en-US" sz="2400" b="1">
              <a:latin typeface="Times New Roman" pitchFamily="18" charset="0"/>
            </a:endParaRPr>
          </a:p>
        </p:txBody>
      </p:sp>
      <p:sp>
        <p:nvSpPr>
          <p:cNvPr id="27" name="Rectangle 8"/>
          <p:cNvSpPr>
            <a:spLocks noChangeArrowheads="1"/>
          </p:cNvSpPr>
          <p:nvPr/>
        </p:nvSpPr>
        <p:spPr bwMode="auto">
          <a:xfrm>
            <a:off x="465084" y="2356464"/>
            <a:ext cx="3263463" cy="3046988"/>
          </a:xfrm>
          <a:prstGeom prst="rect">
            <a:avLst/>
          </a:prstGeom>
          <a:solidFill>
            <a:schemeClr val="tx2">
              <a:lumMod val="20000"/>
              <a:lumOff val="80000"/>
            </a:schemeClr>
          </a:solidFill>
          <a:ln>
            <a:noFill/>
          </a:ln>
        </p:spPr>
        <p:txBody>
          <a:bodyPr wrap="square" anchor="ctr">
            <a:spAutoFit/>
          </a:bodyPr>
          <a:lstStyle/>
          <a:p>
            <a:pPr>
              <a:spcBef>
                <a:spcPct val="50000"/>
              </a:spcBef>
            </a:pPr>
            <a:r>
              <a:rPr lang="fr-FR" sz="2400" b="1">
                <a:solidFill>
                  <a:schemeClr val="tx2">
                    <a:lumMod val="50000"/>
                  </a:schemeClr>
                </a:solidFill>
                <a:latin typeface="Times New Roman" pitchFamily="18" charset="0"/>
              </a:rPr>
              <a:t>En-ri-cô có lỗi nhưng có điểm đáng khen, đó là cậu biết thương bạn khi thấy bạn vất vả, biết hối hận khi có lỗi và biết cảm động trước tình cảm của bạn giành cho mình</a:t>
            </a:r>
            <a:endParaRPr lang="en-US" sz="2400" b="1">
              <a:solidFill>
                <a:schemeClr val="tx2">
                  <a:lumMod val="50000"/>
                </a:schemeClr>
              </a:solidFill>
              <a:latin typeface="Times New Roman" pitchFamily="18" charset="0"/>
            </a:endParaRPr>
          </a:p>
        </p:txBody>
      </p:sp>
    </p:spTree>
    <p:extLst>
      <p:ext uri="{BB962C8B-B14F-4D97-AF65-F5344CB8AC3E}">
        <p14:creationId xmlns:p14="http://schemas.microsoft.com/office/powerpoint/2010/main" val="379414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xit" presetSubtype="21" fill="hold" grpId="1" nodeType="clickEffect">
                                  <p:stCondLst>
                                    <p:cond delay="0"/>
                                  </p:stCondLst>
                                  <p:childTnLst>
                                    <p:animEffect transition="out" filter="barn(inVertical)">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par>
                                <p:cTn id="22" presetID="16" presetClass="exit" presetSubtype="21" fill="hold" grpId="1" nodeType="withEffect">
                                  <p:stCondLst>
                                    <p:cond delay="0"/>
                                  </p:stCondLst>
                                  <p:childTnLst>
                                    <p:animEffect transition="out" filter="barn(inVertical)">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1000" fill="hold"/>
                                        <p:tgtEl>
                                          <p:spTgt spid="16"/>
                                        </p:tgtEl>
                                        <p:attrNameLst>
                                          <p:attrName>ppt_w</p:attrName>
                                        </p:attrNameLst>
                                      </p:cBhvr>
                                      <p:tavLst>
                                        <p:tav tm="0">
                                          <p:val>
                                            <p:strVal val="#ppt_w*0.70"/>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Effect transition="in" filter="fade">
                                      <p:cBhvr>
                                        <p:cTn id="31" dur="10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grpId="1" nodeType="clickEffect">
                                  <p:stCondLst>
                                    <p:cond delay="0"/>
                                  </p:stCondLst>
                                  <p:childTnLst>
                                    <p:animEffect transition="out" filter="barn(inVertical)">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6" presetClass="exit" presetSubtype="21" fill="hold" grpId="1" nodeType="withEffect">
                                  <p:stCondLst>
                                    <p:cond delay="0"/>
                                  </p:stCondLst>
                                  <p:childTnLst>
                                    <p:animEffect transition="out" filter="barn(inVertical)">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circle(in)">
                                      <p:cBhvr>
                                        <p:cTn id="51" dur="2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6" presetClass="entr" presetSubtype="16"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circle(in)">
                                      <p:cBhvr>
                                        <p:cTn id="56" dur="20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xit" presetSubtype="21" fill="hold" grpId="1" nodeType="clickEffect">
                                  <p:stCondLst>
                                    <p:cond delay="0"/>
                                  </p:stCondLst>
                                  <p:childTnLst>
                                    <p:animEffect transition="out" filter="barn(inVertical)">
                                      <p:cBhvr>
                                        <p:cTn id="60" dur="500"/>
                                        <p:tgtEl>
                                          <p:spTgt spid="20"/>
                                        </p:tgtEl>
                                      </p:cBhvr>
                                    </p:animEffect>
                                    <p:set>
                                      <p:cBhvr>
                                        <p:cTn id="61" dur="1" fill="hold">
                                          <p:stCondLst>
                                            <p:cond delay="499"/>
                                          </p:stCondLst>
                                        </p:cTn>
                                        <p:tgtEl>
                                          <p:spTgt spid="20"/>
                                        </p:tgtEl>
                                        <p:attrNameLst>
                                          <p:attrName>style.visibility</p:attrName>
                                        </p:attrNameLst>
                                      </p:cBhvr>
                                      <p:to>
                                        <p:strVal val="hidden"/>
                                      </p:to>
                                    </p:set>
                                  </p:childTnLst>
                                </p:cTn>
                              </p:par>
                              <p:par>
                                <p:cTn id="62" presetID="16" presetClass="exit" presetSubtype="21" fill="hold" grpId="1" nodeType="withEffect">
                                  <p:stCondLst>
                                    <p:cond delay="0"/>
                                  </p:stCondLst>
                                  <p:childTnLst>
                                    <p:animEffect transition="out" filter="barn(inVertical)">
                                      <p:cBhvr>
                                        <p:cTn id="63" dur="500"/>
                                        <p:tgtEl>
                                          <p:spTgt spid="21"/>
                                        </p:tgtEl>
                                      </p:cBhvr>
                                    </p:animEffect>
                                    <p:set>
                                      <p:cBhvr>
                                        <p:cTn id="64" dur="1" fill="hold">
                                          <p:stCondLst>
                                            <p:cond delay="499"/>
                                          </p:stCondLst>
                                        </p:cTn>
                                        <p:tgtEl>
                                          <p:spTgt spid="21"/>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circle(in)">
                                      <p:cBhvr>
                                        <p:cTn id="69" dur="2000"/>
                                        <p:tgtEl>
                                          <p:spTgt spid="22"/>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circle(in)">
                                      <p:cBhvr>
                                        <p:cTn id="74" dur="2000"/>
                                        <p:tgtEl>
                                          <p:spTgt spid="23"/>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xit" presetSubtype="21" fill="hold" grpId="1" nodeType="clickEffect">
                                  <p:stCondLst>
                                    <p:cond delay="0"/>
                                  </p:stCondLst>
                                  <p:childTnLst>
                                    <p:animEffect transition="out" filter="barn(inVertical)">
                                      <p:cBhvr>
                                        <p:cTn id="78" dur="500"/>
                                        <p:tgtEl>
                                          <p:spTgt spid="22"/>
                                        </p:tgtEl>
                                      </p:cBhvr>
                                    </p:animEffect>
                                    <p:set>
                                      <p:cBhvr>
                                        <p:cTn id="79" dur="1" fill="hold">
                                          <p:stCondLst>
                                            <p:cond delay="499"/>
                                          </p:stCondLst>
                                        </p:cTn>
                                        <p:tgtEl>
                                          <p:spTgt spid="22"/>
                                        </p:tgtEl>
                                        <p:attrNameLst>
                                          <p:attrName>style.visibility</p:attrName>
                                        </p:attrNameLst>
                                      </p:cBhvr>
                                      <p:to>
                                        <p:strVal val="hidden"/>
                                      </p:to>
                                    </p:set>
                                  </p:childTnLst>
                                </p:cTn>
                              </p:par>
                              <p:par>
                                <p:cTn id="80" presetID="16" presetClass="exit" presetSubtype="21" fill="hold" grpId="1" nodeType="withEffect">
                                  <p:stCondLst>
                                    <p:cond delay="0"/>
                                  </p:stCondLst>
                                  <p:childTnLst>
                                    <p:animEffect transition="out" filter="barn(inVertical)">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6" presetClass="entr" presetSubtype="16"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ircle(in)">
                                      <p:cBhvr>
                                        <p:cTn id="87" dur="20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circle(in)">
                                      <p:cBhvr>
                                        <p:cTn id="92" dur="20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xit" presetSubtype="21" fill="hold" grpId="1" nodeType="clickEffect">
                                  <p:stCondLst>
                                    <p:cond delay="0"/>
                                  </p:stCondLst>
                                  <p:childTnLst>
                                    <p:animEffect transition="out" filter="barn(inVertical)">
                                      <p:cBhvr>
                                        <p:cTn id="96" dur="500"/>
                                        <p:tgtEl>
                                          <p:spTgt spid="24"/>
                                        </p:tgtEl>
                                      </p:cBhvr>
                                    </p:animEffect>
                                    <p:set>
                                      <p:cBhvr>
                                        <p:cTn id="97" dur="1" fill="hold">
                                          <p:stCondLst>
                                            <p:cond delay="499"/>
                                          </p:stCondLst>
                                        </p:cTn>
                                        <p:tgtEl>
                                          <p:spTgt spid="24"/>
                                        </p:tgtEl>
                                        <p:attrNameLst>
                                          <p:attrName>style.visibility</p:attrName>
                                        </p:attrNameLst>
                                      </p:cBhvr>
                                      <p:to>
                                        <p:strVal val="hidden"/>
                                      </p:to>
                                    </p:set>
                                  </p:childTnLst>
                                </p:cTn>
                              </p:par>
                              <p:par>
                                <p:cTn id="98" presetID="16" presetClass="exit" presetSubtype="21" fill="hold" grpId="1" nodeType="withEffect">
                                  <p:stCondLst>
                                    <p:cond delay="0"/>
                                  </p:stCondLst>
                                  <p:childTnLst>
                                    <p:animEffect transition="out" filter="barn(inVertical)">
                                      <p:cBhvr>
                                        <p:cTn id="99" dur="500"/>
                                        <p:tgtEl>
                                          <p:spTgt spid="25"/>
                                        </p:tgtEl>
                                      </p:cBhvr>
                                    </p:animEffect>
                                    <p:set>
                                      <p:cBhvr>
                                        <p:cTn id="100" dur="1" fill="hold">
                                          <p:stCondLst>
                                            <p:cond delay="499"/>
                                          </p:stCondLst>
                                        </p:cTn>
                                        <p:tgtEl>
                                          <p:spTgt spid="2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6" presetClass="entr" presetSubtype="16" fill="hold" grpId="0" nodeType="clickEffect">
                                  <p:stCondLst>
                                    <p:cond delay="0"/>
                                  </p:stCondLst>
                                  <p:childTnLst>
                                    <p:set>
                                      <p:cBhvr>
                                        <p:cTn id="104" dur="1" fill="hold">
                                          <p:stCondLst>
                                            <p:cond delay="0"/>
                                          </p:stCondLst>
                                        </p:cTn>
                                        <p:tgtEl>
                                          <p:spTgt spid="26"/>
                                        </p:tgtEl>
                                        <p:attrNameLst>
                                          <p:attrName>style.visibility</p:attrName>
                                        </p:attrNameLst>
                                      </p:cBhvr>
                                      <p:to>
                                        <p:strVal val="visible"/>
                                      </p:to>
                                    </p:set>
                                    <p:animEffect transition="in" filter="circle(in)">
                                      <p:cBhvr>
                                        <p:cTn id="105" dur="2000"/>
                                        <p:tgtEl>
                                          <p:spTgt spid="26"/>
                                        </p:tgtEl>
                                      </p:cBhvr>
                                    </p:animEffect>
                                  </p:childTnLst>
                                </p:cTn>
                              </p:par>
                            </p:childTnLst>
                          </p:cTn>
                        </p:par>
                      </p:childTnLst>
                    </p:cTn>
                  </p:par>
                  <p:par>
                    <p:cTn id="106" fill="hold">
                      <p:stCondLst>
                        <p:cond delay="indefinite"/>
                      </p:stCondLst>
                      <p:childTnLst>
                        <p:par>
                          <p:cTn id="107" fill="hold">
                            <p:stCondLst>
                              <p:cond delay="0"/>
                            </p:stCondLst>
                            <p:childTnLst>
                              <p:par>
                                <p:cTn id="108" presetID="6" presetClass="entr" presetSubtype="16" fill="hold" grpId="0" nodeType="click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circle(in)">
                                      <p:cBhvr>
                                        <p:cTn id="110" dur="2000"/>
                                        <p:tgtEl>
                                          <p:spTgt spid="27"/>
                                        </p:tgtEl>
                                      </p:cBhvr>
                                    </p:animEffect>
                                  </p:childTnLst>
                                </p:cTn>
                              </p:par>
                            </p:childTnLst>
                          </p:cTn>
                        </p:par>
                      </p:childTnLst>
                    </p:cTn>
                  </p:par>
                  <p:par>
                    <p:cTn id="111" fill="hold">
                      <p:stCondLst>
                        <p:cond delay="indefinite"/>
                      </p:stCondLst>
                      <p:childTnLst>
                        <p:par>
                          <p:cTn id="112" fill="hold">
                            <p:stCondLst>
                              <p:cond delay="0"/>
                            </p:stCondLst>
                            <p:childTnLst>
                              <p:par>
                                <p:cTn id="113" presetID="16" presetClass="exit" presetSubtype="21" fill="hold" grpId="1" nodeType="clickEffect">
                                  <p:stCondLst>
                                    <p:cond delay="0"/>
                                  </p:stCondLst>
                                  <p:childTnLst>
                                    <p:animEffect transition="out" filter="barn(inVertical)">
                                      <p:cBhvr>
                                        <p:cTn id="114" dur="500"/>
                                        <p:tgtEl>
                                          <p:spTgt spid="26"/>
                                        </p:tgtEl>
                                      </p:cBhvr>
                                    </p:animEffect>
                                    <p:set>
                                      <p:cBhvr>
                                        <p:cTn id="115" dur="1" fill="hold">
                                          <p:stCondLst>
                                            <p:cond delay="499"/>
                                          </p:stCondLst>
                                        </p:cTn>
                                        <p:tgtEl>
                                          <p:spTgt spid="26"/>
                                        </p:tgtEl>
                                        <p:attrNameLst>
                                          <p:attrName>style.visibility</p:attrName>
                                        </p:attrNameLst>
                                      </p:cBhvr>
                                      <p:to>
                                        <p:strVal val="hidden"/>
                                      </p:to>
                                    </p:set>
                                  </p:childTnLst>
                                </p:cTn>
                              </p:par>
                              <p:par>
                                <p:cTn id="116" presetID="16" presetClass="exit" presetSubtype="21" fill="hold" grpId="1" nodeType="withEffect">
                                  <p:stCondLst>
                                    <p:cond delay="0"/>
                                  </p:stCondLst>
                                  <p:childTnLst>
                                    <p:animEffect transition="out" filter="barn(inVertical)">
                                      <p:cBhvr>
                                        <p:cTn id="117" dur="500"/>
                                        <p:tgtEl>
                                          <p:spTgt spid="27"/>
                                        </p:tgtEl>
                                      </p:cBhvr>
                                    </p:animEffect>
                                    <p:set>
                                      <p:cBhvr>
                                        <p:cTn id="118"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1469"/>
            <a:ext cx="12192000" cy="1356791"/>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14250" t="29108" r="24994" b="28108"/>
          <a:stretch>
            <a:fillRect/>
          </a:stretch>
        </p:blipFill>
        <p:spPr>
          <a:xfrm flipH="1">
            <a:off x="2083023" y="1370141"/>
            <a:ext cx="1065460" cy="750276"/>
          </a:xfrm>
          <a:prstGeom prst="rect">
            <a:avLst/>
          </a:prstGeom>
        </p:spPr>
      </p:pic>
      <p:pic>
        <p:nvPicPr>
          <p:cNvPr id="10" name="图片 9"/>
          <p:cNvPicPr>
            <a:picLocks noChangeAspect="1"/>
          </p:cNvPicPr>
          <p:nvPr/>
        </p:nvPicPr>
        <p:blipFill rotWithShape="1">
          <a:blip r:embed="rId5">
            <a:extLst>
              <a:ext uri="{28A0092B-C50C-407E-A947-70E740481C1C}">
                <a14:useLocalDpi xmlns:a14="http://schemas.microsoft.com/office/drawing/2010/main" val="0"/>
              </a:ext>
            </a:extLst>
          </a:blip>
          <a:srcRect t="7215" b="19891"/>
          <a:stretch>
            <a:fillRect/>
          </a:stretch>
        </p:blipFill>
        <p:spPr>
          <a:xfrm>
            <a:off x="2049831" y="2131948"/>
            <a:ext cx="7194184" cy="3692856"/>
          </a:xfrm>
          <a:prstGeom prst="rect">
            <a:avLst/>
          </a:prstGeom>
          <a:effectLst>
            <a:outerShdw blurRad="63500" dist="25400" dir="1920000" sx="102000" sy="102000" algn="ctr" rotWithShape="0">
              <a:prstClr val="black">
                <a:alpha val="40000"/>
              </a:prstClr>
            </a:outerShdw>
          </a:effectLst>
        </p:spPr>
      </p:pic>
      <p:pic>
        <p:nvPicPr>
          <p:cNvPr id="13" name="图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42827" y="1287497"/>
            <a:ext cx="3076557" cy="1228020"/>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074688" y="1175853"/>
            <a:ext cx="3076557" cy="1228020"/>
          </a:xfrm>
          <a:prstGeom prst="rect">
            <a:avLst/>
          </a:prstGeom>
        </p:spPr>
      </p:pic>
      <p:pic>
        <p:nvPicPr>
          <p:cNvPr id="11" name="图片 10"/>
          <p:cNvPicPr>
            <a:picLocks noChangeAspect="1"/>
          </p:cNvPicPr>
          <p:nvPr/>
        </p:nvPicPr>
        <p:blipFill rotWithShape="1">
          <a:blip r:embed="rId7" cstate="print">
            <a:extLst>
              <a:ext uri="{28A0092B-C50C-407E-A947-70E740481C1C}">
                <a14:useLocalDpi xmlns:a14="http://schemas.microsoft.com/office/drawing/2010/main" val="0"/>
              </a:ext>
            </a:extLst>
          </a:blip>
          <a:srcRect l="39646" t="23834" r="41600" b="27717"/>
          <a:stretch>
            <a:fillRect/>
          </a:stretch>
        </p:blipFill>
        <p:spPr>
          <a:xfrm>
            <a:off x="7408240" y="1378615"/>
            <a:ext cx="357851" cy="924449"/>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l="39646" t="23834" r="41600" b="27717"/>
          <a:stretch>
            <a:fillRect/>
          </a:stretch>
        </p:blipFill>
        <p:spPr>
          <a:xfrm flipH="1">
            <a:off x="3518465" y="1549185"/>
            <a:ext cx="357851" cy="924449"/>
          </a:xfrm>
          <a:prstGeom prst="rect">
            <a:avLst/>
          </a:prstGeom>
        </p:spPr>
      </p:pic>
      <p:sp>
        <p:nvSpPr>
          <p:cNvPr id="17" name="文本框 16"/>
          <p:cNvSpPr txBox="1"/>
          <p:nvPr/>
        </p:nvSpPr>
        <p:spPr>
          <a:xfrm>
            <a:off x="4408671" y="1054268"/>
            <a:ext cx="2926443" cy="943848"/>
          </a:xfrm>
          <a:prstGeom prst="rect">
            <a:avLst/>
          </a:prstGeom>
          <a:noFill/>
        </p:spPr>
        <p:txBody>
          <a:bodyPr wrap="none" lIns="121917" tIns="60958" rIns="121917" bIns="60958" rtlCol="0">
            <a:spAutoFit/>
          </a:bodyPr>
          <a:lstStyle/>
          <a:p>
            <a:r>
              <a:rPr lang="en-US" altLang="zh-CN" sz="5300" b="1" dirty="0" err="1">
                <a:solidFill>
                  <a:srgbClr val="C00000"/>
                </a:solidFill>
                <a:latin typeface="Times New Roman" pitchFamily="18" charset="0"/>
                <a:cs typeface="Times New Roman" pitchFamily="18" charset="0"/>
              </a:rPr>
              <a:t>Nội</a:t>
            </a:r>
            <a:r>
              <a:rPr lang="en-US" altLang="zh-CN" sz="5300" b="1" dirty="0">
                <a:solidFill>
                  <a:srgbClr val="C00000"/>
                </a:solidFill>
                <a:latin typeface="Times New Roman" pitchFamily="18" charset="0"/>
                <a:cs typeface="Times New Roman" pitchFamily="18" charset="0"/>
              </a:rPr>
              <a:t> dung</a:t>
            </a:r>
            <a:endParaRPr lang="zh-CN" altLang="en-US" sz="5300" b="1" dirty="0">
              <a:solidFill>
                <a:srgbClr val="C00000"/>
              </a:solidFill>
              <a:latin typeface="Times New Roman" pitchFamily="18" charset="0"/>
              <a:cs typeface="Times New Roman" pitchFamily="18" charset="0"/>
            </a:endParaRPr>
          </a:p>
        </p:txBody>
      </p:sp>
      <p:sp>
        <p:nvSpPr>
          <p:cNvPr id="19" name="文本框 18"/>
          <p:cNvSpPr txBox="1"/>
          <p:nvPr/>
        </p:nvSpPr>
        <p:spPr>
          <a:xfrm>
            <a:off x="2093293" y="2340583"/>
            <a:ext cx="7096017" cy="661716"/>
          </a:xfrm>
          <a:prstGeom prst="rect">
            <a:avLst/>
          </a:prstGeom>
          <a:noFill/>
        </p:spPr>
        <p:txBody>
          <a:bodyPr wrap="square" lIns="121917" tIns="60958" rIns="121917" bIns="60958" rtlCol="0">
            <a:spAutoFit/>
          </a:bodyPr>
          <a:lstStyle/>
          <a:p>
            <a:pPr algn="just"/>
            <a:r>
              <a:rPr lang="zh-CN" altLang="en-US" sz="3500" b="1">
                <a:solidFill>
                  <a:schemeClr val="accent6">
                    <a:lumMod val="50000"/>
                  </a:schemeClr>
                </a:solidFill>
                <a:latin typeface="Times New Roman" pitchFamily="18" charset="0"/>
                <a:cs typeface="Times New Roman" pitchFamily="18" charset="0"/>
              </a:rPr>
              <a:t>    </a:t>
            </a:r>
            <a:endParaRPr lang="zh-CN" altLang="en-US" sz="3500" b="1" dirty="0">
              <a:solidFill>
                <a:schemeClr val="accent6">
                  <a:lumMod val="50000"/>
                </a:schemeClr>
              </a:solidFill>
              <a:latin typeface="Times New Roman" pitchFamily="18" charset="0"/>
              <a:cs typeface="Times New Roman" pitchFamily="18" charset="0"/>
            </a:endParaRPr>
          </a:p>
        </p:txBody>
      </p:sp>
      <p:sp>
        <p:nvSpPr>
          <p:cNvPr id="15" name="Rectangle 14"/>
          <p:cNvSpPr>
            <a:spLocks noChangeArrowheads="1"/>
          </p:cNvSpPr>
          <p:nvPr/>
        </p:nvSpPr>
        <p:spPr bwMode="auto">
          <a:xfrm>
            <a:off x="2615753" y="2270216"/>
            <a:ext cx="6172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b="1">
                <a:solidFill>
                  <a:srgbClr val="FF3300"/>
                </a:solidFill>
                <a:latin typeface="Times New Roman" pitchFamily="18" charset="0"/>
                <a:cs typeface="Times New Roman" pitchFamily="18" charset="0"/>
              </a:rPr>
              <a:t>Câu chuyện khuyên chúng ta luôn phải biết nhường nhịn bạn, luôn nghĩ tốt về bạn, khi mắc lỗi cần dũng cảm nhận lỗi, có như thế chúng ta mới có tình bạn đẹp.</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1185256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500"/>
                            </p:stCondLst>
                            <p:childTnLst>
                              <p:par>
                                <p:cTn id="17" presetID="32" presetClass="emph" presetSubtype="0" fill="hold" nodeType="afterEffect">
                                  <p:stCondLst>
                                    <p:cond delay="0"/>
                                  </p:stCondLst>
                                  <p:childTnLst>
                                    <p:animRot by="120000">
                                      <p:cBhvr>
                                        <p:cTn id="18" dur="100" fill="hold">
                                          <p:stCondLst>
                                            <p:cond delay="0"/>
                                          </p:stCondLst>
                                        </p:cTn>
                                        <p:tgtEl>
                                          <p:spTgt spid="9"/>
                                        </p:tgtEl>
                                        <p:attrNameLst>
                                          <p:attrName>r</p:attrName>
                                        </p:attrNameLst>
                                      </p:cBhvr>
                                    </p:animRot>
                                    <p:animRot by="-240000">
                                      <p:cBhvr>
                                        <p:cTn id="19" dur="200" fill="hold">
                                          <p:stCondLst>
                                            <p:cond delay="200"/>
                                          </p:stCondLst>
                                        </p:cTn>
                                        <p:tgtEl>
                                          <p:spTgt spid="9"/>
                                        </p:tgtEl>
                                        <p:attrNameLst>
                                          <p:attrName>r</p:attrName>
                                        </p:attrNameLst>
                                      </p:cBhvr>
                                    </p:animRot>
                                    <p:animRot by="240000">
                                      <p:cBhvr>
                                        <p:cTn id="20" dur="200" fill="hold">
                                          <p:stCondLst>
                                            <p:cond delay="400"/>
                                          </p:stCondLst>
                                        </p:cTn>
                                        <p:tgtEl>
                                          <p:spTgt spid="9"/>
                                        </p:tgtEl>
                                        <p:attrNameLst>
                                          <p:attrName>r</p:attrName>
                                        </p:attrNameLst>
                                      </p:cBhvr>
                                    </p:animRot>
                                    <p:animRot by="-240000">
                                      <p:cBhvr>
                                        <p:cTn id="21" dur="200" fill="hold">
                                          <p:stCondLst>
                                            <p:cond delay="600"/>
                                          </p:stCondLst>
                                        </p:cTn>
                                        <p:tgtEl>
                                          <p:spTgt spid="9"/>
                                        </p:tgtEl>
                                        <p:attrNameLst>
                                          <p:attrName>r</p:attrName>
                                        </p:attrNameLst>
                                      </p:cBhvr>
                                    </p:animRot>
                                    <p:animRot by="120000">
                                      <p:cBhvr>
                                        <p:cTn id="22" dur="200" fill="hold">
                                          <p:stCondLst>
                                            <p:cond delay="800"/>
                                          </p:stCondLst>
                                        </p:cTn>
                                        <p:tgtEl>
                                          <p:spTgt spid="9"/>
                                        </p:tgtEl>
                                        <p:attrNameLst>
                                          <p:attrName>r</p:attrName>
                                        </p:attrNameLst>
                                      </p:cBhvr>
                                    </p:animRo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par>
                          <p:cTn id="30" fill="hold">
                            <p:stCondLst>
                              <p:cond delay="3000"/>
                            </p:stCondLst>
                            <p:childTnLst>
                              <p:par>
                                <p:cTn id="31" presetID="47"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750"/>
                                        <p:tgtEl>
                                          <p:spTgt spid="12"/>
                                        </p:tgtEl>
                                      </p:cBhvr>
                                    </p:animEffect>
                                    <p:anim calcmode="lin" valueType="num">
                                      <p:cBhvr>
                                        <p:cTn id="34" dur="750" fill="hold"/>
                                        <p:tgtEl>
                                          <p:spTgt spid="12"/>
                                        </p:tgtEl>
                                        <p:attrNameLst>
                                          <p:attrName>ppt_x</p:attrName>
                                        </p:attrNameLst>
                                      </p:cBhvr>
                                      <p:tavLst>
                                        <p:tav tm="0">
                                          <p:val>
                                            <p:strVal val="#ppt_x"/>
                                          </p:val>
                                        </p:tav>
                                        <p:tav tm="100000">
                                          <p:val>
                                            <p:strVal val="#ppt_x"/>
                                          </p:val>
                                        </p:tav>
                                      </p:tavLst>
                                    </p:anim>
                                    <p:anim calcmode="lin" valueType="num">
                                      <p:cBhvr>
                                        <p:cTn id="35" dur="75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750"/>
                                        <p:tgtEl>
                                          <p:spTgt spid="11"/>
                                        </p:tgtEl>
                                      </p:cBhvr>
                                    </p:animEffect>
                                    <p:anim calcmode="lin" valueType="num">
                                      <p:cBhvr>
                                        <p:cTn id="39" dur="750" fill="hold"/>
                                        <p:tgtEl>
                                          <p:spTgt spid="11"/>
                                        </p:tgtEl>
                                        <p:attrNameLst>
                                          <p:attrName>ppt_x</p:attrName>
                                        </p:attrNameLst>
                                      </p:cBhvr>
                                      <p:tavLst>
                                        <p:tav tm="0">
                                          <p:val>
                                            <p:strVal val="#ppt_x"/>
                                          </p:val>
                                        </p:tav>
                                        <p:tav tm="100000">
                                          <p:val>
                                            <p:strVal val="#ppt_x"/>
                                          </p:val>
                                        </p:tav>
                                      </p:tavLst>
                                    </p:anim>
                                    <p:anim calcmode="lin" valueType="num">
                                      <p:cBhvr>
                                        <p:cTn id="40" dur="750" fill="hold"/>
                                        <p:tgtEl>
                                          <p:spTgt spid="11"/>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750"/>
                                        <p:tgtEl>
                                          <p:spTgt spid="10"/>
                                        </p:tgtEl>
                                      </p:cBhvr>
                                    </p:animEffect>
                                    <p:anim calcmode="lin" valueType="num">
                                      <p:cBhvr>
                                        <p:cTn id="44" dur="750" fill="hold"/>
                                        <p:tgtEl>
                                          <p:spTgt spid="10"/>
                                        </p:tgtEl>
                                        <p:attrNameLst>
                                          <p:attrName>ppt_x</p:attrName>
                                        </p:attrNameLst>
                                      </p:cBhvr>
                                      <p:tavLst>
                                        <p:tav tm="0">
                                          <p:val>
                                            <p:strVal val="#ppt_x"/>
                                          </p:val>
                                        </p:tav>
                                        <p:tav tm="100000">
                                          <p:val>
                                            <p:strVal val="#ppt_x"/>
                                          </p:val>
                                        </p:tav>
                                      </p:tavLst>
                                    </p:anim>
                                    <p:anim calcmode="lin" valueType="num">
                                      <p:cBhvr>
                                        <p:cTn id="45" dur="7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3750"/>
                            </p:stCondLst>
                            <p:childTnLst>
                              <p:par>
                                <p:cTn id="47" presetID="31" presetClass="entr" presetSubtype="0" fill="hold" grpId="0" nodeType="afterEffect">
                                  <p:stCondLst>
                                    <p:cond delay="0"/>
                                  </p:stCondLst>
                                  <p:iterate type="lt">
                                    <p:tmPct val="3000"/>
                                  </p:iterate>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 calcmode="lin" valueType="num">
                                      <p:cBhvr>
                                        <p:cTn id="51" dur="500" fill="hold"/>
                                        <p:tgtEl>
                                          <p:spTgt spid="17"/>
                                        </p:tgtEl>
                                        <p:attrNameLst>
                                          <p:attrName>style.rotation</p:attrName>
                                        </p:attrNameLst>
                                      </p:cBhvr>
                                      <p:tavLst>
                                        <p:tav tm="0">
                                          <p:val>
                                            <p:fltVal val="90"/>
                                          </p:val>
                                        </p:tav>
                                        <p:tav tm="100000">
                                          <p:val>
                                            <p:fltVal val="0"/>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1000" fill="hold"/>
                                        <p:tgtEl>
                                          <p:spTgt spid="19"/>
                                        </p:tgtEl>
                                        <p:attrNameLst>
                                          <p:attrName>ppt_w</p:attrName>
                                        </p:attrNameLst>
                                      </p:cBhvr>
                                      <p:tavLst>
                                        <p:tav tm="0">
                                          <p:val>
                                            <p:fltVal val="0"/>
                                          </p:val>
                                        </p:tav>
                                        <p:tav tm="100000">
                                          <p:val>
                                            <p:strVal val="#ppt_w"/>
                                          </p:val>
                                        </p:tav>
                                      </p:tavLst>
                                    </p:anim>
                                    <p:anim calcmode="lin" valueType="num">
                                      <p:cBhvr>
                                        <p:cTn id="58" dur="1000" fill="hold"/>
                                        <p:tgtEl>
                                          <p:spTgt spid="19"/>
                                        </p:tgtEl>
                                        <p:attrNameLst>
                                          <p:attrName>ppt_h</p:attrName>
                                        </p:attrNameLst>
                                      </p:cBhvr>
                                      <p:tavLst>
                                        <p:tav tm="0">
                                          <p:val>
                                            <p:fltVal val="0"/>
                                          </p:val>
                                        </p:tav>
                                        <p:tav tm="100000">
                                          <p:val>
                                            <p:strVal val="#ppt_h"/>
                                          </p:val>
                                        </p:tav>
                                      </p:tavLst>
                                    </p:anim>
                                    <p:anim calcmode="lin" valueType="num">
                                      <p:cBhvr>
                                        <p:cTn id="59" dur="1000" fill="hold"/>
                                        <p:tgtEl>
                                          <p:spTgt spid="19"/>
                                        </p:tgtEl>
                                        <p:attrNameLst>
                                          <p:attrName>style.rotation</p:attrName>
                                        </p:attrNameLst>
                                      </p:cBhvr>
                                      <p:tavLst>
                                        <p:tav tm="0">
                                          <p:val>
                                            <p:fltVal val="90"/>
                                          </p:val>
                                        </p:tav>
                                        <p:tav tm="100000">
                                          <p:val>
                                            <p:fltVal val="0"/>
                                          </p:val>
                                        </p:tav>
                                      </p:tavLst>
                                    </p:anim>
                                    <p:animEffect transition="in" filter="fade">
                                      <p:cBhvr>
                                        <p:cTn id="60" dur="10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linds(horizontal)">
                                      <p:cBhvr>
                                        <p:cTn id="6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Documents and Settings\Linh phuong\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1" y="857251"/>
            <a:ext cx="10191749"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857251" y="5143501"/>
            <a:ext cx="105727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1. Chuyện gì làm En-ri-cô và Cô-rét-ti giận nhau?</a:t>
            </a:r>
          </a:p>
        </p:txBody>
      </p:sp>
      <p:sp>
        <p:nvSpPr>
          <p:cNvPr id="4" name="TextBox 3"/>
          <p:cNvSpPr txBox="1">
            <a:spLocks noChangeArrowheads="1"/>
          </p:cNvSpPr>
          <p:nvPr/>
        </p:nvSpPr>
        <p:spPr bwMode="auto">
          <a:xfrm>
            <a:off x="857251" y="5715001"/>
            <a:ext cx="9429749"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2. Thái độ của En-ri-cô như thế nào? Vì sao?</a:t>
            </a:r>
          </a:p>
        </p:txBody>
      </p:sp>
      <p:sp>
        <p:nvSpPr>
          <p:cNvPr id="5" name="AutoShape 6"/>
          <p:cNvSpPr>
            <a:spLocks noChangeArrowheads="1"/>
          </p:cNvSpPr>
          <p:nvPr/>
        </p:nvSpPr>
        <p:spPr bwMode="gray">
          <a:xfrm>
            <a:off x="4381500" y="178020"/>
            <a:ext cx="4191000"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eaLnBrk="1" hangingPunct="1"/>
            <a:r>
              <a:rPr lang="en-US" sz="3200" b="1" i="0">
                <a:solidFill>
                  <a:srgbClr val="FF0000"/>
                </a:solidFill>
                <a:latin typeface="Times New Roman" pitchFamily="18" charset="0"/>
                <a:cs typeface="Times New Roman" pitchFamily="18" charset="0"/>
              </a:rPr>
              <a:t>Kể chuyện</a:t>
            </a:r>
          </a:p>
        </p:txBody>
      </p:sp>
    </p:spTree>
    <p:extLst>
      <p:ext uri="{BB962C8B-B14F-4D97-AF65-F5344CB8AC3E}">
        <p14:creationId xmlns:p14="http://schemas.microsoft.com/office/powerpoint/2010/main" val="26273722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500"/>
                                        <p:tgtEl>
                                          <p:spTgt spid="204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Documents and Settings\Linh phuong\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3989"/>
            <a:ext cx="9334500" cy="434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905001" y="4619626"/>
            <a:ext cx="819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1. En-ri-cô đã làm điều gì để hả giận?</a:t>
            </a:r>
          </a:p>
        </p:txBody>
      </p:sp>
      <p:sp>
        <p:nvSpPr>
          <p:cNvPr id="4" name="TextBox 3"/>
          <p:cNvSpPr txBox="1">
            <a:spLocks noChangeArrowheads="1"/>
          </p:cNvSpPr>
          <p:nvPr/>
        </p:nvSpPr>
        <p:spPr bwMode="auto">
          <a:xfrm>
            <a:off x="1905001" y="5262564"/>
            <a:ext cx="819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2. Thái độ của Cô-rét-ti như thế nào?</a:t>
            </a:r>
          </a:p>
        </p:txBody>
      </p:sp>
      <p:sp>
        <p:nvSpPr>
          <p:cNvPr id="5" name="TextBox 4"/>
          <p:cNvSpPr txBox="1">
            <a:spLocks noChangeArrowheads="1"/>
          </p:cNvSpPr>
          <p:nvPr/>
        </p:nvSpPr>
        <p:spPr bwMode="auto">
          <a:xfrm>
            <a:off x="1905001" y="5834064"/>
            <a:ext cx="8191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3. Hai bạn nói với nhau điều gì?</a:t>
            </a:r>
          </a:p>
        </p:txBody>
      </p:sp>
    </p:spTree>
    <p:extLst>
      <p:ext uri="{BB962C8B-B14F-4D97-AF65-F5344CB8AC3E}">
        <p14:creationId xmlns:p14="http://schemas.microsoft.com/office/powerpoint/2010/main" val="3045685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blinds(horizontal)">
                                      <p:cBhvr>
                                        <p:cTn id="7" dur="500"/>
                                        <p:tgtEl>
                                          <p:spTgt spid="2150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Documents and Settings\Linh phuong\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1" y="0"/>
            <a:ext cx="10064751" cy="456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047751" y="4619626"/>
            <a:ext cx="1009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1. En-ri-cô cảm thấy thế nào sau việc làm ấy?</a:t>
            </a:r>
          </a:p>
        </p:txBody>
      </p:sp>
      <p:sp>
        <p:nvSpPr>
          <p:cNvPr id="4" name="TextBox 3"/>
          <p:cNvSpPr txBox="1">
            <a:spLocks noChangeArrowheads="1"/>
          </p:cNvSpPr>
          <p:nvPr/>
        </p:nvSpPr>
        <p:spPr bwMode="auto">
          <a:xfrm>
            <a:off x="1047751" y="5191126"/>
            <a:ext cx="971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2. Điều gì làm cho En-ri-cô phải suy nghĩ?</a:t>
            </a:r>
          </a:p>
        </p:txBody>
      </p:sp>
      <p:sp>
        <p:nvSpPr>
          <p:cNvPr id="5" name="TextBox 4"/>
          <p:cNvSpPr txBox="1">
            <a:spLocks noChangeArrowheads="1"/>
          </p:cNvSpPr>
          <p:nvPr/>
        </p:nvSpPr>
        <p:spPr bwMode="auto">
          <a:xfrm>
            <a:off x="1047751" y="5762626"/>
            <a:ext cx="1066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3. En-ri-cô muốn làm điều gì? Có thực hiện không?</a:t>
            </a:r>
          </a:p>
        </p:txBody>
      </p:sp>
      <p:grpSp>
        <p:nvGrpSpPr>
          <p:cNvPr id="23558" name="Group 31"/>
          <p:cNvGrpSpPr>
            <a:grpSpLocks/>
          </p:cNvGrpSpPr>
          <p:nvPr/>
        </p:nvGrpSpPr>
        <p:grpSpPr bwMode="auto">
          <a:xfrm>
            <a:off x="0" y="0"/>
            <a:ext cx="12219517" cy="6916738"/>
            <a:chOff x="0" y="-24"/>
            <a:chExt cx="5773" cy="4357"/>
          </a:xfrm>
        </p:grpSpPr>
        <p:pic>
          <p:nvPicPr>
            <p:cNvPr id="23559"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648567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Documents and Settings\Linh phuong\Deskto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1" y="23813"/>
            <a:ext cx="1047750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1238251" y="4619626"/>
            <a:ext cx="10096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1. Chuyện gì xảy ra sau giờ học?</a:t>
            </a:r>
          </a:p>
        </p:txBody>
      </p:sp>
      <p:sp>
        <p:nvSpPr>
          <p:cNvPr id="4" name="TextBox 3"/>
          <p:cNvSpPr txBox="1">
            <a:spLocks noChangeArrowheads="1"/>
          </p:cNvSpPr>
          <p:nvPr/>
        </p:nvSpPr>
        <p:spPr bwMode="auto">
          <a:xfrm>
            <a:off x="1238251" y="5191126"/>
            <a:ext cx="9715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2. Hai bạn đã làm lành với nhau như thế nào?</a:t>
            </a:r>
          </a:p>
        </p:txBody>
      </p:sp>
      <p:grpSp>
        <p:nvGrpSpPr>
          <p:cNvPr id="24581" name="Group 31"/>
          <p:cNvGrpSpPr>
            <a:grpSpLocks/>
          </p:cNvGrpSpPr>
          <p:nvPr/>
        </p:nvGrpSpPr>
        <p:grpSpPr bwMode="auto">
          <a:xfrm>
            <a:off x="0" y="0"/>
            <a:ext cx="12219517" cy="6916738"/>
            <a:chOff x="0" y="-24"/>
            <a:chExt cx="5773" cy="4357"/>
          </a:xfrm>
        </p:grpSpPr>
        <p:pic>
          <p:nvPicPr>
            <p:cNvPr id="24582"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26821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Linh phuong\Desktop\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2" y="0"/>
            <a:ext cx="10001249" cy="452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952501" y="4643439"/>
            <a:ext cx="100965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2800" b="1" i="0">
                <a:solidFill>
                  <a:srgbClr val="0000CC"/>
                </a:solidFill>
                <a:latin typeface="Times New Roman" pitchFamily="18" charset="0"/>
                <a:cs typeface="Times New Roman" pitchFamily="18" charset="0"/>
              </a:rPr>
              <a:t>1. En-ri-cô đã nói gì với bố, thái độ của bố như thế nào?</a:t>
            </a:r>
          </a:p>
        </p:txBody>
      </p:sp>
      <p:grpSp>
        <p:nvGrpSpPr>
          <p:cNvPr id="25604" name="Group 31"/>
          <p:cNvGrpSpPr>
            <a:grpSpLocks/>
          </p:cNvGrpSpPr>
          <p:nvPr/>
        </p:nvGrpSpPr>
        <p:grpSpPr bwMode="auto">
          <a:xfrm>
            <a:off x="0" y="0"/>
            <a:ext cx="12219517" cy="6916738"/>
            <a:chOff x="0" y="-24"/>
            <a:chExt cx="5773" cy="4357"/>
          </a:xfrm>
        </p:grpSpPr>
        <p:pic>
          <p:nvPicPr>
            <p:cNvPr id="25605" name="Picture 32"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3"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34"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35" descr="N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66259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694660AC-3FC6-4716-A48A-E33D598CC2EA}"/>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384525" y="604774"/>
            <a:ext cx="927752" cy="488951"/>
          </a:xfrm>
          <a:prstGeom prst="rect">
            <a:avLst/>
          </a:prstGeom>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4169" y="1626475"/>
            <a:ext cx="8211572" cy="4572000"/>
          </a:xfrm>
          <a:prstGeom prst="rect">
            <a:avLst/>
          </a:prstGeom>
          <a:noFill/>
          <a:ln w="19050">
            <a:solidFill>
              <a:schemeClr va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0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3"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Linh phuong\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42876"/>
            <a:ext cx="3532717"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Documents and Settings\Linh phuong\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1" y="142875"/>
            <a:ext cx="3790951"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C:\Documents and Settings\Linh phuong\Desktop\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5501" y="3643314"/>
            <a:ext cx="3619500"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nts and Settings\Linh phuong\Desktop\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5218" y="142876"/>
            <a:ext cx="3714749"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nts and Settings\Linh phuong\Desktop\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1251" y="3643314"/>
            <a:ext cx="4157133"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6637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par>
                                <p:cTn id="11" presetID="3"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linds(horizontal)">
                                      <p:cBhvr>
                                        <p:cTn id="13" dur="500"/>
                                        <p:tgtEl>
                                          <p:spTgt spid="4"/>
                                        </p:tgtEl>
                                      </p:cBhvr>
                                    </p:animEffect>
                                  </p:childTnLst>
                                </p:cTn>
                              </p:par>
                              <p:par>
                                <p:cTn id="14" presetID="3"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par>
                                <p:cTn id="17" presetID="3"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30" name="Picture 10" descr="post-47-110644209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651" y="2057400"/>
            <a:ext cx="3841749" cy="2667000"/>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56332" name="Picture 12" descr="flowers_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667" y="2057401"/>
            <a:ext cx="3750733" cy="2663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56333" name="Picture 13" descr="DOT_Flowers_A_4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6818" y="2057401"/>
            <a:ext cx="3591983" cy="266382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6334" name="Oval 14" descr="Bouquet"/>
          <p:cNvSpPr>
            <a:spLocks noChangeArrowheads="1"/>
          </p:cNvSpPr>
          <p:nvPr/>
        </p:nvSpPr>
        <p:spPr bwMode="auto">
          <a:xfrm>
            <a:off x="812800" y="1219200"/>
            <a:ext cx="2540000" cy="533400"/>
          </a:xfrm>
          <a:prstGeom prst="ellipse">
            <a:avLst/>
          </a:prstGeom>
          <a:blipFill dpi="0" rotWithShape="0">
            <a:blip r:embed="rId5"/>
            <a:srcRect/>
            <a:tile tx="0" ty="0" sx="100000" sy="100000" flip="none" algn="tl"/>
          </a:blipFill>
          <a:ln w="9525">
            <a:solidFill>
              <a:srgbClr val="FF6600"/>
            </a:solidFill>
            <a:round/>
            <a:headEnd/>
            <a:tailEnd/>
          </a:ln>
        </p:spPr>
        <p:txBody>
          <a:bodyPr wrap="none" anchor="ctr"/>
          <a:lstStyle/>
          <a:p>
            <a:pPr eaLnBrk="1" hangingPunct="1"/>
            <a:r>
              <a:rPr lang="en-US" sz="3200" b="1" i="0">
                <a:solidFill>
                  <a:srgbClr val="990000"/>
                </a:solidFill>
                <a:latin typeface="Times New Roman" pitchFamily="18" charset="0"/>
              </a:rPr>
              <a:t>Tổ 1</a:t>
            </a:r>
          </a:p>
        </p:txBody>
      </p:sp>
      <p:sp>
        <p:nvSpPr>
          <p:cNvPr id="56335" name="Oval 15" descr="Bouquet"/>
          <p:cNvSpPr>
            <a:spLocks noChangeArrowheads="1"/>
          </p:cNvSpPr>
          <p:nvPr/>
        </p:nvSpPr>
        <p:spPr bwMode="auto">
          <a:xfrm>
            <a:off x="8737600" y="1219200"/>
            <a:ext cx="2540000" cy="533400"/>
          </a:xfrm>
          <a:prstGeom prst="ellipse">
            <a:avLst/>
          </a:prstGeom>
          <a:blipFill dpi="0" rotWithShape="0">
            <a:blip r:embed="rId5"/>
            <a:srcRect/>
            <a:tile tx="0" ty="0" sx="100000" sy="100000" flip="none" algn="tl"/>
          </a:blipFill>
          <a:ln w="9525">
            <a:solidFill>
              <a:srgbClr val="FF6600"/>
            </a:solidFill>
            <a:round/>
            <a:headEnd/>
            <a:tailEnd/>
          </a:ln>
        </p:spPr>
        <p:txBody>
          <a:bodyPr wrap="none" anchor="ctr"/>
          <a:lstStyle/>
          <a:p>
            <a:pPr eaLnBrk="1" hangingPunct="1"/>
            <a:r>
              <a:rPr lang="en-US" sz="3200" b="1" i="0">
                <a:solidFill>
                  <a:srgbClr val="990000"/>
                </a:solidFill>
                <a:latin typeface="Times New Roman" pitchFamily="18" charset="0"/>
              </a:rPr>
              <a:t>Tổ 3</a:t>
            </a:r>
          </a:p>
        </p:txBody>
      </p:sp>
      <p:pic>
        <p:nvPicPr>
          <p:cNvPr id="56345" name="Picture 25" descr="Entertainment-02-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5410200"/>
            <a:ext cx="2133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74" name="WordArt 54"/>
          <p:cNvSpPr>
            <a:spLocks noChangeArrowheads="1" noChangeShapeType="1" noTextEdit="1"/>
          </p:cNvSpPr>
          <p:nvPr/>
        </p:nvSpPr>
        <p:spPr bwMode="auto">
          <a:xfrm>
            <a:off x="2540000" y="1"/>
            <a:ext cx="7035800" cy="847725"/>
          </a:xfrm>
          <a:prstGeom prst="rect">
            <a:avLst/>
          </a:prstGeom>
        </p:spPr>
        <p:txBody>
          <a:bodyPr wrap="none" fromWordArt="1">
            <a:prstTxWarp prst="textWave1">
              <a:avLst>
                <a:gd name="adj1" fmla="val 13005"/>
                <a:gd name="adj2" fmla="val 0"/>
              </a:avLst>
            </a:prstTxWarp>
          </a:bodyPr>
          <a:lstStyle/>
          <a:p>
            <a:r>
              <a:rPr lang="en-US" sz="6000" b="1" kern="10">
                <a:ln w="9525">
                  <a:solidFill>
                    <a:srgbClr val="FF0000"/>
                  </a:solidFill>
                  <a:round/>
                  <a:headEnd/>
                  <a:tailEnd/>
                </a:ln>
                <a:solidFill>
                  <a:srgbClr val="FFFF00"/>
                </a:solidFill>
                <a:latin typeface="Times New Roman"/>
                <a:cs typeface="Times New Roman"/>
              </a:rPr>
              <a:t>Thi kể chuyện</a:t>
            </a:r>
          </a:p>
        </p:txBody>
      </p:sp>
      <p:sp>
        <p:nvSpPr>
          <p:cNvPr id="21" name="Oval 15" descr="Bouquet"/>
          <p:cNvSpPr>
            <a:spLocks noChangeArrowheads="1"/>
          </p:cNvSpPr>
          <p:nvPr/>
        </p:nvSpPr>
        <p:spPr bwMode="auto">
          <a:xfrm>
            <a:off x="4775200" y="1219200"/>
            <a:ext cx="2540000" cy="533400"/>
          </a:xfrm>
          <a:prstGeom prst="ellipse">
            <a:avLst/>
          </a:prstGeom>
          <a:blipFill dpi="0" rotWithShape="0">
            <a:blip r:embed="rId5"/>
            <a:srcRect/>
            <a:tile tx="0" ty="0" sx="100000" sy="100000" flip="none" algn="tl"/>
          </a:blipFill>
          <a:ln w="9525">
            <a:solidFill>
              <a:srgbClr val="FF6600"/>
            </a:solidFill>
            <a:round/>
            <a:headEnd/>
            <a:tailEnd/>
          </a:ln>
        </p:spPr>
        <p:txBody>
          <a:bodyPr wrap="none" anchor="ctr"/>
          <a:lstStyle/>
          <a:p>
            <a:pPr eaLnBrk="1" hangingPunct="1"/>
            <a:r>
              <a:rPr lang="en-US" sz="3200" b="1" i="0">
                <a:solidFill>
                  <a:srgbClr val="990000"/>
                </a:solidFill>
                <a:latin typeface="Times New Roman" pitchFamily="18" charset="0"/>
              </a:rPr>
              <a:t>Tổ 2</a:t>
            </a:r>
          </a:p>
        </p:txBody>
      </p:sp>
      <p:grpSp>
        <p:nvGrpSpPr>
          <p:cNvPr id="27658" name="Group 31"/>
          <p:cNvGrpSpPr>
            <a:grpSpLocks/>
          </p:cNvGrpSpPr>
          <p:nvPr/>
        </p:nvGrpSpPr>
        <p:grpSpPr bwMode="auto">
          <a:xfrm>
            <a:off x="0" y="0"/>
            <a:ext cx="12219517" cy="6916738"/>
            <a:chOff x="0" y="-24"/>
            <a:chExt cx="5773" cy="4357"/>
          </a:xfrm>
        </p:grpSpPr>
        <p:pic>
          <p:nvPicPr>
            <p:cNvPr id="27659" name="Picture 32"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4259"/>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33"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H="1" flipV="1">
              <a:off x="3576" y="2123"/>
              <a:ext cx="432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34"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H="1" flipV="1">
              <a:off x="-2129" y="2142"/>
              <a:ext cx="4320" cy="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35"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0" y="-24"/>
              <a:ext cx="5760" cy="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68122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6374"/>
                                        </p:tgtEl>
                                        <p:attrNameLst>
                                          <p:attrName>style.visibility</p:attrName>
                                        </p:attrNameLst>
                                      </p:cBhvr>
                                      <p:to>
                                        <p:strVal val="visible"/>
                                      </p:to>
                                    </p:set>
                                    <p:animEffect transition="in" filter="blinds(horizontal)">
                                      <p:cBhvr>
                                        <p:cTn id="7" dur="500"/>
                                        <p:tgtEl>
                                          <p:spTgt spid="563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6332"/>
                                        </p:tgtEl>
                                        <p:attrNameLst>
                                          <p:attrName>style.visibility</p:attrName>
                                        </p:attrNameLst>
                                      </p:cBhvr>
                                      <p:to>
                                        <p:strVal val="visible"/>
                                      </p:to>
                                    </p:set>
                                    <p:animEffect transition="in" filter="blinds(horizontal)">
                                      <p:cBhvr>
                                        <p:cTn id="12" dur="500"/>
                                        <p:tgtEl>
                                          <p:spTgt spid="56332"/>
                                        </p:tgtEl>
                                      </p:cBhvr>
                                    </p:animEffect>
                                  </p:childTnLst>
                                </p:cTn>
                              </p:par>
                              <p:par>
                                <p:cTn id="13" presetID="3" presetClass="entr" presetSubtype="10" fill="hold" nodeType="withEffect">
                                  <p:stCondLst>
                                    <p:cond delay="0"/>
                                  </p:stCondLst>
                                  <p:childTnLst>
                                    <p:set>
                                      <p:cBhvr>
                                        <p:cTn id="14" dur="1" fill="hold">
                                          <p:stCondLst>
                                            <p:cond delay="0"/>
                                          </p:stCondLst>
                                        </p:cTn>
                                        <p:tgtEl>
                                          <p:spTgt spid="56330"/>
                                        </p:tgtEl>
                                        <p:attrNameLst>
                                          <p:attrName>style.visibility</p:attrName>
                                        </p:attrNameLst>
                                      </p:cBhvr>
                                      <p:to>
                                        <p:strVal val="visible"/>
                                      </p:to>
                                    </p:set>
                                    <p:animEffect transition="in" filter="blinds(horizontal)">
                                      <p:cBhvr>
                                        <p:cTn id="15" dur="500"/>
                                        <p:tgtEl>
                                          <p:spTgt spid="56330"/>
                                        </p:tgtEl>
                                      </p:cBhvr>
                                    </p:animEffect>
                                  </p:childTnLst>
                                </p:cTn>
                              </p:par>
                              <p:par>
                                <p:cTn id="16" presetID="3" presetClass="entr" presetSubtype="10" fill="hold" nodeType="withEffect">
                                  <p:stCondLst>
                                    <p:cond delay="0"/>
                                  </p:stCondLst>
                                  <p:childTnLst>
                                    <p:set>
                                      <p:cBhvr>
                                        <p:cTn id="17" dur="1" fill="hold">
                                          <p:stCondLst>
                                            <p:cond delay="0"/>
                                          </p:stCondLst>
                                        </p:cTn>
                                        <p:tgtEl>
                                          <p:spTgt spid="56333"/>
                                        </p:tgtEl>
                                        <p:attrNameLst>
                                          <p:attrName>style.visibility</p:attrName>
                                        </p:attrNameLst>
                                      </p:cBhvr>
                                      <p:to>
                                        <p:strVal val="visible"/>
                                      </p:to>
                                    </p:set>
                                    <p:animEffect transition="in" filter="blinds(horizontal)">
                                      <p:cBhvr>
                                        <p:cTn id="18" dur="500"/>
                                        <p:tgtEl>
                                          <p:spTgt spid="5633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56334"/>
                                        </p:tgtEl>
                                        <p:attrNameLst>
                                          <p:attrName>style.visibility</p:attrName>
                                        </p:attrNameLst>
                                      </p:cBhvr>
                                      <p:to>
                                        <p:strVal val="visible"/>
                                      </p:to>
                                    </p:set>
                                    <p:animEffect transition="in" filter="blinds(horizontal)">
                                      <p:cBhvr>
                                        <p:cTn id="21" dur="500"/>
                                        <p:tgtEl>
                                          <p:spTgt spid="5633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335"/>
                                        </p:tgtEl>
                                        <p:attrNameLst>
                                          <p:attrName>style.visibility</p:attrName>
                                        </p:attrNameLst>
                                      </p:cBhvr>
                                      <p:to>
                                        <p:strVal val="visible"/>
                                      </p:to>
                                    </p:set>
                                    <p:animEffect transition="in" filter="blinds(horizontal)">
                                      <p:cBhvr>
                                        <p:cTn id="24" dur="500"/>
                                        <p:tgtEl>
                                          <p:spTgt spid="5633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linds(horizontal)">
                                      <p:cBhvr>
                                        <p:cTn id="27" dur="500"/>
                                        <p:tgtEl>
                                          <p:spTgt spid="2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56345"/>
                                        </p:tgtEl>
                                        <p:attrNameLst>
                                          <p:attrName>style.visibility</p:attrName>
                                        </p:attrNameLst>
                                      </p:cBhvr>
                                      <p:to>
                                        <p:strVal val="visible"/>
                                      </p:to>
                                    </p:set>
                                    <p:animEffect transition="in" filter="blinds(horizontal)">
                                      <p:cBhvr>
                                        <p:cTn id="32" dur="500"/>
                                        <p:tgtEl>
                                          <p:spTgt spid="5634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56345"/>
                                        </p:tgtEl>
                                        <p:attrNameLst>
                                          <p:attrName>style.visibility</p:attrName>
                                        </p:attrNameLst>
                                      </p:cBhvr>
                                      <p:to>
                                        <p:strVal val="visible"/>
                                      </p:to>
                                    </p:set>
                                    <p:animEffect transition="in" filter="box(in)">
                                      <p:cBhvr>
                                        <p:cTn id="37" dur="500"/>
                                        <p:tgtEl>
                                          <p:spTgt spid="5634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56345"/>
                                        </p:tgtEl>
                                        <p:attrNameLst>
                                          <p:attrName>style.visibility</p:attrName>
                                        </p:attrNameLst>
                                      </p:cBhvr>
                                      <p:to>
                                        <p:strVal val="visible"/>
                                      </p:to>
                                    </p:set>
                                    <p:animEffect transition="in" filter="checkerboard(across)">
                                      <p:cBhvr>
                                        <p:cTn id="42" dur="500"/>
                                        <p:tgtEl>
                                          <p:spTgt spid="56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4" grpId="0" animBg="1"/>
      <p:bldP spid="56335" grpId="0" animBg="1"/>
      <p:bldP spid="56374"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bkgr 2">
            <a:extLst>
              <a:ext uri="{FF2B5EF4-FFF2-40B4-BE49-F238E27FC236}">
                <a16:creationId xmlns="" xmlns:a16="http://schemas.microsoft.com/office/drawing/2014/main" id="{A6891109-3BEE-4379-BBA4-773EFE69BA23}"/>
              </a:ext>
            </a:extLst>
          </p:cNvPr>
          <p:cNvPicPr>
            <a:picLocks noChangeAspect="1"/>
          </p:cNvPicPr>
          <p:nvPr/>
        </p:nvPicPr>
        <p:blipFill rotWithShape="1">
          <a:blip r:embed="rId2">
            <a:extLst>
              <a:ext uri="{28A0092B-C50C-407E-A947-70E740481C1C}">
                <a14:useLocalDpi xmlns:a14="http://schemas.microsoft.com/office/drawing/2010/main" val="0"/>
              </a:ext>
            </a:extLst>
          </a:blip>
          <a:srcRect t="19643"/>
          <a:stretch/>
        </p:blipFill>
        <p:spPr>
          <a:xfrm>
            <a:off x="0" y="0"/>
            <a:ext cx="12192000" cy="6858000"/>
          </a:xfrm>
          <a:prstGeom prst="rect">
            <a:avLst/>
          </a:prstGeom>
        </p:spPr>
      </p:pic>
      <p:pic>
        <p:nvPicPr>
          <p:cNvPr id="5" name="Mặt trời">
            <a:extLst>
              <a:ext uri="{FF2B5EF4-FFF2-40B4-BE49-F238E27FC236}">
                <a16:creationId xmlns="" xmlns:a16="http://schemas.microsoft.com/office/drawing/2014/main" id="{6636E5CD-B3A7-4E53-948D-E3AEF61E33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9935" y="0"/>
            <a:ext cx="1246993" cy="1242836"/>
          </a:xfrm>
          <a:prstGeom prst="rect">
            <a:avLst/>
          </a:prstGeom>
        </p:spPr>
      </p:pic>
      <p:pic>
        <p:nvPicPr>
          <p:cNvPr id="8" name="bóng bay 1">
            <a:extLst>
              <a:ext uri="{FF2B5EF4-FFF2-40B4-BE49-F238E27FC236}">
                <a16:creationId xmlns="" xmlns:a16="http://schemas.microsoft.com/office/drawing/2014/main" id="{7A93F8E8-0282-4159-B1C7-00A9F2E978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372" y="5118053"/>
            <a:ext cx="722839" cy="1310747"/>
          </a:xfrm>
          <a:prstGeom prst="rect">
            <a:avLst/>
          </a:prstGeom>
        </p:spPr>
      </p:pic>
      <p:pic>
        <p:nvPicPr>
          <p:cNvPr id="9" name="bóng bay 2">
            <a:extLst>
              <a:ext uri="{FF2B5EF4-FFF2-40B4-BE49-F238E27FC236}">
                <a16:creationId xmlns="" xmlns:a16="http://schemas.microsoft.com/office/drawing/2014/main" id="{22C5EFB3-49C0-4658-A0CA-CD0E4F346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930" y="286930"/>
            <a:ext cx="748425" cy="1620967"/>
          </a:xfrm>
          <a:prstGeom prst="rect">
            <a:avLst/>
          </a:prstGeom>
        </p:spPr>
      </p:pic>
      <p:pic>
        <p:nvPicPr>
          <p:cNvPr id="10" name="bóng bay 3">
            <a:extLst>
              <a:ext uri="{FF2B5EF4-FFF2-40B4-BE49-F238E27FC236}">
                <a16:creationId xmlns="" xmlns:a16="http://schemas.microsoft.com/office/drawing/2014/main" id="{BBB5CE74-F31D-4B7D-BF2E-90F5B2E105D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789289" y="138119"/>
            <a:ext cx="970937" cy="1314481"/>
          </a:xfrm>
          <a:prstGeom prst="rect">
            <a:avLst/>
          </a:prstGeom>
        </p:spPr>
      </p:pic>
      <p:pic>
        <p:nvPicPr>
          <p:cNvPr id="11" name="bóng bay 4">
            <a:extLst>
              <a:ext uri="{FF2B5EF4-FFF2-40B4-BE49-F238E27FC236}">
                <a16:creationId xmlns="" xmlns:a16="http://schemas.microsoft.com/office/drawing/2014/main" id="{D89CA989-BC85-4D67-8058-6CFC5AEDBA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058964" y="717980"/>
            <a:ext cx="810243" cy="1469239"/>
          </a:xfrm>
          <a:prstGeom prst="rect">
            <a:avLst/>
          </a:prstGeom>
        </p:spPr>
      </p:pic>
      <p:pic>
        <p:nvPicPr>
          <p:cNvPr id="13" name="图片 8196" descr="20"/>
          <p:cNvPicPr>
            <a:picLocks noChangeAspect="1"/>
          </p:cNvPicPr>
          <p:nvPr/>
        </p:nvPicPr>
        <p:blipFill>
          <a:blip r:embed="rId8"/>
          <a:stretch>
            <a:fillRect/>
          </a:stretch>
        </p:blipFill>
        <p:spPr>
          <a:xfrm>
            <a:off x="477078" y="1452600"/>
            <a:ext cx="11392129" cy="5405399"/>
          </a:xfrm>
          <a:prstGeom prst="rect">
            <a:avLst/>
          </a:prstGeom>
          <a:noFill/>
          <a:ln w="9525">
            <a:noFill/>
          </a:ln>
        </p:spPr>
      </p:pic>
      <p:sp>
        <p:nvSpPr>
          <p:cNvPr id="14" name="TextBox 13"/>
          <p:cNvSpPr txBox="1"/>
          <p:nvPr/>
        </p:nvSpPr>
        <p:spPr>
          <a:xfrm>
            <a:off x="5565912" y="3429000"/>
            <a:ext cx="5493052"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200" b="1" dirty="0" err="1" smtClean="0">
                <a:solidFill>
                  <a:srgbClr val="FF0000"/>
                </a:solidFill>
                <a:latin typeface="Times New Roman" pitchFamily="18" charset="0"/>
                <a:cs typeface="Times New Roman" pitchFamily="18" charset="0"/>
              </a:rPr>
              <a:t>Chúc</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mừng</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các</a:t>
            </a:r>
            <a:r>
              <a:rPr lang="en-US" sz="4200" b="1" dirty="0" smtClean="0">
                <a:solidFill>
                  <a:srgbClr val="FF0000"/>
                </a:solidFill>
                <a:latin typeface="Times New Roman" pitchFamily="18" charset="0"/>
                <a:cs typeface="Times New Roman" pitchFamily="18" charset="0"/>
              </a:rPr>
              <a:t> con </a:t>
            </a:r>
            <a:r>
              <a:rPr lang="en-US" sz="4200" b="1" dirty="0" err="1" smtClean="0">
                <a:solidFill>
                  <a:srgbClr val="FF0000"/>
                </a:solidFill>
                <a:latin typeface="Times New Roman" pitchFamily="18" charset="0"/>
                <a:cs typeface="Times New Roman" pitchFamily="18" charset="0"/>
              </a:rPr>
              <a:t>đã</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hoàn</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thành</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tiết</a:t>
            </a:r>
            <a:r>
              <a:rPr lang="en-US" sz="4200" b="1" dirty="0" smtClean="0">
                <a:solidFill>
                  <a:srgbClr val="FF0000"/>
                </a:solidFill>
                <a:latin typeface="Times New Roman" pitchFamily="18" charset="0"/>
                <a:cs typeface="Times New Roman" pitchFamily="18" charset="0"/>
              </a:rPr>
              <a:t> </a:t>
            </a:r>
            <a:r>
              <a:rPr lang="en-US" sz="4200" b="1" dirty="0" err="1" smtClean="0">
                <a:solidFill>
                  <a:srgbClr val="FF0000"/>
                </a:solidFill>
                <a:latin typeface="Times New Roman" pitchFamily="18" charset="0"/>
                <a:cs typeface="Times New Roman" pitchFamily="18" charset="0"/>
              </a:rPr>
              <a:t>học</a:t>
            </a:r>
            <a:r>
              <a:rPr lang="en-US" sz="4200" b="1" dirty="0" smtClean="0">
                <a:solidFill>
                  <a:srgbClr val="FF0000"/>
                </a:solidFill>
                <a:latin typeface="Times New Roman" pitchFamily="18" charset="0"/>
                <a:cs typeface="Times New Roman" pitchFamily="18" charset="0"/>
              </a:rPr>
              <a:t> </a:t>
            </a:r>
            <a:r>
              <a:rPr lang="en-US" sz="4200" b="1" dirty="0">
                <a:solidFill>
                  <a:srgbClr val="FF0000"/>
                </a:solidFill>
                <a:latin typeface="Times New Roman" pitchFamily="18" charset="0"/>
                <a:cs typeface="Times New Roman" pitchFamily="18" charset="0"/>
              </a:rPr>
              <a:t>!</a:t>
            </a:r>
            <a:endParaRPr kumimoji="0" lang="en-US" sz="4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15" name="bóng bay 4">
            <a:extLst>
              <a:ext uri="{FF2B5EF4-FFF2-40B4-BE49-F238E27FC236}">
                <a16:creationId xmlns="" xmlns:a16="http://schemas.microsoft.com/office/drawing/2014/main" id="{D89CA989-BC85-4D67-8058-6CFC5AEDBA4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7695" y="139148"/>
            <a:ext cx="1067105" cy="1610139"/>
          </a:xfrm>
          <a:prstGeom prst="rect">
            <a:avLst/>
          </a:prstGeom>
        </p:spPr>
      </p:pic>
      <p:pic>
        <p:nvPicPr>
          <p:cNvPr id="16" name="Picture 15">
            <a:extLst>
              <a:ext uri="{FF2B5EF4-FFF2-40B4-BE49-F238E27FC236}">
                <a16:creationId xmlns:lc="http://schemas.openxmlformats.org/drawingml/2006/lockedCanvas" xmlns="" xmlns:a16="http://schemas.microsoft.com/office/drawing/2014/main" id="{F8DF1BDE-6F3B-44E1-9B62-1DAEC99F7045}"/>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Effect>
                      <a14:saturation sat="200000"/>
                    </a14:imgEffect>
                  </a14:imgLayer>
                </a14:imgProps>
              </a:ext>
            </a:extLst>
          </a:blip>
          <a:srcRect l="9297" t="5051" r="7657" b="12774"/>
          <a:stretch/>
        </p:blipFill>
        <p:spPr>
          <a:xfrm>
            <a:off x="230105" y="1242836"/>
            <a:ext cx="4866212" cy="3981288"/>
          </a:xfrm>
          <a:prstGeom prst="flowChartConnector">
            <a:avLst/>
          </a:prstGeom>
        </p:spPr>
      </p:pic>
    </p:spTree>
    <p:extLst>
      <p:ext uri="{BB962C8B-B14F-4D97-AF65-F5344CB8AC3E}">
        <p14:creationId xmlns:p14="http://schemas.microsoft.com/office/powerpoint/2010/main" val="3328407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3119687" y="-14690"/>
            <a:ext cx="5979551" cy="2511391"/>
            <a:chOff x="2571122" y="-11017"/>
            <a:chExt cx="4027385" cy="1691488"/>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51566"/>
            <a:stretch>
              <a:fillRect/>
            </a:stretch>
          </p:blipFill>
          <p:spPr>
            <a:xfrm>
              <a:off x="2571122" y="-11017"/>
              <a:ext cx="4027385" cy="1691488"/>
            </a:xfrm>
            <a:prstGeom prst="rect">
              <a:avLst/>
            </a:prstGeom>
          </p:spPr>
        </p:pic>
        <p:sp>
          <p:nvSpPr>
            <p:cNvPr id="63" name="任意多边形 62"/>
            <p:cNvSpPr/>
            <p:nvPr/>
          </p:nvSpPr>
          <p:spPr>
            <a:xfrm>
              <a:off x="3545323" y="-11017"/>
              <a:ext cx="2016389" cy="929518"/>
            </a:xfrm>
            <a:custGeom>
              <a:avLst/>
              <a:gdLst>
                <a:gd name="connsiteX0" fmla="*/ 0 w 2016389"/>
                <a:gd name="connsiteY0" fmla="*/ 0 h 929518"/>
                <a:gd name="connsiteX1" fmla="*/ 2016389 w 2016389"/>
                <a:gd name="connsiteY1" fmla="*/ 0 h 929518"/>
                <a:gd name="connsiteX2" fmla="*/ 2004547 w 2016389"/>
                <a:gd name="connsiteY2" fmla="*/ 117467 h 929518"/>
                <a:gd name="connsiteX3" fmla="*/ 1008194 w 2016389"/>
                <a:gd name="connsiteY3" fmla="*/ 929518 h 929518"/>
                <a:gd name="connsiteX4" fmla="*/ 11841 w 2016389"/>
                <a:gd name="connsiteY4" fmla="*/ 117467 h 929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389" h="929518">
                  <a:moveTo>
                    <a:pt x="0" y="0"/>
                  </a:moveTo>
                  <a:lnTo>
                    <a:pt x="2016389" y="0"/>
                  </a:lnTo>
                  <a:lnTo>
                    <a:pt x="2004547" y="117467"/>
                  </a:lnTo>
                  <a:cubicBezTo>
                    <a:pt x="1909714" y="580904"/>
                    <a:pt x="1499666" y="929518"/>
                    <a:pt x="1008194" y="929518"/>
                  </a:cubicBezTo>
                  <a:cubicBezTo>
                    <a:pt x="516722" y="929518"/>
                    <a:pt x="106674" y="580904"/>
                    <a:pt x="11841" y="1174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grpSp>
        <p:nvGrpSpPr>
          <p:cNvPr id="28" name="组合 27"/>
          <p:cNvGrpSpPr/>
          <p:nvPr/>
        </p:nvGrpSpPr>
        <p:grpSpPr>
          <a:xfrm>
            <a:off x="2484058" y="4783081"/>
            <a:ext cx="1444915" cy="1799331"/>
            <a:chOff x="2598800" y="3634808"/>
            <a:chExt cx="1083686" cy="1349498"/>
          </a:xfrm>
        </p:grpSpPr>
        <p:sp>
          <p:nvSpPr>
            <p:cNvPr id="32" name="任意多边形 31"/>
            <p:cNvSpPr/>
            <p:nvPr/>
          </p:nvSpPr>
          <p:spPr>
            <a:xfrm>
              <a:off x="3433800" y="3634808"/>
              <a:ext cx="248686" cy="1349498"/>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6" name="组合 45"/>
            <p:cNvGrpSpPr/>
            <p:nvPr/>
          </p:nvGrpSpPr>
          <p:grpSpPr>
            <a:xfrm rot="17656456">
              <a:off x="2830273" y="3854729"/>
              <a:ext cx="490740" cy="953686"/>
              <a:chOff x="1403445" y="-3477919"/>
              <a:chExt cx="1048883" cy="2455261"/>
            </a:xfrm>
          </p:grpSpPr>
          <p:sp>
            <p:nvSpPr>
              <p:cNvPr id="47" name="任意多边形 4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8" name="任意多边形 4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29" name="组合 28"/>
          <p:cNvGrpSpPr/>
          <p:nvPr/>
        </p:nvGrpSpPr>
        <p:grpSpPr>
          <a:xfrm>
            <a:off x="6881874" y="4352069"/>
            <a:ext cx="2080664" cy="2472816"/>
            <a:chOff x="5375189" y="3719384"/>
            <a:chExt cx="1148102" cy="1399280"/>
          </a:xfrm>
        </p:grpSpPr>
        <p:sp>
          <p:nvSpPr>
            <p:cNvPr id="34" name="任意多边形 33"/>
            <p:cNvSpPr/>
            <p:nvPr/>
          </p:nvSpPr>
          <p:spPr>
            <a:xfrm>
              <a:off x="5375189" y="3719384"/>
              <a:ext cx="260765" cy="1399280"/>
            </a:xfrm>
            <a:custGeom>
              <a:avLst/>
              <a:gdLst>
                <a:gd name="connsiteX0" fmla="*/ 0 w 260765"/>
                <a:gd name="connsiteY0" fmla="*/ 0 h 1399280"/>
                <a:gd name="connsiteX1" fmla="*/ 259492 w 260765"/>
                <a:gd name="connsiteY1" fmla="*/ 716692 h 1399280"/>
                <a:gd name="connsiteX2" fmla="*/ 98854 w 260765"/>
                <a:gd name="connsiteY2" fmla="*/ 1322173 h 1399280"/>
                <a:gd name="connsiteX3" fmla="*/ 86497 w 260765"/>
                <a:gd name="connsiteY3" fmla="*/ 1371600 h 1399280"/>
              </a:gdLst>
              <a:ahLst/>
              <a:cxnLst>
                <a:cxn ang="0">
                  <a:pos x="connsiteX0" y="connsiteY0"/>
                </a:cxn>
                <a:cxn ang="0">
                  <a:pos x="connsiteX1" y="connsiteY1"/>
                </a:cxn>
                <a:cxn ang="0">
                  <a:pos x="connsiteX2" y="connsiteY2"/>
                </a:cxn>
                <a:cxn ang="0">
                  <a:pos x="connsiteX3" y="connsiteY3"/>
                </a:cxn>
              </a:cxnLst>
              <a:rect l="l" t="t" r="r" b="b"/>
              <a:pathLst>
                <a:path w="260765" h="1399280">
                  <a:moveTo>
                    <a:pt x="0" y="0"/>
                  </a:moveTo>
                  <a:cubicBezTo>
                    <a:pt x="121508" y="248165"/>
                    <a:pt x="243016" y="496330"/>
                    <a:pt x="259492" y="716692"/>
                  </a:cubicBezTo>
                  <a:cubicBezTo>
                    <a:pt x="275968" y="937054"/>
                    <a:pt x="127687" y="1213022"/>
                    <a:pt x="98854" y="1322173"/>
                  </a:cubicBezTo>
                  <a:cubicBezTo>
                    <a:pt x="70022" y="1431324"/>
                    <a:pt x="78259" y="1401462"/>
                    <a:pt x="86497" y="137160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2" name="组合 51"/>
            <p:cNvGrpSpPr/>
            <p:nvPr/>
          </p:nvGrpSpPr>
          <p:grpSpPr>
            <a:xfrm rot="3943544" flipH="1">
              <a:off x="5801078" y="3839658"/>
              <a:ext cx="490740" cy="953686"/>
              <a:chOff x="1403445" y="-3477919"/>
              <a:chExt cx="1048883" cy="2455261"/>
            </a:xfrm>
          </p:grpSpPr>
          <p:sp>
            <p:nvSpPr>
              <p:cNvPr id="53" name="任意多边形 52"/>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4" name="任意多边形 53"/>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pic>
        <p:nvPicPr>
          <p:cNvPr id="60" name="图片 59"/>
          <p:cNvPicPr>
            <a:picLocks noChangeAspect="1"/>
          </p:cNvPicPr>
          <p:nvPr/>
        </p:nvPicPr>
        <p:blipFill rotWithShape="1">
          <a:blip r:embed="rId4">
            <a:extLst>
              <a:ext uri="{28A0092B-C50C-407E-A947-70E740481C1C}">
                <a14:useLocalDpi xmlns:a14="http://schemas.microsoft.com/office/drawing/2010/main" val="0"/>
              </a:ext>
            </a:extLst>
          </a:blip>
          <a:srcRect l="30889" t="27748" r="21866"/>
          <a:stretch>
            <a:fillRect/>
          </a:stretch>
        </p:blipFill>
        <p:spPr>
          <a:xfrm>
            <a:off x="8798009" y="-4029"/>
            <a:ext cx="3393991" cy="3285056"/>
          </a:xfrm>
          <a:prstGeom prst="rect">
            <a:avLst/>
          </a:prstGeom>
        </p:spPr>
      </p:pic>
      <p:sp>
        <p:nvSpPr>
          <p:cNvPr id="62" name="矩形 61"/>
          <p:cNvSpPr/>
          <p:nvPr/>
        </p:nvSpPr>
        <p:spPr>
          <a:xfrm>
            <a:off x="4684634" y="73144"/>
            <a:ext cx="2589170" cy="923330"/>
          </a:xfrm>
          <a:prstGeom prst="rect">
            <a:avLst/>
          </a:prstGeom>
        </p:spPr>
        <p:txBody>
          <a:bodyPr wrap="none">
            <a:spAutoFit/>
          </a:bodyPr>
          <a:lstStyle/>
          <a:p>
            <a:r>
              <a:rPr lang="en-US" altLang="zh-CN" sz="5400" b="1" smtClean="0">
                <a:solidFill>
                  <a:srgbClr val="FF6600"/>
                </a:solidFill>
                <a:latin typeface="Times New Roman" panose="02020603050405020304" pitchFamily="18" charset="0"/>
                <a:cs typeface="Times New Roman" panose="02020603050405020304" pitchFamily="18" charset="0"/>
                <a:sym typeface="+mn-lt"/>
              </a:rPr>
              <a:t>Tập đọc</a:t>
            </a:r>
            <a:endParaRPr lang="en-US" altLang="zh-CN" sz="5400" b="1" dirty="0">
              <a:solidFill>
                <a:srgbClr val="FF6600"/>
              </a:solidFill>
              <a:latin typeface="Times New Roman" panose="02020603050405020304" pitchFamily="18" charset="0"/>
              <a:cs typeface="Times New Roman" panose="02020603050405020304" pitchFamily="18" charset="0"/>
              <a:sym typeface="+mn-lt"/>
            </a:endParaRPr>
          </a:p>
        </p:txBody>
      </p:sp>
      <p:grpSp>
        <p:nvGrpSpPr>
          <p:cNvPr id="5" name="组合 4"/>
          <p:cNvGrpSpPr/>
          <p:nvPr/>
        </p:nvGrpSpPr>
        <p:grpSpPr>
          <a:xfrm>
            <a:off x="3138287" y="2899125"/>
            <a:ext cx="2601628" cy="2256000"/>
            <a:chOff x="2713578" y="2460770"/>
            <a:chExt cx="1951221" cy="1692000"/>
          </a:xfrm>
        </p:grpSpPr>
        <p:grpSp>
          <p:nvGrpSpPr>
            <p:cNvPr id="17" name="组合 16"/>
            <p:cNvGrpSpPr>
              <a:grpSpLocks noChangeAspect="1"/>
            </p:cNvGrpSpPr>
            <p:nvPr/>
          </p:nvGrpSpPr>
          <p:grpSpPr>
            <a:xfrm>
              <a:off x="2713578" y="2460770"/>
              <a:ext cx="1951221" cy="1692000"/>
              <a:chOff x="785114" y="-370703"/>
              <a:chExt cx="7225085" cy="6265224"/>
            </a:xfrm>
          </p:grpSpPr>
          <p:pic>
            <p:nvPicPr>
              <p:cNvPr id="18"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19"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7" name="文本框 36"/>
            <p:cNvSpPr txBox="1"/>
            <p:nvPr/>
          </p:nvSpPr>
          <p:spPr>
            <a:xfrm>
              <a:off x="3278215" y="3106168"/>
              <a:ext cx="796169" cy="28854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cs typeface="+mn-ea"/>
                </a:defRPr>
              </a:lvl1pPr>
            </a:lstStyle>
            <a:p>
              <a:endParaRPr lang="zh-CN" altLang="en-US" sz="1900" dirty="0">
                <a:pattFill prst="ltDnDiag">
                  <a:fgClr>
                    <a:srgbClr val="8CB823"/>
                  </a:fgClr>
                  <a:bgClr>
                    <a:srgbClr val="4CA420"/>
                  </a:bgClr>
                </a:pattFill>
                <a:effectLst>
                  <a:outerShdw dist="38100" dir="2700000" algn="tl" rotWithShape="0">
                    <a:srgbClr val="679C31"/>
                  </a:outerShdw>
                </a:effectLst>
                <a:sym typeface="+mn-lt"/>
              </a:endParaRPr>
            </a:p>
          </p:txBody>
        </p:sp>
        <p:sp>
          <p:nvSpPr>
            <p:cNvPr id="73" name="文本框 72"/>
            <p:cNvSpPr txBox="1"/>
            <p:nvPr/>
          </p:nvSpPr>
          <p:spPr>
            <a:xfrm>
              <a:off x="3113661" y="3017680"/>
              <a:ext cx="1099939" cy="646331"/>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800" smtClean="0">
                  <a:pattFill prst="ltDnDiag">
                    <a:fgClr>
                      <a:srgbClr val="8CB823"/>
                    </a:fgClr>
                    <a:bgClr>
                      <a:srgbClr val="4CA420"/>
                    </a:bgClr>
                  </a:pattFill>
                  <a:effectLst>
                    <a:outerShdw dist="38100" dir="2700000" algn="tl" rotWithShape="0">
                      <a:srgbClr val="679C31"/>
                    </a:outerShdw>
                  </a:effectLst>
                  <a:cs typeface="+mn-ea"/>
                  <a:sym typeface="+mn-lt"/>
                </a:rPr>
                <a:t>Ai</a:t>
              </a:r>
              <a:r>
                <a:rPr lang="en-US" altLang="zh-CN" sz="4800" smtClean="0">
                  <a:pattFill prst="ltDnDiag">
                    <a:fgClr>
                      <a:srgbClr val="8CB823"/>
                    </a:fgClr>
                    <a:bgClr>
                      <a:srgbClr val="4CA420"/>
                    </a:bgClr>
                  </a:pattFill>
                  <a:effectLst>
                    <a:outerShdw dist="38100" dir="2700000" algn="tl" rotWithShape="0">
                      <a:srgbClr val="679C31"/>
                    </a:outerShdw>
                  </a:effectLst>
                  <a:cs typeface="+mn-ea"/>
                  <a:sym typeface="+mn-lt"/>
                </a:rPr>
                <a:t> </a:t>
              </a:r>
              <a:endParaRPr lang="zh-CN" altLang="en-US" sz="4800" dirty="0">
                <a:pattFill prst="ltDnDiag">
                  <a:fgClr>
                    <a:srgbClr val="8CB823"/>
                  </a:fgClr>
                  <a:bgClr>
                    <a:srgbClr val="4CA420"/>
                  </a:bgClr>
                </a:pattFill>
                <a:effectLst>
                  <a:outerShdw dist="38100" dir="2700000" algn="tl" rotWithShape="0">
                    <a:srgbClr val="679C31"/>
                  </a:outerShdw>
                </a:effectLst>
                <a:cs typeface="+mn-ea"/>
                <a:sym typeface="+mn-lt"/>
              </a:endParaRPr>
            </a:p>
          </p:txBody>
        </p:sp>
      </p:grpSp>
      <p:grpSp>
        <p:nvGrpSpPr>
          <p:cNvPr id="6" name="组合 5"/>
          <p:cNvGrpSpPr/>
          <p:nvPr/>
        </p:nvGrpSpPr>
        <p:grpSpPr>
          <a:xfrm>
            <a:off x="5502994" y="2588291"/>
            <a:ext cx="2601625" cy="2256000"/>
            <a:chOff x="4473414" y="2589861"/>
            <a:chExt cx="1951219" cy="1692000"/>
          </a:xfrm>
        </p:grpSpPr>
        <p:grpSp>
          <p:nvGrpSpPr>
            <p:cNvPr id="20" name="组合 19"/>
            <p:cNvGrpSpPr>
              <a:grpSpLocks noChangeAspect="1"/>
            </p:cNvGrpSpPr>
            <p:nvPr/>
          </p:nvGrpSpPr>
          <p:grpSpPr>
            <a:xfrm>
              <a:off x="4473414" y="2589861"/>
              <a:ext cx="1951219" cy="1692000"/>
              <a:chOff x="785114" y="-370703"/>
              <a:chExt cx="7225085" cy="6265224"/>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22" name="椭圆 21"/>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4" name="文本框 73"/>
            <p:cNvSpPr txBox="1"/>
            <p:nvPr/>
          </p:nvSpPr>
          <p:spPr>
            <a:xfrm>
              <a:off x="4909922" y="3024819"/>
              <a:ext cx="1022527" cy="680956"/>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300" smtClean="0">
                  <a:pattFill prst="ltDnDiag">
                    <a:fgClr>
                      <a:srgbClr val="FFC000"/>
                    </a:fgClr>
                    <a:bgClr>
                      <a:srgbClr val="FF6600"/>
                    </a:bgClr>
                  </a:pattFill>
                  <a:effectLst>
                    <a:outerShdw dist="38100" dir="2700000" algn="tl" rotWithShape="0">
                      <a:srgbClr val="A9250B"/>
                    </a:outerShdw>
                  </a:effectLst>
                  <a:cs typeface="+mn-ea"/>
                  <a:sym typeface="+mn-lt"/>
                </a:rPr>
                <a:t>có</a:t>
              </a:r>
              <a:endParaRPr lang="zh-CN" altLang="en-US" sz="5300" dirty="0">
                <a:pattFill prst="ltDnDiag">
                  <a:fgClr>
                    <a:srgbClr val="FFC000"/>
                  </a:fgClr>
                  <a:bgClr>
                    <a:srgbClr val="FF6600"/>
                  </a:bgClr>
                </a:pattFill>
                <a:effectLst>
                  <a:outerShdw dist="38100" dir="2700000" algn="tl" rotWithShape="0">
                    <a:srgbClr val="A9250B"/>
                  </a:outerShdw>
                </a:effectLst>
                <a:cs typeface="+mn-ea"/>
                <a:sym typeface="+mn-lt"/>
              </a:endParaRPr>
            </a:p>
          </p:txBody>
        </p:sp>
      </p:grpSp>
      <p:pic>
        <p:nvPicPr>
          <p:cNvPr id="42" name="图片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69523" y="588634"/>
            <a:ext cx="2998059" cy="1004180"/>
          </a:xfrm>
          <a:prstGeom prst="rect">
            <a:avLst/>
          </a:prstGeom>
        </p:spPr>
      </p:pic>
      <p:grpSp>
        <p:nvGrpSpPr>
          <p:cNvPr id="58" name="组合 27"/>
          <p:cNvGrpSpPr/>
          <p:nvPr/>
        </p:nvGrpSpPr>
        <p:grpSpPr>
          <a:xfrm>
            <a:off x="8061322" y="4893916"/>
            <a:ext cx="1444915" cy="1799331"/>
            <a:chOff x="2598800" y="3634808"/>
            <a:chExt cx="1083686" cy="1349498"/>
          </a:xfrm>
        </p:grpSpPr>
        <p:sp>
          <p:nvSpPr>
            <p:cNvPr id="59" name="任意多边形 31"/>
            <p:cNvSpPr/>
            <p:nvPr/>
          </p:nvSpPr>
          <p:spPr>
            <a:xfrm>
              <a:off x="3433800" y="3634808"/>
              <a:ext cx="248686" cy="1349498"/>
            </a:xfrm>
            <a:custGeom>
              <a:avLst/>
              <a:gdLst>
                <a:gd name="connsiteX0" fmla="*/ 222543 w 222543"/>
                <a:gd name="connsiteY0" fmla="*/ 0 h 1297460"/>
                <a:gd name="connsiteX1" fmla="*/ 121 w 222543"/>
                <a:gd name="connsiteY1" fmla="*/ 556054 h 1297460"/>
                <a:gd name="connsiteX2" fmla="*/ 197830 w 222543"/>
                <a:gd name="connsiteY2" fmla="*/ 1297460 h 1297460"/>
              </a:gdLst>
              <a:ahLst/>
              <a:cxnLst>
                <a:cxn ang="0">
                  <a:pos x="connsiteX0" y="connsiteY0"/>
                </a:cxn>
                <a:cxn ang="0">
                  <a:pos x="connsiteX1" y="connsiteY1"/>
                </a:cxn>
                <a:cxn ang="0">
                  <a:pos x="connsiteX2" y="connsiteY2"/>
                </a:cxn>
              </a:cxnLst>
              <a:rect l="l" t="t" r="r" b="b"/>
              <a:pathLst>
                <a:path w="222543" h="1297460">
                  <a:moveTo>
                    <a:pt x="222543" y="0"/>
                  </a:moveTo>
                  <a:cubicBezTo>
                    <a:pt x="113391" y="169905"/>
                    <a:pt x="4240" y="339811"/>
                    <a:pt x="121" y="556054"/>
                  </a:cubicBezTo>
                  <a:cubicBezTo>
                    <a:pt x="-3998" y="772297"/>
                    <a:pt x="96916" y="1034878"/>
                    <a:pt x="197830" y="1297460"/>
                  </a:cubicBezTo>
                </a:path>
              </a:pathLst>
            </a:custGeom>
            <a:noFill/>
            <a:ln w="69850">
              <a:solidFill>
                <a:srgbClr val="679C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4" name="组合 45"/>
            <p:cNvGrpSpPr/>
            <p:nvPr/>
          </p:nvGrpSpPr>
          <p:grpSpPr>
            <a:xfrm rot="17656456">
              <a:off x="2830273" y="3854729"/>
              <a:ext cx="490740" cy="953686"/>
              <a:chOff x="1403445" y="-3477919"/>
              <a:chExt cx="1048883" cy="2455261"/>
            </a:xfrm>
          </p:grpSpPr>
          <p:sp>
            <p:nvSpPr>
              <p:cNvPr id="65" name="任意多边形 4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6" name="任意多边形 4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nvGrpSpPr>
          <p:cNvPr id="67" name="组合 4"/>
          <p:cNvGrpSpPr/>
          <p:nvPr/>
        </p:nvGrpSpPr>
        <p:grpSpPr>
          <a:xfrm>
            <a:off x="7591678" y="3296247"/>
            <a:ext cx="2903325" cy="2256000"/>
            <a:chOff x="2713578" y="2460770"/>
            <a:chExt cx="1951221" cy="1692000"/>
          </a:xfrm>
        </p:grpSpPr>
        <p:grpSp>
          <p:nvGrpSpPr>
            <p:cNvPr id="68" name="组合 16"/>
            <p:cNvGrpSpPr>
              <a:grpSpLocks noChangeAspect="1"/>
            </p:cNvGrpSpPr>
            <p:nvPr/>
          </p:nvGrpSpPr>
          <p:grpSpPr>
            <a:xfrm>
              <a:off x="2713578" y="2460770"/>
              <a:ext cx="1951221" cy="1692000"/>
              <a:chOff x="785114" y="-370703"/>
              <a:chExt cx="7225085" cy="6265224"/>
            </a:xfrm>
          </p:grpSpPr>
          <p:pic>
            <p:nvPicPr>
              <p:cNvPr id="71" name="图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114" y="-370703"/>
                <a:ext cx="7225085" cy="6265224"/>
              </a:xfrm>
              <a:prstGeom prst="rect">
                <a:avLst/>
              </a:prstGeom>
            </p:spPr>
          </p:pic>
          <p:sp>
            <p:nvSpPr>
              <p:cNvPr id="72" name="椭圆 18"/>
              <p:cNvSpPr/>
              <p:nvPr/>
            </p:nvSpPr>
            <p:spPr>
              <a:xfrm>
                <a:off x="2516995" y="878528"/>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0" name="文本框 72"/>
            <p:cNvSpPr txBox="1"/>
            <p:nvPr/>
          </p:nvSpPr>
          <p:spPr>
            <a:xfrm>
              <a:off x="3115360" y="3004936"/>
              <a:ext cx="1162830" cy="623248"/>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4800" smtClean="0">
                  <a:pattFill prst="ltDnDiag">
                    <a:fgClr>
                      <a:srgbClr val="8CB823"/>
                    </a:fgClr>
                    <a:bgClr>
                      <a:srgbClr val="4CA420"/>
                    </a:bgClr>
                  </a:pattFill>
                  <a:effectLst>
                    <a:outerShdw dist="38100" dir="2700000" algn="tl" rotWithShape="0">
                      <a:srgbClr val="679C31"/>
                    </a:outerShdw>
                  </a:effectLst>
                  <a:cs typeface="+mn-ea"/>
                  <a:sym typeface="+mn-lt"/>
                </a:rPr>
                <a:t>lỗi?</a:t>
              </a:r>
              <a:endParaRPr lang="zh-CN" altLang="en-US" sz="4800" dirty="0">
                <a:pattFill prst="ltDnDiag">
                  <a:fgClr>
                    <a:srgbClr val="8CB823"/>
                  </a:fgClr>
                  <a:bgClr>
                    <a:srgbClr val="4CA420"/>
                  </a:bgClr>
                </a:pattFill>
                <a:effectLst>
                  <a:outerShdw dist="38100" dir="2700000" algn="tl" rotWithShape="0">
                    <a:srgbClr val="679C31"/>
                  </a:outerShdw>
                </a:effectLst>
                <a:cs typeface="+mn-ea"/>
                <a:sym typeface="+mn-lt"/>
              </a:endParaRPr>
            </a:p>
          </p:txBody>
        </p:sp>
      </p:grpSp>
    </p:spTree>
    <p:extLst>
      <p:ext uri="{BB962C8B-B14F-4D97-AF65-F5344CB8AC3E}">
        <p14:creationId xmlns:p14="http://schemas.microsoft.com/office/powerpoint/2010/main" val="23499700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46000" fill="hold"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000" fill="hold"/>
                                        <p:tgtEl>
                                          <p:spTgt spid="60"/>
                                        </p:tgtEl>
                                        <p:attrNameLst>
                                          <p:attrName>ppt_x</p:attrName>
                                        </p:attrNameLst>
                                      </p:cBhvr>
                                      <p:tavLst>
                                        <p:tav tm="0">
                                          <p:val>
                                            <p:strVal val="1+#ppt_w/2"/>
                                          </p:val>
                                        </p:tav>
                                        <p:tav tm="100000">
                                          <p:val>
                                            <p:strVal val="#ppt_x"/>
                                          </p:val>
                                        </p:tav>
                                      </p:tavLst>
                                    </p:anim>
                                    <p:anim calcmode="lin" valueType="num">
                                      <p:cBhvr additive="base">
                                        <p:cTn id="8" dur="10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750" fill="hold"/>
                                        <p:tgtEl>
                                          <p:spTgt spid="26"/>
                                        </p:tgtEl>
                                        <p:attrNameLst>
                                          <p:attrName>ppt_x</p:attrName>
                                        </p:attrNameLst>
                                      </p:cBhvr>
                                      <p:tavLst>
                                        <p:tav tm="0">
                                          <p:val>
                                            <p:strVal val="#ppt_x"/>
                                          </p:val>
                                        </p:tav>
                                        <p:tav tm="100000">
                                          <p:val>
                                            <p:strVal val="#ppt_x"/>
                                          </p:val>
                                        </p:tav>
                                      </p:tavLst>
                                    </p:anim>
                                    <p:anim calcmode="lin" valueType="num">
                                      <p:cBhvr additive="base">
                                        <p:cTn id="12" dur="750" fill="hold"/>
                                        <p:tgtEl>
                                          <p:spTgt spid="26"/>
                                        </p:tgtEl>
                                        <p:attrNameLst>
                                          <p:attrName>ppt_y</p:attrName>
                                        </p:attrNameLst>
                                      </p:cBhvr>
                                      <p:tavLst>
                                        <p:tav tm="0">
                                          <p:val>
                                            <p:strVal val="0-#ppt_h/2"/>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anim calcmode="lin" valueType="num">
                                      <p:cBhvr>
                                        <p:cTn id="16" dur="750" fill="hold"/>
                                        <p:tgtEl>
                                          <p:spTgt spid="5"/>
                                        </p:tgtEl>
                                        <p:attrNameLst>
                                          <p:attrName>ppt_x</p:attrName>
                                        </p:attrNameLst>
                                      </p:cBhvr>
                                      <p:tavLst>
                                        <p:tav tm="0">
                                          <p:val>
                                            <p:strVal val="#ppt_x"/>
                                          </p:val>
                                        </p:tav>
                                        <p:tav tm="100000">
                                          <p:val>
                                            <p:strVal val="#ppt_x"/>
                                          </p:val>
                                        </p:tav>
                                      </p:tavLst>
                                    </p:anim>
                                    <p:anim calcmode="lin" valueType="num">
                                      <p:cBhvr>
                                        <p:cTn id="17" dur="750" fill="hold"/>
                                        <p:tgtEl>
                                          <p:spTgt spid="5"/>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750"/>
                                        <p:tgtEl>
                                          <p:spTgt spid="28"/>
                                        </p:tgtEl>
                                      </p:cBhvr>
                                    </p:animEffect>
                                    <p:anim calcmode="lin" valueType="num">
                                      <p:cBhvr>
                                        <p:cTn id="21" dur="750" fill="hold"/>
                                        <p:tgtEl>
                                          <p:spTgt spid="28"/>
                                        </p:tgtEl>
                                        <p:attrNameLst>
                                          <p:attrName>ppt_x</p:attrName>
                                        </p:attrNameLst>
                                      </p:cBhvr>
                                      <p:tavLst>
                                        <p:tav tm="0">
                                          <p:val>
                                            <p:strVal val="#ppt_x"/>
                                          </p:val>
                                        </p:tav>
                                        <p:tav tm="100000">
                                          <p:val>
                                            <p:strVal val="#ppt_x"/>
                                          </p:val>
                                        </p:tav>
                                      </p:tavLst>
                                    </p:anim>
                                    <p:anim calcmode="lin" valueType="num">
                                      <p:cBhvr>
                                        <p:cTn id="22" dur="750" fill="hold"/>
                                        <p:tgtEl>
                                          <p:spTgt spid="28"/>
                                        </p:tgtEl>
                                        <p:attrNameLst>
                                          <p:attrName>ppt_y</p:attrName>
                                        </p:attrNameLst>
                                      </p:cBhvr>
                                      <p:tavLst>
                                        <p:tav tm="0">
                                          <p:val>
                                            <p:strVal val="#ppt_y+.1"/>
                                          </p:val>
                                        </p:tav>
                                        <p:tav tm="100000">
                                          <p:val>
                                            <p:strVal val="#ppt_y"/>
                                          </p:val>
                                        </p:tav>
                                      </p:tavLst>
                                    </p:anim>
                                  </p:childTnLst>
                                </p:cTn>
                              </p:par>
                              <p:par>
                                <p:cTn id="23" presetID="32" presetClass="emph" presetSubtype="0" fill="hold" nodeType="withEffect">
                                  <p:stCondLst>
                                    <p:cond delay="0"/>
                                  </p:stCondLst>
                                  <p:childTnLst>
                                    <p:animRot by="120000">
                                      <p:cBhvr>
                                        <p:cTn id="24" dur="100" fill="hold">
                                          <p:stCondLst>
                                            <p:cond delay="0"/>
                                          </p:stCondLst>
                                        </p:cTn>
                                        <p:tgtEl>
                                          <p:spTgt spid="5"/>
                                        </p:tgtEl>
                                        <p:attrNameLst>
                                          <p:attrName>r</p:attrName>
                                        </p:attrNameLst>
                                      </p:cBhvr>
                                    </p:animRot>
                                    <p:animRot by="-240000">
                                      <p:cBhvr>
                                        <p:cTn id="25" dur="200" fill="hold">
                                          <p:stCondLst>
                                            <p:cond delay="200"/>
                                          </p:stCondLst>
                                        </p:cTn>
                                        <p:tgtEl>
                                          <p:spTgt spid="5"/>
                                        </p:tgtEl>
                                        <p:attrNameLst>
                                          <p:attrName>r</p:attrName>
                                        </p:attrNameLst>
                                      </p:cBhvr>
                                    </p:animRot>
                                    <p:animRot by="240000">
                                      <p:cBhvr>
                                        <p:cTn id="26" dur="200" fill="hold">
                                          <p:stCondLst>
                                            <p:cond delay="400"/>
                                          </p:stCondLst>
                                        </p:cTn>
                                        <p:tgtEl>
                                          <p:spTgt spid="5"/>
                                        </p:tgtEl>
                                        <p:attrNameLst>
                                          <p:attrName>r</p:attrName>
                                        </p:attrNameLst>
                                      </p:cBhvr>
                                    </p:animRot>
                                    <p:animRot by="-240000">
                                      <p:cBhvr>
                                        <p:cTn id="27" dur="200" fill="hold">
                                          <p:stCondLst>
                                            <p:cond delay="600"/>
                                          </p:stCondLst>
                                        </p:cTn>
                                        <p:tgtEl>
                                          <p:spTgt spid="5"/>
                                        </p:tgtEl>
                                        <p:attrNameLst>
                                          <p:attrName>r</p:attrName>
                                        </p:attrNameLst>
                                      </p:cBhvr>
                                    </p:animRot>
                                    <p:animRot by="120000">
                                      <p:cBhvr>
                                        <p:cTn id="28" dur="200" fill="hold">
                                          <p:stCondLst>
                                            <p:cond delay="800"/>
                                          </p:stCondLst>
                                        </p:cTn>
                                        <p:tgtEl>
                                          <p:spTgt spid="5"/>
                                        </p:tgtEl>
                                        <p:attrNameLst>
                                          <p:attrName>r</p:attrName>
                                        </p:attrNameLst>
                                      </p:cBhvr>
                                    </p:animRot>
                                  </p:childTnLst>
                                </p:cTn>
                              </p:par>
                              <p:par>
                                <p:cTn id="29" presetID="42"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750"/>
                                        <p:tgtEl>
                                          <p:spTgt spid="6"/>
                                        </p:tgtEl>
                                      </p:cBhvr>
                                    </p:animEffect>
                                    <p:anim calcmode="lin" valueType="num">
                                      <p:cBhvr>
                                        <p:cTn id="32" dur="750" fill="hold"/>
                                        <p:tgtEl>
                                          <p:spTgt spid="6"/>
                                        </p:tgtEl>
                                        <p:attrNameLst>
                                          <p:attrName>ppt_x</p:attrName>
                                        </p:attrNameLst>
                                      </p:cBhvr>
                                      <p:tavLst>
                                        <p:tav tm="0">
                                          <p:val>
                                            <p:strVal val="#ppt_x"/>
                                          </p:val>
                                        </p:tav>
                                        <p:tav tm="100000">
                                          <p:val>
                                            <p:strVal val="#ppt_x"/>
                                          </p:val>
                                        </p:tav>
                                      </p:tavLst>
                                    </p:anim>
                                    <p:anim calcmode="lin" valueType="num">
                                      <p:cBhvr>
                                        <p:cTn id="33" dur="750" fill="hold"/>
                                        <p:tgtEl>
                                          <p:spTgt spid="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750"/>
                                        <p:tgtEl>
                                          <p:spTgt spid="29"/>
                                        </p:tgtEl>
                                      </p:cBhvr>
                                    </p:animEffect>
                                    <p:anim calcmode="lin" valueType="num">
                                      <p:cBhvr>
                                        <p:cTn id="37" dur="750" fill="hold"/>
                                        <p:tgtEl>
                                          <p:spTgt spid="29"/>
                                        </p:tgtEl>
                                        <p:attrNameLst>
                                          <p:attrName>ppt_x</p:attrName>
                                        </p:attrNameLst>
                                      </p:cBhvr>
                                      <p:tavLst>
                                        <p:tav tm="0">
                                          <p:val>
                                            <p:strVal val="#ppt_x"/>
                                          </p:val>
                                        </p:tav>
                                        <p:tav tm="100000">
                                          <p:val>
                                            <p:strVal val="#ppt_x"/>
                                          </p:val>
                                        </p:tav>
                                      </p:tavLst>
                                    </p:anim>
                                    <p:anim calcmode="lin" valueType="num">
                                      <p:cBhvr>
                                        <p:cTn id="38" dur="750" fill="hold"/>
                                        <p:tgtEl>
                                          <p:spTgt spid="29"/>
                                        </p:tgtEl>
                                        <p:attrNameLst>
                                          <p:attrName>ppt_y</p:attrName>
                                        </p:attrNameLst>
                                      </p:cBhvr>
                                      <p:tavLst>
                                        <p:tav tm="0">
                                          <p:val>
                                            <p:strVal val="#ppt_y+.1"/>
                                          </p:val>
                                        </p:tav>
                                        <p:tav tm="100000">
                                          <p:val>
                                            <p:strVal val="#ppt_y"/>
                                          </p:val>
                                        </p:tav>
                                      </p:tavLst>
                                    </p:anim>
                                  </p:childTnLst>
                                </p:cTn>
                              </p:par>
                              <p:par>
                                <p:cTn id="39" presetID="32" presetClass="emph" presetSubtype="0" fill="hold" nodeType="withEffect">
                                  <p:stCondLst>
                                    <p:cond delay="0"/>
                                  </p:stCondLst>
                                  <p:childTnLst>
                                    <p:animRot by="120000">
                                      <p:cBhvr>
                                        <p:cTn id="40" dur="100" fill="hold">
                                          <p:stCondLst>
                                            <p:cond delay="0"/>
                                          </p:stCondLst>
                                        </p:cTn>
                                        <p:tgtEl>
                                          <p:spTgt spid="6"/>
                                        </p:tgtEl>
                                        <p:attrNameLst>
                                          <p:attrName>r</p:attrName>
                                        </p:attrNameLst>
                                      </p:cBhvr>
                                    </p:animRot>
                                    <p:animRot by="-240000">
                                      <p:cBhvr>
                                        <p:cTn id="41" dur="200" fill="hold">
                                          <p:stCondLst>
                                            <p:cond delay="200"/>
                                          </p:stCondLst>
                                        </p:cTn>
                                        <p:tgtEl>
                                          <p:spTgt spid="6"/>
                                        </p:tgtEl>
                                        <p:attrNameLst>
                                          <p:attrName>r</p:attrName>
                                        </p:attrNameLst>
                                      </p:cBhvr>
                                    </p:animRot>
                                    <p:animRot by="240000">
                                      <p:cBhvr>
                                        <p:cTn id="42" dur="200" fill="hold">
                                          <p:stCondLst>
                                            <p:cond delay="400"/>
                                          </p:stCondLst>
                                        </p:cTn>
                                        <p:tgtEl>
                                          <p:spTgt spid="6"/>
                                        </p:tgtEl>
                                        <p:attrNameLst>
                                          <p:attrName>r</p:attrName>
                                        </p:attrNameLst>
                                      </p:cBhvr>
                                    </p:animRot>
                                    <p:animRot by="-240000">
                                      <p:cBhvr>
                                        <p:cTn id="43" dur="200" fill="hold">
                                          <p:stCondLst>
                                            <p:cond delay="600"/>
                                          </p:stCondLst>
                                        </p:cTn>
                                        <p:tgtEl>
                                          <p:spTgt spid="6"/>
                                        </p:tgtEl>
                                        <p:attrNameLst>
                                          <p:attrName>r</p:attrName>
                                        </p:attrNameLst>
                                      </p:cBhvr>
                                    </p:animRot>
                                    <p:animRot by="120000">
                                      <p:cBhvr>
                                        <p:cTn id="44" dur="200" fill="hold">
                                          <p:stCondLst>
                                            <p:cond delay="800"/>
                                          </p:stCondLst>
                                        </p:cTn>
                                        <p:tgtEl>
                                          <p:spTgt spid="6"/>
                                        </p:tgtEl>
                                        <p:attrNameLst>
                                          <p:attrName>r</p:attrName>
                                        </p:attrNameLst>
                                      </p:cBhvr>
                                    </p:animRot>
                                  </p:childTnLst>
                                </p:cTn>
                              </p:par>
                              <p:par>
                                <p:cTn id="45" presetID="2" presetClass="entr" presetSubtype="2" decel="3800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3000" fill="hold"/>
                                        <p:tgtEl>
                                          <p:spTgt spid="42"/>
                                        </p:tgtEl>
                                        <p:attrNameLst>
                                          <p:attrName>ppt_x</p:attrName>
                                        </p:attrNameLst>
                                      </p:cBhvr>
                                      <p:tavLst>
                                        <p:tav tm="0">
                                          <p:val>
                                            <p:strVal val="1+#ppt_w/2"/>
                                          </p:val>
                                        </p:tav>
                                        <p:tav tm="100000">
                                          <p:val>
                                            <p:strVal val="#ppt_x"/>
                                          </p:val>
                                        </p:tav>
                                      </p:tavLst>
                                    </p:anim>
                                    <p:anim calcmode="lin" valueType="num">
                                      <p:cBhvr additive="base">
                                        <p:cTn id="48" dur="3000" fill="hold"/>
                                        <p:tgtEl>
                                          <p:spTgt spid="42"/>
                                        </p:tgtEl>
                                        <p:attrNameLst>
                                          <p:attrName>ppt_y</p:attrName>
                                        </p:attrNameLst>
                                      </p:cBhvr>
                                      <p:tavLst>
                                        <p:tav tm="0">
                                          <p:val>
                                            <p:strVal val="#ppt_y"/>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750"/>
                                        <p:tgtEl>
                                          <p:spTgt spid="67"/>
                                        </p:tgtEl>
                                      </p:cBhvr>
                                    </p:animEffect>
                                    <p:anim calcmode="lin" valueType="num">
                                      <p:cBhvr>
                                        <p:cTn id="52" dur="750" fill="hold"/>
                                        <p:tgtEl>
                                          <p:spTgt spid="67"/>
                                        </p:tgtEl>
                                        <p:attrNameLst>
                                          <p:attrName>ppt_x</p:attrName>
                                        </p:attrNameLst>
                                      </p:cBhvr>
                                      <p:tavLst>
                                        <p:tav tm="0">
                                          <p:val>
                                            <p:strVal val="#ppt_x"/>
                                          </p:val>
                                        </p:tav>
                                        <p:tav tm="100000">
                                          <p:val>
                                            <p:strVal val="#ppt_x"/>
                                          </p:val>
                                        </p:tav>
                                      </p:tavLst>
                                    </p:anim>
                                    <p:anim calcmode="lin" valueType="num">
                                      <p:cBhvr>
                                        <p:cTn id="53" dur="750" fill="hold"/>
                                        <p:tgtEl>
                                          <p:spTgt spid="67"/>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750"/>
                                        <p:tgtEl>
                                          <p:spTgt spid="58"/>
                                        </p:tgtEl>
                                      </p:cBhvr>
                                    </p:animEffect>
                                    <p:anim calcmode="lin" valueType="num">
                                      <p:cBhvr>
                                        <p:cTn id="57" dur="750" fill="hold"/>
                                        <p:tgtEl>
                                          <p:spTgt spid="58"/>
                                        </p:tgtEl>
                                        <p:attrNameLst>
                                          <p:attrName>ppt_x</p:attrName>
                                        </p:attrNameLst>
                                      </p:cBhvr>
                                      <p:tavLst>
                                        <p:tav tm="0">
                                          <p:val>
                                            <p:strVal val="#ppt_x"/>
                                          </p:val>
                                        </p:tav>
                                        <p:tav tm="100000">
                                          <p:val>
                                            <p:strVal val="#ppt_x"/>
                                          </p:val>
                                        </p:tav>
                                      </p:tavLst>
                                    </p:anim>
                                    <p:anim calcmode="lin" valueType="num">
                                      <p:cBhvr>
                                        <p:cTn id="58" dur="750" fill="hold"/>
                                        <p:tgtEl>
                                          <p:spTgt spid="58"/>
                                        </p:tgtEl>
                                        <p:attrNameLst>
                                          <p:attrName>ppt_y</p:attrName>
                                        </p:attrNameLst>
                                      </p:cBhvr>
                                      <p:tavLst>
                                        <p:tav tm="0">
                                          <p:val>
                                            <p:strVal val="#ppt_y+.1"/>
                                          </p:val>
                                        </p:tav>
                                        <p:tav tm="100000">
                                          <p:val>
                                            <p:strVal val="#ppt_y"/>
                                          </p:val>
                                        </p:tav>
                                      </p:tavLst>
                                    </p:anim>
                                  </p:childTnLst>
                                </p:cTn>
                              </p:par>
                              <p:par>
                                <p:cTn id="59" presetID="32" presetClass="emph" presetSubtype="0" fill="hold" nodeType="withEffect">
                                  <p:stCondLst>
                                    <p:cond delay="0"/>
                                  </p:stCondLst>
                                  <p:childTnLst>
                                    <p:animRot by="120000">
                                      <p:cBhvr>
                                        <p:cTn id="60" dur="100" fill="hold">
                                          <p:stCondLst>
                                            <p:cond delay="0"/>
                                          </p:stCondLst>
                                        </p:cTn>
                                        <p:tgtEl>
                                          <p:spTgt spid="67"/>
                                        </p:tgtEl>
                                        <p:attrNameLst>
                                          <p:attrName>r</p:attrName>
                                        </p:attrNameLst>
                                      </p:cBhvr>
                                    </p:animRot>
                                    <p:animRot by="-240000">
                                      <p:cBhvr>
                                        <p:cTn id="61" dur="200" fill="hold">
                                          <p:stCondLst>
                                            <p:cond delay="200"/>
                                          </p:stCondLst>
                                        </p:cTn>
                                        <p:tgtEl>
                                          <p:spTgt spid="67"/>
                                        </p:tgtEl>
                                        <p:attrNameLst>
                                          <p:attrName>r</p:attrName>
                                        </p:attrNameLst>
                                      </p:cBhvr>
                                    </p:animRot>
                                    <p:animRot by="240000">
                                      <p:cBhvr>
                                        <p:cTn id="62" dur="200" fill="hold">
                                          <p:stCondLst>
                                            <p:cond delay="400"/>
                                          </p:stCondLst>
                                        </p:cTn>
                                        <p:tgtEl>
                                          <p:spTgt spid="67"/>
                                        </p:tgtEl>
                                        <p:attrNameLst>
                                          <p:attrName>r</p:attrName>
                                        </p:attrNameLst>
                                      </p:cBhvr>
                                    </p:animRot>
                                    <p:animRot by="-240000">
                                      <p:cBhvr>
                                        <p:cTn id="63" dur="200" fill="hold">
                                          <p:stCondLst>
                                            <p:cond delay="600"/>
                                          </p:stCondLst>
                                        </p:cTn>
                                        <p:tgtEl>
                                          <p:spTgt spid="67"/>
                                        </p:tgtEl>
                                        <p:attrNameLst>
                                          <p:attrName>r</p:attrName>
                                        </p:attrNameLst>
                                      </p:cBhvr>
                                    </p:animRot>
                                    <p:animRot by="120000">
                                      <p:cBhvr>
                                        <p:cTn id="64" dur="200" fill="hold">
                                          <p:stCondLst>
                                            <p:cond delay="800"/>
                                          </p:stCondLst>
                                        </p:cTn>
                                        <p:tgtEl>
                                          <p:spTgt spid="6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4"/>
          <p:cNvGrpSpPr/>
          <p:nvPr/>
        </p:nvGrpSpPr>
        <p:grpSpPr>
          <a:xfrm>
            <a:off x="-67663" y="-176534"/>
            <a:ext cx="2321681" cy="1968420"/>
            <a:chOff x="1001374" y="-370703"/>
            <a:chExt cx="6695744" cy="6175701"/>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1"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12" name="文本框 109"/>
          <p:cNvSpPr txBox="1"/>
          <p:nvPr/>
        </p:nvSpPr>
        <p:spPr>
          <a:xfrm>
            <a:off x="204874" y="561855"/>
            <a:ext cx="1824325" cy="861775"/>
          </a:xfrm>
          <a:prstGeom prst="rect">
            <a:avLst/>
          </a:prstGeom>
          <a:noFill/>
        </p:spPr>
        <p:txBody>
          <a:bodyPr wrap="square" lIns="121917" tIns="60958" rIns="121917" bIns="60958" rtlCol="0">
            <a:spAutoFit/>
          </a:bodyPr>
          <a:lstStyle/>
          <a:p>
            <a:pPr algn="ctr"/>
            <a:r>
              <a:rPr lang="en-US" altLang="zh-CN" sz="2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rPr>
              <a:t>LUYỆN </a:t>
            </a:r>
          </a:p>
          <a:p>
            <a:pPr algn="ctr"/>
            <a:r>
              <a:rPr lang="en-US" altLang="zh-CN" sz="2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rPr>
              <a:t>ĐỌC</a:t>
            </a:r>
            <a:endParaRPr lang="zh-CN" altLang="en-US" sz="2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endParaRPr>
          </a:p>
        </p:txBody>
      </p:sp>
      <p:sp>
        <p:nvSpPr>
          <p:cNvPr id="57" name="Text Box 3"/>
          <p:cNvSpPr txBox="1"/>
          <p:nvPr/>
        </p:nvSpPr>
        <p:spPr>
          <a:xfrm>
            <a:off x="3174070" y="526025"/>
            <a:ext cx="5277099" cy="584773"/>
          </a:xfrm>
          <a:prstGeom prst="rect">
            <a:avLst/>
          </a:prstGeom>
          <a:solidFill>
            <a:schemeClr val="accent4">
              <a:lumMod val="20000"/>
              <a:lumOff val="80000"/>
            </a:schemeClr>
          </a:solidFill>
        </p:spPr>
        <p:txBody>
          <a:bodyPr wrap="square" lIns="91438" tIns="45719" rIns="91438" bIns="45719" rtlCol="0">
            <a:spAutoFit/>
          </a:bodyPr>
          <a:lstStyle/>
          <a:p>
            <a:pPr algn="ctr"/>
            <a:r>
              <a:rPr lang="en-US" sz="3200" b="1">
                <a:latin typeface="Times New Roman" pitchFamily="18" charset="0"/>
                <a:cs typeface="Times New Roman" pitchFamily="18" charset="0"/>
              </a:rPr>
              <a:t>Ai có lỗi ?</a:t>
            </a:r>
            <a:endParaRPr lang="en-US" sz="3200" b="1">
              <a:latin typeface="Times New Roman" pitchFamily="18" charset="0"/>
              <a:cs typeface="Times New Roman" pitchFamily="18" charset="0"/>
            </a:endParaRPr>
          </a:p>
        </p:txBody>
      </p:sp>
      <p:sp>
        <p:nvSpPr>
          <p:cNvPr id="58" name="TextBox 57">
            <a:extLst>
              <a:ext uri="{FF2B5EF4-FFF2-40B4-BE49-F238E27FC236}">
                <a16:creationId xmlns:a16="http://schemas.microsoft.com/office/drawing/2014/main" xmlns="" id="{8B536578-577B-4BDB-9D78-DB8B17D9EDD5}"/>
              </a:ext>
            </a:extLst>
          </p:cNvPr>
          <p:cNvSpPr txBox="1"/>
          <p:nvPr/>
        </p:nvSpPr>
        <p:spPr>
          <a:xfrm>
            <a:off x="2029199" y="1259959"/>
            <a:ext cx="8770180" cy="3785650"/>
          </a:xfrm>
          <a:prstGeom prst="rect">
            <a:avLst/>
          </a:prstGeom>
          <a:solidFill>
            <a:schemeClr val="bg1"/>
          </a:solidFill>
        </p:spPr>
        <p:txBody>
          <a:bodyPr wrap="square" lIns="91438" tIns="45719" rIns="91438" bIns="45719" rtlCol="0">
            <a:spAutoFit/>
          </a:bodyPr>
          <a:lstStyle/>
          <a:p>
            <a:r>
              <a:rPr lang="en-US" sz="2400" b="1" smtClean="0">
                <a:latin typeface="Times New Roman" pitchFamily="18" charset="0"/>
                <a:cs typeface="Times New Roman" pitchFamily="18" charset="0"/>
              </a:rPr>
              <a:t>1</a:t>
            </a:r>
            <a:r>
              <a:rPr lang="en-US" sz="2400" b="1">
                <a:latin typeface="Times New Roman" pitchFamily="18" charset="0"/>
                <a:cs typeface="Times New Roman" pitchFamily="18" charset="0"/>
              </a:rPr>
              <a:t>. Tôi đang nắn nót viết từng chữ thì Cô-rét-ti chạm khuỷu tay vào tôi, làm cho cây bút nguệch ra một đường rất xấu. Tôi nổi giận. Cô-rét-ti cười, đáp : "Mình không cố ý đâu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Cái cười của cậu làm tôi càng tức. Tôi nghĩ là cậu vừa được phần thưởng nên kiêu căng.</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2. Lát sau để trả thù, tôi đẩy Cô-rét-ti một cái đến nỗi hỏng hết trang tập viết của cậu. Cậu ta giận đỏ mặt, giơ tay dọa tôi, nói : "Cậu cố ý đấy nhé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Thấy thầy giáo nhìn, cậu hạ tay xuống, nhưng lại nói thêm : "Lát nữa ta gặp nhau ở cổng."</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30191957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8" presetClass="emph" presetSubtype="0" fill="hold" nodeType="afterEffect">
                                  <p:stCondLst>
                                    <p:cond delay="0"/>
                                  </p:stCondLst>
                                  <p:childTnLst>
                                    <p:animRot by="21600000">
                                      <p:cBhvr>
                                        <p:cTn id="12" dur="2750" fill="hold"/>
                                        <p:tgtEl>
                                          <p:spTgt spid="9"/>
                                        </p:tgtEl>
                                        <p:attrNameLst>
                                          <p:attrName>r</p:attrName>
                                        </p:attrNameLst>
                                      </p:cBhvr>
                                    </p:animRot>
                                  </p:childTnLst>
                                </p:cTn>
                              </p:par>
                              <p:par>
                                <p:cTn id="13" presetID="12" presetClass="entr" presetSubtype="1" fill="hold" grpId="0" nodeType="withEffect">
                                  <p:stCondLst>
                                    <p:cond delay="1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par>
                                <p:cTn id="17" presetID="34" presetClass="emph" presetSubtype="0" fill="hold" grpId="1" nodeType="withEffect">
                                  <p:stCondLst>
                                    <p:cond delay="1750"/>
                                  </p:stCondLst>
                                  <p:childTnLst>
                                    <p:animMotion origin="layout" path="M 0.0 0.0 L 0.0 -0.07213" pathEditMode="relative" ptsTypes="">
                                      <p:cBhvr>
                                        <p:cTn id="18" dur="250" accel="50000" decel="50000" autoRev="1" fill="hold">
                                          <p:stCondLst>
                                            <p:cond delay="0"/>
                                          </p:stCondLst>
                                        </p:cTn>
                                        <p:tgtEl>
                                          <p:spTgt spid="12"/>
                                        </p:tgtEl>
                                        <p:attrNameLst>
                                          <p:attrName>ppt_x</p:attrName>
                                          <p:attrName>ppt_y</p:attrName>
                                        </p:attrNameLst>
                                      </p:cBhvr>
                                    </p:animMotion>
                                    <p:animRot by="1500000">
                                      <p:cBhvr>
                                        <p:cTn id="19" dur="125" fill="hold">
                                          <p:stCondLst>
                                            <p:cond delay="0"/>
                                          </p:stCondLst>
                                        </p:cTn>
                                        <p:tgtEl>
                                          <p:spTgt spid="12"/>
                                        </p:tgtEl>
                                        <p:attrNameLst>
                                          <p:attrName>r</p:attrName>
                                        </p:attrNameLst>
                                      </p:cBhvr>
                                    </p:animRot>
                                    <p:animRot by="-1500000">
                                      <p:cBhvr>
                                        <p:cTn id="20" dur="125" fill="hold">
                                          <p:stCondLst>
                                            <p:cond delay="125"/>
                                          </p:stCondLst>
                                        </p:cTn>
                                        <p:tgtEl>
                                          <p:spTgt spid="12"/>
                                        </p:tgtEl>
                                        <p:attrNameLst>
                                          <p:attrName>r</p:attrName>
                                        </p:attrNameLst>
                                      </p:cBhvr>
                                    </p:animRot>
                                    <p:animRot by="-1500000">
                                      <p:cBhvr>
                                        <p:cTn id="21" dur="125" fill="hold">
                                          <p:stCondLst>
                                            <p:cond delay="250"/>
                                          </p:stCondLst>
                                        </p:cTn>
                                        <p:tgtEl>
                                          <p:spTgt spid="12"/>
                                        </p:tgtEl>
                                        <p:attrNameLst>
                                          <p:attrName>r</p:attrName>
                                        </p:attrNameLst>
                                      </p:cBhvr>
                                    </p:animRot>
                                    <p:animRot by="1500000">
                                      <p:cBhvr>
                                        <p:cTn id="22"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4"/>
          <p:cNvGrpSpPr/>
          <p:nvPr/>
        </p:nvGrpSpPr>
        <p:grpSpPr>
          <a:xfrm>
            <a:off x="-67663" y="-176534"/>
            <a:ext cx="2321681" cy="1968420"/>
            <a:chOff x="1001374" y="-370703"/>
            <a:chExt cx="6695744" cy="6175701"/>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1"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12" name="文本框 109"/>
          <p:cNvSpPr txBox="1"/>
          <p:nvPr/>
        </p:nvSpPr>
        <p:spPr>
          <a:xfrm>
            <a:off x="204874" y="561855"/>
            <a:ext cx="1824325" cy="861775"/>
          </a:xfrm>
          <a:prstGeom prst="rect">
            <a:avLst/>
          </a:prstGeom>
          <a:noFill/>
        </p:spPr>
        <p:txBody>
          <a:bodyPr wrap="square" lIns="121917" tIns="60958" rIns="121917" bIns="60958" rtlCol="0">
            <a:spAutoFit/>
          </a:bodyPr>
          <a:lstStyle/>
          <a:p>
            <a:pPr algn="ctr"/>
            <a:r>
              <a:rPr lang="en-US" altLang="zh-CN" sz="2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rPr>
              <a:t>LUYỆN </a:t>
            </a:r>
          </a:p>
          <a:p>
            <a:pPr algn="ctr"/>
            <a:r>
              <a:rPr lang="en-US" altLang="zh-CN" sz="2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rPr>
              <a:t>ĐỌC</a:t>
            </a:r>
            <a:endParaRPr lang="zh-CN" altLang="en-US" sz="24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endParaRPr>
          </a:p>
        </p:txBody>
      </p:sp>
      <p:sp>
        <p:nvSpPr>
          <p:cNvPr id="58" name="TextBox 57">
            <a:extLst>
              <a:ext uri="{FF2B5EF4-FFF2-40B4-BE49-F238E27FC236}">
                <a16:creationId xmlns:a16="http://schemas.microsoft.com/office/drawing/2014/main" xmlns="" id="{8B536578-577B-4BDB-9D78-DB8B17D9EDD5}"/>
              </a:ext>
            </a:extLst>
          </p:cNvPr>
          <p:cNvSpPr txBox="1"/>
          <p:nvPr/>
        </p:nvSpPr>
        <p:spPr>
          <a:xfrm>
            <a:off x="2249923" y="766813"/>
            <a:ext cx="9290445" cy="4893645"/>
          </a:xfrm>
          <a:prstGeom prst="rect">
            <a:avLst/>
          </a:prstGeom>
          <a:solidFill>
            <a:schemeClr val="bg1"/>
          </a:solidFill>
        </p:spPr>
        <p:txBody>
          <a:bodyPr wrap="square" lIns="91438" tIns="45719" rIns="91438" bIns="45719" rtlCol="0">
            <a:spAutoFit/>
          </a:bodyPr>
          <a:lstStyle/>
          <a:p>
            <a:r>
              <a:rPr lang="en-US" sz="2400" b="1">
                <a:latin typeface="Times New Roman" pitchFamily="18" charset="0"/>
                <a:cs typeface="Times New Roman" pitchFamily="18" charset="0"/>
              </a:rPr>
              <a:t>3. Cơn giận lắng xuống. Tôi bắt đầu thấy hối hận. Chắc là Cô-rét-ti không cố ý chạm vào khuỷu tay tôi thật. Tôi nhìn cậu, thấy vai áo cậu sứt chỉ, chắc vì cậu đã vác củi giúp mẹ. Bỗng nhiên, tôi muốn xin lỗi Cô-rét-ti nhưng không đủ can đảm.</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4. Tan học, tôi thấy Cô-rét-ti đi theo mình. Tôi đứng lại, rút cây thước kẻ cầm tay. Cậu ta đi tới, tôi giơ thước lên.</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Ấy đừng ! - Cô-rét-ti cười hiền hậu - Ta lại thân nhau như trước đi ! tôi ngạc nhiên, ngây ra một lúc, rồi ôm chầm lấy bạn. Cô-rét-ti nói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Chúng ta sẽ không bao giờ giận nhau nữa, phải không En-ri-cô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Không bao giờ ! Không bao giờ ! - Tôi trả lời.</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5 Vé nhà, tôi kể chuyện cho bố nghe, tưởng bố sẽ vui lòng. Nào ngờ bố mắng "Đáng lẽ chính con phải xin lỗi bạn vì con có lỗi. Thế mà con lại giơ thước dọa đánh </a:t>
            </a:r>
            <a:r>
              <a:rPr lang="en-US" sz="2400" b="1">
                <a:latin typeface="Times New Roman" pitchFamily="18" charset="0"/>
                <a:cs typeface="Times New Roman" pitchFamily="18" charset="0"/>
              </a:rPr>
              <a:t>bạn</a:t>
            </a:r>
            <a:r>
              <a:rPr lang="en-US" sz="2400" b="1" smtClean="0">
                <a:latin typeface="Times New Roman" pitchFamily="18" charset="0"/>
                <a:cs typeface="Times New Roman" pitchFamily="18" charset="0"/>
              </a:rPr>
              <a:t>".</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3368441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par>
                          <p:cTn id="10" fill="hold">
                            <p:stCondLst>
                              <p:cond delay="750"/>
                            </p:stCondLst>
                            <p:childTnLst>
                              <p:par>
                                <p:cTn id="11" presetID="8" presetClass="emph" presetSubtype="0" fill="hold" nodeType="afterEffect">
                                  <p:stCondLst>
                                    <p:cond delay="0"/>
                                  </p:stCondLst>
                                  <p:childTnLst>
                                    <p:animRot by="21600000">
                                      <p:cBhvr>
                                        <p:cTn id="12" dur="2750" fill="hold"/>
                                        <p:tgtEl>
                                          <p:spTgt spid="9"/>
                                        </p:tgtEl>
                                        <p:attrNameLst>
                                          <p:attrName>r</p:attrName>
                                        </p:attrNameLst>
                                      </p:cBhvr>
                                    </p:animRot>
                                  </p:childTnLst>
                                </p:cTn>
                              </p:par>
                              <p:par>
                                <p:cTn id="13" presetID="12" presetClass="entr" presetSubtype="1" fill="hold" grpId="0" nodeType="withEffect">
                                  <p:stCondLst>
                                    <p:cond delay="125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p:tgtEl>
                                          <p:spTgt spid="12"/>
                                        </p:tgtEl>
                                        <p:attrNameLst>
                                          <p:attrName>ppt_y</p:attrName>
                                        </p:attrNameLst>
                                      </p:cBhvr>
                                      <p:tavLst>
                                        <p:tav tm="0">
                                          <p:val>
                                            <p:strVal val="#ppt_y-#ppt_h*1.125000"/>
                                          </p:val>
                                        </p:tav>
                                        <p:tav tm="100000">
                                          <p:val>
                                            <p:strVal val="#ppt_y"/>
                                          </p:val>
                                        </p:tav>
                                      </p:tavLst>
                                    </p:anim>
                                    <p:animEffect transition="in" filter="wipe(down)">
                                      <p:cBhvr>
                                        <p:cTn id="16" dur="500"/>
                                        <p:tgtEl>
                                          <p:spTgt spid="12"/>
                                        </p:tgtEl>
                                      </p:cBhvr>
                                    </p:animEffect>
                                  </p:childTnLst>
                                </p:cTn>
                              </p:par>
                              <p:par>
                                <p:cTn id="17" presetID="34" presetClass="emph" presetSubtype="0" fill="hold" grpId="1" nodeType="withEffect">
                                  <p:stCondLst>
                                    <p:cond delay="1750"/>
                                  </p:stCondLst>
                                  <p:childTnLst>
                                    <p:animMotion origin="layout" path="M 0.0 0.0 L 0.0 -0.07213" pathEditMode="relative" ptsTypes="">
                                      <p:cBhvr>
                                        <p:cTn id="18" dur="250" accel="50000" decel="50000" autoRev="1" fill="hold">
                                          <p:stCondLst>
                                            <p:cond delay="0"/>
                                          </p:stCondLst>
                                        </p:cTn>
                                        <p:tgtEl>
                                          <p:spTgt spid="12"/>
                                        </p:tgtEl>
                                        <p:attrNameLst>
                                          <p:attrName>ppt_x</p:attrName>
                                          <p:attrName>ppt_y</p:attrName>
                                        </p:attrNameLst>
                                      </p:cBhvr>
                                    </p:animMotion>
                                    <p:animRot by="1500000">
                                      <p:cBhvr>
                                        <p:cTn id="19" dur="125" fill="hold">
                                          <p:stCondLst>
                                            <p:cond delay="0"/>
                                          </p:stCondLst>
                                        </p:cTn>
                                        <p:tgtEl>
                                          <p:spTgt spid="12"/>
                                        </p:tgtEl>
                                        <p:attrNameLst>
                                          <p:attrName>r</p:attrName>
                                        </p:attrNameLst>
                                      </p:cBhvr>
                                    </p:animRot>
                                    <p:animRot by="-1500000">
                                      <p:cBhvr>
                                        <p:cTn id="20" dur="125" fill="hold">
                                          <p:stCondLst>
                                            <p:cond delay="125"/>
                                          </p:stCondLst>
                                        </p:cTn>
                                        <p:tgtEl>
                                          <p:spTgt spid="12"/>
                                        </p:tgtEl>
                                        <p:attrNameLst>
                                          <p:attrName>r</p:attrName>
                                        </p:attrNameLst>
                                      </p:cBhvr>
                                    </p:animRot>
                                    <p:animRot by="-1500000">
                                      <p:cBhvr>
                                        <p:cTn id="21" dur="125" fill="hold">
                                          <p:stCondLst>
                                            <p:cond delay="250"/>
                                          </p:stCondLst>
                                        </p:cTn>
                                        <p:tgtEl>
                                          <p:spTgt spid="12"/>
                                        </p:tgtEl>
                                        <p:attrNameLst>
                                          <p:attrName>r</p:attrName>
                                        </p:attrNameLst>
                                      </p:cBhvr>
                                    </p:animRot>
                                    <p:animRot by="1500000">
                                      <p:cBhvr>
                                        <p:cTn id="22" dur="125" fill="hold">
                                          <p:stCondLst>
                                            <p:cond delay="375"/>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06206" y="1442554"/>
            <a:ext cx="5643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just" eaLnBrk="1" hangingPunct="1"/>
            <a:r>
              <a:rPr lang="en-US" sz="3200" b="1" i="0">
                <a:solidFill>
                  <a:srgbClr val="FF0000"/>
                </a:solidFill>
                <a:latin typeface="Times New Roman" pitchFamily="18" charset="0"/>
                <a:cs typeface="Times New Roman" pitchFamily="18" charset="0"/>
              </a:rPr>
              <a:t>Đoạn 1</a:t>
            </a:r>
            <a:r>
              <a:rPr lang="en-US" sz="3200" b="1" i="0">
                <a:solidFill>
                  <a:srgbClr val="0000CC"/>
                </a:solidFill>
                <a:latin typeface="Times New Roman" pitchFamily="18" charset="0"/>
                <a:cs typeface="Times New Roman" pitchFamily="18" charset="0"/>
              </a:rPr>
              <a:t>: Đọc chậm, nhẹ nhàng. </a:t>
            </a:r>
          </a:p>
        </p:txBody>
      </p:sp>
      <p:sp>
        <p:nvSpPr>
          <p:cNvPr id="3" name="TextBox 2"/>
          <p:cNvSpPr txBox="1">
            <a:spLocks noChangeArrowheads="1"/>
          </p:cNvSpPr>
          <p:nvPr/>
        </p:nvSpPr>
        <p:spPr bwMode="auto">
          <a:xfrm>
            <a:off x="2006206" y="2156929"/>
            <a:ext cx="8358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just" eaLnBrk="1" hangingPunct="1"/>
            <a:r>
              <a:rPr lang="en-US" sz="3200" b="1" i="0">
                <a:solidFill>
                  <a:srgbClr val="FF0000"/>
                </a:solidFill>
                <a:latin typeface="Times New Roman" pitchFamily="18" charset="0"/>
                <a:cs typeface="Times New Roman" pitchFamily="18" charset="0"/>
              </a:rPr>
              <a:t>Đoạn 2</a:t>
            </a:r>
            <a:r>
              <a:rPr lang="en-US" sz="3200" b="1" i="0">
                <a:solidFill>
                  <a:srgbClr val="0000CC"/>
                </a:solidFill>
                <a:latin typeface="Times New Roman" pitchFamily="18" charset="0"/>
                <a:cs typeface="Times New Roman" pitchFamily="18" charset="0"/>
              </a:rPr>
              <a:t>: Đọc hơi nhanh khi En-ri-cô giận bạn. </a:t>
            </a:r>
          </a:p>
        </p:txBody>
      </p:sp>
      <p:sp>
        <p:nvSpPr>
          <p:cNvPr id="4" name="TextBox 3"/>
          <p:cNvSpPr txBox="1">
            <a:spLocks noChangeArrowheads="1"/>
          </p:cNvSpPr>
          <p:nvPr/>
        </p:nvSpPr>
        <p:spPr bwMode="auto">
          <a:xfrm>
            <a:off x="2006206" y="2942742"/>
            <a:ext cx="71437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just" eaLnBrk="1" hangingPunct="1"/>
            <a:r>
              <a:rPr lang="en-US" sz="3200" b="1" i="0">
                <a:solidFill>
                  <a:srgbClr val="FF0000"/>
                </a:solidFill>
                <a:latin typeface="Times New Roman" pitchFamily="18" charset="0"/>
                <a:cs typeface="Times New Roman" pitchFamily="18" charset="0"/>
              </a:rPr>
              <a:t>Đoạn 3, 4, 5</a:t>
            </a:r>
            <a:r>
              <a:rPr lang="en-US" sz="3200" b="1" i="0">
                <a:solidFill>
                  <a:srgbClr val="0000CC"/>
                </a:solidFill>
                <a:latin typeface="Times New Roman" pitchFamily="18" charset="0"/>
                <a:cs typeface="Times New Roman" pitchFamily="18" charset="0"/>
              </a:rPr>
              <a:t>: Đọc chậm, hơi trầm khi En-ri-cô bắt đầu hối hận. </a:t>
            </a:r>
          </a:p>
        </p:txBody>
      </p:sp>
      <p:sp>
        <p:nvSpPr>
          <p:cNvPr id="5" name="TextBox 4"/>
          <p:cNvSpPr txBox="1">
            <a:spLocks noChangeArrowheads="1"/>
          </p:cNvSpPr>
          <p:nvPr/>
        </p:nvSpPr>
        <p:spPr bwMode="auto">
          <a:xfrm>
            <a:off x="2434831" y="4157179"/>
            <a:ext cx="6858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3200" b="1" i="0">
                <a:solidFill>
                  <a:srgbClr val="FF0000"/>
                </a:solidFill>
                <a:latin typeface="Times New Roman" pitchFamily="18" charset="0"/>
                <a:cs typeface="Times New Roman" pitchFamily="18" charset="0"/>
              </a:rPr>
              <a:t>Lời Cô-rét-ti</a:t>
            </a:r>
            <a:r>
              <a:rPr lang="en-US" sz="3200" b="1" i="0">
                <a:solidFill>
                  <a:srgbClr val="0000CC"/>
                </a:solidFill>
                <a:latin typeface="Times New Roman" pitchFamily="18" charset="0"/>
                <a:cs typeface="Times New Roman" pitchFamily="18" charset="0"/>
              </a:rPr>
              <a:t>: Thân thiện, dịu dàng. </a:t>
            </a:r>
          </a:p>
        </p:txBody>
      </p:sp>
      <p:sp>
        <p:nvSpPr>
          <p:cNvPr id="6" name="TextBox 5"/>
          <p:cNvSpPr txBox="1">
            <a:spLocks noChangeArrowheads="1"/>
          </p:cNvSpPr>
          <p:nvPr/>
        </p:nvSpPr>
        <p:spPr bwMode="auto">
          <a:xfrm>
            <a:off x="2434831" y="4871554"/>
            <a:ext cx="659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3200" b="1" i="0">
                <a:solidFill>
                  <a:srgbClr val="FF0000"/>
                </a:solidFill>
                <a:latin typeface="Times New Roman" pitchFamily="18" charset="0"/>
                <a:cs typeface="Times New Roman" pitchFamily="18" charset="0"/>
              </a:rPr>
              <a:t>Lời En-ri-cô</a:t>
            </a:r>
            <a:r>
              <a:rPr lang="en-US" sz="3200" b="1" i="0">
                <a:solidFill>
                  <a:srgbClr val="0000CC"/>
                </a:solidFill>
                <a:latin typeface="Times New Roman" pitchFamily="18" charset="0"/>
                <a:cs typeface="Times New Roman" pitchFamily="18" charset="0"/>
              </a:rPr>
              <a:t>: Trả lời bạn xúc động.</a:t>
            </a:r>
          </a:p>
        </p:txBody>
      </p:sp>
      <p:sp>
        <p:nvSpPr>
          <p:cNvPr id="7" name="TextBox 6"/>
          <p:cNvSpPr txBox="1">
            <a:spLocks noChangeArrowheads="1"/>
          </p:cNvSpPr>
          <p:nvPr/>
        </p:nvSpPr>
        <p:spPr bwMode="auto">
          <a:xfrm>
            <a:off x="2434831" y="5514492"/>
            <a:ext cx="6594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eaLnBrk="1" hangingPunct="1"/>
            <a:r>
              <a:rPr lang="en-US" sz="3200" b="1" i="0">
                <a:solidFill>
                  <a:srgbClr val="FF0000"/>
                </a:solidFill>
                <a:latin typeface="Times New Roman" pitchFamily="18" charset="0"/>
                <a:cs typeface="Times New Roman" pitchFamily="18" charset="0"/>
              </a:rPr>
              <a:t>Lời  bố En-ri-cô</a:t>
            </a:r>
            <a:r>
              <a:rPr lang="en-US" sz="3200" b="1" i="0">
                <a:solidFill>
                  <a:srgbClr val="0000CC"/>
                </a:solidFill>
                <a:latin typeface="Times New Roman" pitchFamily="18" charset="0"/>
                <a:cs typeface="Times New Roman" pitchFamily="18" charset="0"/>
              </a:rPr>
              <a:t>: Nghiêm khắc.</a:t>
            </a:r>
          </a:p>
        </p:txBody>
      </p:sp>
      <p:sp>
        <p:nvSpPr>
          <p:cNvPr id="8" name="AutoShape 6"/>
          <p:cNvSpPr>
            <a:spLocks noChangeArrowheads="1"/>
          </p:cNvSpPr>
          <p:nvPr/>
        </p:nvSpPr>
        <p:spPr bwMode="gray">
          <a:xfrm>
            <a:off x="3935019" y="585304"/>
            <a:ext cx="4143375" cy="685800"/>
          </a:xfrm>
          <a:prstGeom prst="roundRect">
            <a:avLst>
              <a:gd name="adj" fmla="val 10889"/>
            </a:avLst>
          </a:prstGeom>
          <a:gradFill rotWithShape="1">
            <a:gsLst>
              <a:gs pos="0">
                <a:srgbClr val="DDDDDD"/>
              </a:gs>
              <a:gs pos="50000">
                <a:srgbClr val="EEEEEE"/>
              </a:gs>
              <a:gs pos="100000">
                <a:srgbClr val="DDDDDD"/>
              </a:gs>
            </a:gsLst>
            <a:lin ang="2700000" scaled="1"/>
          </a:gradFill>
          <a:ln w="38100">
            <a:solidFill>
              <a:srgbClr val="990000"/>
            </a:solidFill>
            <a:round/>
            <a:headEnd/>
            <a:tailEnd/>
          </a:ln>
          <a:effectLst>
            <a:outerShdw dist="135003" dir="2928844" algn="ctr" rotWithShape="0">
              <a:srgbClr val="000000">
                <a:alpha val="50000"/>
              </a:srgbClr>
            </a:outerShdw>
          </a:effectLst>
        </p:spPr>
        <p:txBody>
          <a:bodyPr wrap="none" anchor="ctr"/>
          <a:lstStyle/>
          <a:p>
            <a:pPr algn="ctr" eaLnBrk="1" hangingPunct="1"/>
            <a:r>
              <a:rPr lang="en-US" sz="3200" b="1" i="0">
                <a:solidFill>
                  <a:srgbClr val="FF0000"/>
                </a:solidFill>
                <a:latin typeface="Times New Roman" pitchFamily="18" charset="0"/>
                <a:cs typeface="Times New Roman" pitchFamily="18" charset="0"/>
              </a:rPr>
              <a:t>Hướng dẫn cách đọc</a:t>
            </a:r>
          </a:p>
        </p:txBody>
      </p:sp>
    </p:spTree>
    <p:extLst>
      <p:ext uri="{BB962C8B-B14F-4D97-AF65-F5344CB8AC3E}">
        <p14:creationId xmlns:p14="http://schemas.microsoft.com/office/powerpoint/2010/main" val="200147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859" y="308915"/>
            <a:ext cx="11193518" cy="6617196"/>
          </a:xfrm>
          <a:prstGeom prst="rect">
            <a:avLst/>
          </a:prstGeom>
        </p:spPr>
        <p:txBody>
          <a:bodyPr wrap="square">
            <a:spAutoFit/>
          </a:bodyPr>
          <a:lstStyle/>
          <a:p>
            <a:pPr algn="ctr"/>
            <a:r>
              <a:rPr lang="en-US" sz="2200" b="1">
                <a:latin typeface="Times New Roman" pitchFamily="18" charset="0"/>
                <a:cs typeface="Times New Roman" pitchFamily="18" charset="0"/>
              </a:rPr>
              <a:t> </a:t>
            </a:r>
            <a:r>
              <a:rPr lang="en-US" sz="2800" b="1">
                <a:latin typeface="Times New Roman" pitchFamily="18" charset="0"/>
                <a:cs typeface="Times New Roman" pitchFamily="18" charset="0"/>
              </a:rPr>
              <a:t>Ai </a:t>
            </a:r>
            <a:r>
              <a:rPr lang="en-US" sz="2800" b="1">
                <a:latin typeface="Times New Roman" pitchFamily="18" charset="0"/>
                <a:cs typeface="Times New Roman" pitchFamily="18" charset="0"/>
              </a:rPr>
              <a:t>có </a:t>
            </a:r>
            <a:r>
              <a:rPr lang="en-US" sz="2800" b="1" smtClean="0">
                <a:latin typeface="Times New Roman" pitchFamily="18" charset="0"/>
                <a:cs typeface="Times New Roman" pitchFamily="18" charset="0"/>
              </a:rPr>
              <a:t>lỗi?</a:t>
            </a:r>
            <a:endParaRPr lang="en-US" sz="2800" b="1">
              <a:latin typeface="Times New Roman" pitchFamily="18" charset="0"/>
              <a:cs typeface="Times New Roman" pitchFamily="18" charset="0"/>
            </a:endParaRPr>
          </a:p>
          <a:p>
            <a:r>
              <a:rPr lang="en-US" sz="2200" b="1">
                <a:latin typeface="Times New Roman" pitchFamily="18" charset="0"/>
                <a:cs typeface="Times New Roman" pitchFamily="18" charset="0"/>
              </a:rPr>
              <a:t>1. Tôi đang nắn nót viết từng chữ thì Cô-rét-ti chạm khuỷu tay vào tôi, làm cho cây bút nguệch ra một đường rất xấu. Tôi nổi giận. Cô-rét-ti cười, đáp : "Mình không cố ý đâu !"</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Cái cười của cậu làm tôi càng tức. Tôi nghĩ là cậu vừa được phần thưởng nên kiêu căng.</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2. Lát sau để trả thù, tôi đẩy Cô-rét-ti một cái đến nỗi hỏng hết trang tập viết của cậu. Cậu ta giận đỏ mặt, giơ tay dọa tôi, nói : "Cậu cố ý đấy nhé !"</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Thấy thầy giáo nhìn, cậu hạ tay xuống, nhưng lại nói thêm : "Lát nữa ta gặp nhau ở cổng."</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3. Cơn giận lắng xuống. Tôi bắt đầu thấy hối hận. Chắc là Cô-rét-ti không cố ý chạm vào khuỷu tay tôi thật. Tôi nhìn cậu, thấy vai áo cậu sứt chỉ, chắc vì cậu đã vác củi giúp mẹ. Bỗng nhiên, tôi muốn xin lỗi Cô-rét-ti nhưng không đủ can đảm.</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4. Tan học, tôi thấy Cô-rét-ti đi theo mình. Tôi đứng lại, rút cây thước kẻ cầm tay. Cậu ta đi tới, tôi giơ thước lên.</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 Ấy đừng ! - Cô-rét-ti cười hiền hậu - Ta lại thân nhau như trước đi ! tôi ngạc nhiên, ngây ra một lúc, rồi ôm chầm lấy bạn. Cô-rét-ti nói :</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 Chúng ta sẽ không bao giờ giận nhau nữa, phải không En-ri-cô ?</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 Không bao giờ ! Không bao giờ ! - Tôi trả lời.</a:t>
            </a:r>
            <a:br>
              <a:rPr lang="en-US" sz="2200" b="1">
                <a:latin typeface="Times New Roman" pitchFamily="18" charset="0"/>
                <a:cs typeface="Times New Roman" pitchFamily="18" charset="0"/>
              </a:rPr>
            </a:br>
            <a:r>
              <a:rPr lang="en-US" sz="2200" b="1">
                <a:latin typeface="Times New Roman" pitchFamily="18" charset="0"/>
                <a:cs typeface="Times New Roman" pitchFamily="18" charset="0"/>
              </a:rPr>
              <a:t>5 Vé nhà, tôi kể chuyện cho bố nghe, tưởng bố sẽ vui lòng. Nào ngờ bố mắng "Đáng lẽ chính con phải xin lỗi bạn vì con có lỗi. Thế mà con lại giơ thước dọa đánh bạn".</a:t>
            </a:r>
            <a:br>
              <a:rPr lang="en-US" sz="2200" b="1">
                <a:latin typeface="Times New Roman" pitchFamily="18" charset="0"/>
                <a:cs typeface="Times New Roman" pitchFamily="18" charset="0"/>
              </a:rPr>
            </a:br>
            <a:endParaRPr lang="en-US" sz="2200"/>
          </a:p>
        </p:txBody>
      </p:sp>
    </p:spTree>
    <p:extLst>
      <p:ext uri="{BB962C8B-B14F-4D97-AF65-F5344CB8AC3E}">
        <p14:creationId xmlns:p14="http://schemas.microsoft.com/office/powerpoint/2010/main" val="2262232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13747"/>
          </a:xfrm>
          <a:prstGeom prst="rect">
            <a:avLst/>
          </a:prstGeom>
        </p:spPr>
      </p:pic>
      <p:grpSp>
        <p:nvGrpSpPr>
          <p:cNvPr id="3" name="Group 2"/>
          <p:cNvGrpSpPr/>
          <p:nvPr/>
        </p:nvGrpSpPr>
        <p:grpSpPr>
          <a:xfrm rot="20656130">
            <a:off x="1542862" y="1985867"/>
            <a:ext cx="2804879" cy="1329132"/>
            <a:chOff x="183115" y="2009688"/>
            <a:chExt cx="1598993" cy="1055001"/>
          </a:xfrm>
        </p:grpSpPr>
        <p:grpSp>
          <p:nvGrpSpPr>
            <p:cNvPr id="4" name="组合 20"/>
            <p:cNvGrpSpPr/>
            <p:nvPr/>
          </p:nvGrpSpPr>
          <p:grpSpPr>
            <a:xfrm rot="20843097">
              <a:off x="183115" y="2009688"/>
              <a:ext cx="1598993" cy="1055001"/>
              <a:chOff x="3729490" y="884888"/>
              <a:chExt cx="2158589" cy="591204"/>
            </a:xfrm>
          </p:grpSpPr>
          <p:sp>
            <p:nvSpPr>
              <p:cNvPr id="6" name="任意多边形 22"/>
              <p:cNvSpPr/>
              <p:nvPr/>
            </p:nvSpPr>
            <p:spPr>
              <a:xfrm rot="16491998">
                <a:off x="4514901" y="102914"/>
                <a:ext cx="591204" cy="2155152"/>
              </a:xfrm>
              <a:custGeom>
                <a:avLst/>
                <a:gdLst>
                  <a:gd name="connsiteX0" fmla="*/ 154752 w 411480"/>
                  <a:gd name="connsiteY0" fmla="*/ 0 h 1091323"/>
                  <a:gd name="connsiteX1" fmla="*/ 174129 w 411480"/>
                  <a:gd name="connsiteY1" fmla="*/ 9376 h 1091323"/>
                  <a:gd name="connsiteX2" fmla="*/ 411480 w 411480"/>
                  <a:gd name="connsiteY2" fmla="*/ 567560 h 1091323"/>
                  <a:gd name="connsiteX3" fmla="*/ 240141 w 411480"/>
                  <a:gd name="connsiteY3" fmla="*/ 1069891 h 1091323"/>
                  <a:gd name="connsiteX4" fmla="*/ 214811 w 411480"/>
                  <a:gd name="connsiteY4" fmla="*/ 1091323 h 1091323"/>
                  <a:gd name="connsiteX5" fmla="*/ 164041 w 411480"/>
                  <a:gd name="connsiteY5" fmla="*/ 1035755 h 1091323"/>
                  <a:gd name="connsiteX6" fmla="*/ 0 w 411480"/>
                  <a:gd name="connsiteY6" fmla="*/ 510410 h 1091323"/>
                  <a:gd name="connsiteX7" fmla="*/ 95651 w 411480"/>
                  <a:gd name="connsiteY7" fmla="*/ 95020 h 10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1091323">
                    <a:moveTo>
                      <a:pt x="154752" y="0"/>
                    </a:moveTo>
                    <a:lnTo>
                      <a:pt x="174129" y="9376"/>
                    </a:lnTo>
                    <a:cubicBezTo>
                      <a:pt x="313610" y="101340"/>
                      <a:pt x="411480" y="316633"/>
                      <a:pt x="411480" y="567560"/>
                    </a:cubicBezTo>
                    <a:cubicBezTo>
                      <a:pt x="411480" y="776666"/>
                      <a:pt x="343515" y="961026"/>
                      <a:pt x="240141" y="1069891"/>
                    </a:cubicBezTo>
                    <a:lnTo>
                      <a:pt x="214811" y="1091323"/>
                    </a:lnTo>
                    <a:lnTo>
                      <a:pt x="164041" y="1035755"/>
                    </a:lnTo>
                    <a:cubicBezTo>
                      <a:pt x="62688" y="901308"/>
                      <a:pt x="0" y="715570"/>
                      <a:pt x="0" y="510410"/>
                    </a:cubicBezTo>
                    <a:cubicBezTo>
                      <a:pt x="0" y="356540"/>
                      <a:pt x="35262" y="213595"/>
                      <a:pt x="95651" y="95020"/>
                    </a:cubicBezTo>
                    <a:close/>
                  </a:path>
                </a:pathLst>
              </a:custGeom>
              <a:solidFill>
                <a:srgbClr val="59A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7" name="任意多边形 23"/>
              <p:cNvSpPr/>
              <p:nvPr/>
            </p:nvSpPr>
            <p:spPr>
              <a:xfrm rot="21112553">
                <a:off x="3729490" y="1123238"/>
                <a:ext cx="2136675" cy="142125"/>
              </a:xfrm>
              <a:custGeom>
                <a:avLst/>
                <a:gdLst>
                  <a:gd name="connsiteX0" fmla="*/ 2171700 w 2171700"/>
                  <a:gd name="connsiteY0" fmla="*/ 142125 h 142125"/>
                  <a:gd name="connsiteX1" fmla="*/ 967740 w 2171700"/>
                  <a:gd name="connsiteY1" fmla="*/ 4965 h 142125"/>
                  <a:gd name="connsiteX2" fmla="*/ 0 w 2171700"/>
                  <a:gd name="connsiteY2" fmla="*/ 27825 h 142125"/>
                </a:gdLst>
                <a:ahLst/>
                <a:cxnLst>
                  <a:cxn ang="0">
                    <a:pos x="connsiteX0" y="connsiteY0"/>
                  </a:cxn>
                  <a:cxn ang="0">
                    <a:pos x="connsiteX1" y="connsiteY1"/>
                  </a:cxn>
                  <a:cxn ang="0">
                    <a:pos x="connsiteX2" y="connsiteY2"/>
                  </a:cxn>
                </a:cxnLst>
                <a:rect l="l" t="t" r="r" b="b"/>
                <a:pathLst>
                  <a:path w="2171700" h="142125">
                    <a:moveTo>
                      <a:pt x="2171700" y="142125"/>
                    </a:moveTo>
                    <a:cubicBezTo>
                      <a:pt x="1750695" y="83070"/>
                      <a:pt x="1329690" y="24015"/>
                      <a:pt x="967740" y="4965"/>
                    </a:cubicBezTo>
                    <a:cubicBezTo>
                      <a:pt x="605790" y="-14085"/>
                      <a:pt x="0" y="27825"/>
                      <a:pt x="0" y="27825"/>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8" name="任意多边形 24"/>
              <p:cNvSpPr/>
              <p:nvPr/>
            </p:nvSpPr>
            <p:spPr>
              <a:xfrm>
                <a:off x="5194587" y="1182470"/>
                <a:ext cx="342900" cy="142004"/>
              </a:xfrm>
              <a:custGeom>
                <a:avLst/>
                <a:gdLst>
                  <a:gd name="connsiteX0" fmla="*/ 342900 w 342900"/>
                  <a:gd name="connsiteY0" fmla="*/ 0 h 142004"/>
                  <a:gd name="connsiteX1" fmla="*/ 83820 w 342900"/>
                  <a:gd name="connsiteY1" fmla="*/ 129540 h 142004"/>
                  <a:gd name="connsiteX2" fmla="*/ 0 w 342900"/>
                  <a:gd name="connsiteY2" fmla="*/ 129540 h 142004"/>
                </a:gdLst>
                <a:ahLst/>
                <a:cxnLst>
                  <a:cxn ang="0">
                    <a:pos x="connsiteX0" y="connsiteY0"/>
                  </a:cxn>
                  <a:cxn ang="0">
                    <a:pos x="connsiteX1" y="connsiteY1"/>
                  </a:cxn>
                  <a:cxn ang="0">
                    <a:pos x="connsiteX2" y="connsiteY2"/>
                  </a:cxn>
                </a:cxnLst>
                <a:rect l="l" t="t" r="r" b="b"/>
                <a:pathLst>
                  <a:path w="342900" h="142004">
                    <a:moveTo>
                      <a:pt x="342900" y="0"/>
                    </a:moveTo>
                    <a:cubicBezTo>
                      <a:pt x="241935" y="53975"/>
                      <a:pt x="140970" y="107950"/>
                      <a:pt x="83820" y="129540"/>
                    </a:cubicBezTo>
                    <a:cubicBezTo>
                      <a:pt x="26670" y="151130"/>
                      <a:pt x="13335" y="140335"/>
                      <a:pt x="0" y="129540"/>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9" name="任意多边形 25"/>
              <p:cNvSpPr/>
              <p:nvPr/>
            </p:nvSpPr>
            <p:spPr>
              <a:xfrm>
                <a:off x="4806517" y="974877"/>
                <a:ext cx="342900" cy="185420"/>
              </a:xfrm>
              <a:custGeom>
                <a:avLst/>
                <a:gdLst>
                  <a:gd name="connsiteX0" fmla="*/ 342900 w 342900"/>
                  <a:gd name="connsiteY0" fmla="*/ 185420 h 185420"/>
                  <a:gd name="connsiteX1" fmla="*/ 137160 w 342900"/>
                  <a:gd name="connsiteY1" fmla="*/ 25400 h 185420"/>
                  <a:gd name="connsiteX2" fmla="*/ 0 w 342900"/>
                  <a:gd name="connsiteY2" fmla="*/ 2540 h 185420"/>
                </a:gdLst>
                <a:ahLst/>
                <a:cxnLst>
                  <a:cxn ang="0">
                    <a:pos x="connsiteX0" y="connsiteY0"/>
                  </a:cxn>
                  <a:cxn ang="0">
                    <a:pos x="connsiteX1" y="connsiteY1"/>
                  </a:cxn>
                  <a:cxn ang="0">
                    <a:pos x="connsiteX2" y="connsiteY2"/>
                  </a:cxn>
                </a:cxnLst>
                <a:rect l="l" t="t" r="r" b="b"/>
                <a:pathLst>
                  <a:path w="342900" h="185420">
                    <a:moveTo>
                      <a:pt x="342900" y="185420"/>
                    </a:moveTo>
                    <a:cubicBezTo>
                      <a:pt x="268605" y="120650"/>
                      <a:pt x="194310" y="55880"/>
                      <a:pt x="137160" y="25400"/>
                    </a:cubicBezTo>
                    <a:cubicBezTo>
                      <a:pt x="80010" y="-5080"/>
                      <a:pt x="40005" y="-1270"/>
                      <a:pt x="0" y="2540"/>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0" name="任意多边形 26"/>
              <p:cNvSpPr/>
              <p:nvPr/>
            </p:nvSpPr>
            <p:spPr>
              <a:xfrm>
                <a:off x="4579620" y="1147666"/>
                <a:ext cx="358140" cy="218204"/>
              </a:xfrm>
              <a:custGeom>
                <a:avLst/>
                <a:gdLst>
                  <a:gd name="connsiteX0" fmla="*/ 289560 w 289560"/>
                  <a:gd name="connsiteY0" fmla="*/ 0 h 167640"/>
                  <a:gd name="connsiteX1" fmla="*/ 0 w 289560"/>
                  <a:gd name="connsiteY1" fmla="*/ 167640 h 167640"/>
                </a:gdLst>
                <a:ahLst/>
                <a:cxnLst>
                  <a:cxn ang="0">
                    <a:pos x="connsiteX0" y="connsiteY0"/>
                  </a:cxn>
                  <a:cxn ang="0">
                    <a:pos x="connsiteX1" y="connsiteY1"/>
                  </a:cxn>
                </a:cxnLst>
                <a:rect l="l" t="t" r="r" b="b"/>
                <a:pathLst>
                  <a:path w="289560" h="167640">
                    <a:moveTo>
                      <a:pt x="289560" y="0"/>
                    </a:moveTo>
                    <a:lnTo>
                      <a:pt x="0" y="16764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1" name="任意多边形 27"/>
              <p:cNvSpPr/>
              <p:nvPr/>
            </p:nvSpPr>
            <p:spPr>
              <a:xfrm>
                <a:off x="4312112" y="998082"/>
                <a:ext cx="304800" cy="137160"/>
              </a:xfrm>
              <a:custGeom>
                <a:avLst/>
                <a:gdLst>
                  <a:gd name="connsiteX0" fmla="*/ 304800 w 304800"/>
                  <a:gd name="connsiteY0" fmla="*/ 137160 h 137160"/>
                  <a:gd name="connsiteX1" fmla="*/ 0 w 304800"/>
                  <a:gd name="connsiteY1" fmla="*/ 0 h 137160"/>
                </a:gdLst>
                <a:ahLst/>
                <a:cxnLst>
                  <a:cxn ang="0">
                    <a:pos x="connsiteX0" y="connsiteY0"/>
                  </a:cxn>
                  <a:cxn ang="0">
                    <a:pos x="connsiteX1" y="connsiteY1"/>
                  </a:cxn>
                </a:cxnLst>
                <a:rect l="l" t="t" r="r" b="b"/>
                <a:pathLst>
                  <a:path w="304800" h="137160">
                    <a:moveTo>
                      <a:pt x="304800" y="137160"/>
                    </a:moveTo>
                    <a:lnTo>
                      <a:pt x="0" y="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2" name="任意多边形 28"/>
              <p:cNvSpPr/>
              <p:nvPr/>
            </p:nvSpPr>
            <p:spPr>
              <a:xfrm>
                <a:off x="3946010" y="1176224"/>
                <a:ext cx="167640" cy="68580"/>
              </a:xfrm>
              <a:custGeom>
                <a:avLst/>
                <a:gdLst>
                  <a:gd name="connsiteX0" fmla="*/ 167640 w 167640"/>
                  <a:gd name="connsiteY0" fmla="*/ 0 h 68580"/>
                  <a:gd name="connsiteX1" fmla="*/ 0 w 167640"/>
                  <a:gd name="connsiteY1" fmla="*/ 68580 h 68580"/>
                </a:gdLst>
                <a:ahLst/>
                <a:cxnLst>
                  <a:cxn ang="0">
                    <a:pos x="connsiteX0" y="connsiteY0"/>
                  </a:cxn>
                  <a:cxn ang="0">
                    <a:pos x="connsiteX1" y="connsiteY1"/>
                  </a:cxn>
                </a:cxnLst>
                <a:rect l="l" t="t" r="r" b="b"/>
                <a:pathLst>
                  <a:path w="167640" h="68580">
                    <a:moveTo>
                      <a:pt x="167640" y="0"/>
                    </a:moveTo>
                    <a:lnTo>
                      <a:pt x="0" y="6858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5" name="Rectangle 4"/>
            <p:cNvSpPr/>
            <p:nvPr/>
          </p:nvSpPr>
          <p:spPr>
            <a:xfrm>
              <a:off x="531135" y="2236853"/>
              <a:ext cx="974329" cy="561886"/>
            </a:xfrm>
            <a:prstGeom prst="rect">
              <a:avLst/>
            </a:prstGeom>
          </p:spPr>
          <p:txBody>
            <a:bodyPr wrap="none">
              <a:spAutoFit/>
            </a:bodyPr>
            <a:lstStyle/>
            <a:p>
              <a:r>
                <a:rPr lang="en-US" sz="4000">
                  <a:latin typeface="Times New Roman" pitchFamily="18" charset="0"/>
                  <a:cs typeface="Times New Roman" pitchFamily="18" charset="0"/>
                </a:rPr>
                <a:t>nắn nót</a:t>
              </a:r>
              <a:endParaRPr lang="nl-NL" sz="4000" b="1" dirty="0">
                <a:solidFill>
                  <a:schemeClr val="bg1"/>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endParaRPr>
            </a:p>
          </p:txBody>
        </p:sp>
      </p:grpSp>
      <p:grpSp>
        <p:nvGrpSpPr>
          <p:cNvPr id="13" name="Group 12"/>
          <p:cNvGrpSpPr/>
          <p:nvPr/>
        </p:nvGrpSpPr>
        <p:grpSpPr>
          <a:xfrm rot="20793174">
            <a:off x="2185522" y="3474322"/>
            <a:ext cx="3195946" cy="1406668"/>
            <a:chOff x="391225" y="3211330"/>
            <a:chExt cx="1937320" cy="1055001"/>
          </a:xfrm>
        </p:grpSpPr>
        <p:grpSp>
          <p:nvGrpSpPr>
            <p:cNvPr id="14" name="组合 20"/>
            <p:cNvGrpSpPr/>
            <p:nvPr/>
          </p:nvGrpSpPr>
          <p:grpSpPr>
            <a:xfrm rot="20938718">
              <a:off x="391225" y="3211330"/>
              <a:ext cx="1937320" cy="1055001"/>
              <a:chOff x="3729490" y="884888"/>
              <a:chExt cx="2158589" cy="591204"/>
            </a:xfrm>
          </p:grpSpPr>
          <p:sp>
            <p:nvSpPr>
              <p:cNvPr id="16" name="任意多边形 22"/>
              <p:cNvSpPr/>
              <p:nvPr/>
            </p:nvSpPr>
            <p:spPr>
              <a:xfrm rot="16491998">
                <a:off x="4514901" y="102914"/>
                <a:ext cx="591204" cy="2155152"/>
              </a:xfrm>
              <a:custGeom>
                <a:avLst/>
                <a:gdLst>
                  <a:gd name="connsiteX0" fmla="*/ 154752 w 411480"/>
                  <a:gd name="connsiteY0" fmla="*/ 0 h 1091323"/>
                  <a:gd name="connsiteX1" fmla="*/ 174129 w 411480"/>
                  <a:gd name="connsiteY1" fmla="*/ 9376 h 1091323"/>
                  <a:gd name="connsiteX2" fmla="*/ 411480 w 411480"/>
                  <a:gd name="connsiteY2" fmla="*/ 567560 h 1091323"/>
                  <a:gd name="connsiteX3" fmla="*/ 240141 w 411480"/>
                  <a:gd name="connsiteY3" fmla="*/ 1069891 h 1091323"/>
                  <a:gd name="connsiteX4" fmla="*/ 214811 w 411480"/>
                  <a:gd name="connsiteY4" fmla="*/ 1091323 h 1091323"/>
                  <a:gd name="connsiteX5" fmla="*/ 164041 w 411480"/>
                  <a:gd name="connsiteY5" fmla="*/ 1035755 h 1091323"/>
                  <a:gd name="connsiteX6" fmla="*/ 0 w 411480"/>
                  <a:gd name="connsiteY6" fmla="*/ 510410 h 1091323"/>
                  <a:gd name="connsiteX7" fmla="*/ 95651 w 411480"/>
                  <a:gd name="connsiteY7" fmla="*/ 95020 h 10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1091323">
                    <a:moveTo>
                      <a:pt x="154752" y="0"/>
                    </a:moveTo>
                    <a:lnTo>
                      <a:pt x="174129" y="9376"/>
                    </a:lnTo>
                    <a:cubicBezTo>
                      <a:pt x="313610" y="101340"/>
                      <a:pt x="411480" y="316633"/>
                      <a:pt x="411480" y="567560"/>
                    </a:cubicBezTo>
                    <a:cubicBezTo>
                      <a:pt x="411480" y="776666"/>
                      <a:pt x="343515" y="961026"/>
                      <a:pt x="240141" y="1069891"/>
                    </a:cubicBezTo>
                    <a:lnTo>
                      <a:pt x="214811" y="1091323"/>
                    </a:lnTo>
                    <a:lnTo>
                      <a:pt x="164041" y="1035755"/>
                    </a:lnTo>
                    <a:cubicBezTo>
                      <a:pt x="62688" y="901308"/>
                      <a:pt x="0" y="715570"/>
                      <a:pt x="0" y="510410"/>
                    </a:cubicBezTo>
                    <a:cubicBezTo>
                      <a:pt x="0" y="356540"/>
                      <a:pt x="35262" y="213595"/>
                      <a:pt x="95651" y="95020"/>
                    </a:cubicBezTo>
                    <a:close/>
                  </a:path>
                </a:pathLst>
              </a:custGeom>
              <a:solidFill>
                <a:srgbClr val="59A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7" name="任意多边形 23"/>
              <p:cNvSpPr/>
              <p:nvPr/>
            </p:nvSpPr>
            <p:spPr>
              <a:xfrm rot="21112553">
                <a:off x="3729490" y="1123238"/>
                <a:ext cx="2136675" cy="142125"/>
              </a:xfrm>
              <a:custGeom>
                <a:avLst/>
                <a:gdLst>
                  <a:gd name="connsiteX0" fmla="*/ 2171700 w 2171700"/>
                  <a:gd name="connsiteY0" fmla="*/ 142125 h 142125"/>
                  <a:gd name="connsiteX1" fmla="*/ 967740 w 2171700"/>
                  <a:gd name="connsiteY1" fmla="*/ 4965 h 142125"/>
                  <a:gd name="connsiteX2" fmla="*/ 0 w 2171700"/>
                  <a:gd name="connsiteY2" fmla="*/ 27825 h 142125"/>
                </a:gdLst>
                <a:ahLst/>
                <a:cxnLst>
                  <a:cxn ang="0">
                    <a:pos x="connsiteX0" y="connsiteY0"/>
                  </a:cxn>
                  <a:cxn ang="0">
                    <a:pos x="connsiteX1" y="connsiteY1"/>
                  </a:cxn>
                  <a:cxn ang="0">
                    <a:pos x="connsiteX2" y="connsiteY2"/>
                  </a:cxn>
                </a:cxnLst>
                <a:rect l="l" t="t" r="r" b="b"/>
                <a:pathLst>
                  <a:path w="2171700" h="142125">
                    <a:moveTo>
                      <a:pt x="2171700" y="142125"/>
                    </a:moveTo>
                    <a:cubicBezTo>
                      <a:pt x="1750695" y="83070"/>
                      <a:pt x="1329690" y="24015"/>
                      <a:pt x="967740" y="4965"/>
                    </a:cubicBezTo>
                    <a:cubicBezTo>
                      <a:pt x="605790" y="-14085"/>
                      <a:pt x="0" y="27825"/>
                      <a:pt x="0" y="27825"/>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8" name="任意多边形 24"/>
              <p:cNvSpPr/>
              <p:nvPr/>
            </p:nvSpPr>
            <p:spPr>
              <a:xfrm>
                <a:off x="5194587" y="1182470"/>
                <a:ext cx="342900" cy="142004"/>
              </a:xfrm>
              <a:custGeom>
                <a:avLst/>
                <a:gdLst>
                  <a:gd name="connsiteX0" fmla="*/ 342900 w 342900"/>
                  <a:gd name="connsiteY0" fmla="*/ 0 h 142004"/>
                  <a:gd name="connsiteX1" fmla="*/ 83820 w 342900"/>
                  <a:gd name="connsiteY1" fmla="*/ 129540 h 142004"/>
                  <a:gd name="connsiteX2" fmla="*/ 0 w 342900"/>
                  <a:gd name="connsiteY2" fmla="*/ 129540 h 142004"/>
                </a:gdLst>
                <a:ahLst/>
                <a:cxnLst>
                  <a:cxn ang="0">
                    <a:pos x="connsiteX0" y="connsiteY0"/>
                  </a:cxn>
                  <a:cxn ang="0">
                    <a:pos x="connsiteX1" y="connsiteY1"/>
                  </a:cxn>
                  <a:cxn ang="0">
                    <a:pos x="connsiteX2" y="connsiteY2"/>
                  </a:cxn>
                </a:cxnLst>
                <a:rect l="l" t="t" r="r" b="b"/>
                <a:pathLst>
                  <a:path w="342900" h="142004">
                    <a:moveTo>
                      <a:pt x="342900" y="0"/>
                    </a:moveTo>
                    <a:cubicBezTo>
                      <a:pt x="241935" y="53975"/>
                      <a:pt x="140970" y="107950"/>
                      <a:pt x="83820" y="129540"/>
                    </a:cubicBezTo>
                    <a:cubicBezTo>
                      <a:pt x="26670" y="151130"/>
                      <a:pt x="13335" y="140335"/>
                      <a:pt x="0" y="129540"/>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19" name="任意多边形 25"/>
              <p:cNvSpPr/>
              <p:nvPr/>
            </p:nvSpPr>
            <p:spPr>
              <a:xfrm>
                <a:off x="4806517" y="974877"/>
                <a:ext cx="342900" cy="185420"/>
              </a:xfrm>
              <a:custGeom>
                <a:avLst/>
                <a:gdLst>
                  <a:gd name="connsiteX0" fmla="*/ 342900 w 342900"/>
                  <a:gd name="connsiteY0" fmla="*/ 185420 h 185420"/>
                  <a:gd name="connsiteX1" fmla="*/ 137160 w 342900"/>
                  <a:gd name="connsiteY1" fmla="*/ 25400 h 185420"/>
                  <a:gd name="connsiteX2" fmla="*/ 0 w 342900"/>
                  <a:gd name="connsiteY2" fmla="*/ 2540 h 185420"/>
                </a:gdLst>
                <a:ahLst/>
                <a:cxnLst>
                  <a:cxn ang="0">
                    <a:pos x="connsiteX0" y="connsiteY0"/>
                  </a:cxn>
                  <a:cxn ang="0">
                    <a:pos x="connsiteX1" y="connsiteY1"/>
                  </a:cxn>
                  <a:cxn ang="0">
                    <a:pos x="connsiteX2" y="connsiteY2"/>
                  </a:cxn>
                </a:cxnLst>
                <a:rect l="l" t="t" r="r" b="b"/>
                <a:pathLst>
                  <a:path w="342900" h="185420">
                    <a:moveTo>
                      <a:pt x="342900" y="185420"/>
                    </a:moveTo>
                    <a:cubicBezTo>
                      <a:pt x="268605" y="120650"/>
                      <a:pt x="194310" y="55880"/>
                      <a:pt x="137160" y="25400"/>
                    </a:cubicBezTo>
                    <a:cubicBezTo>
                      <a:pt x="80010" y="-5080"/>
                      <a:pt x="40005" y="-1270"/>
                      <a:pt x="0" y="2540"/>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0" name="任意多边形 26"/>
              <p:cNvSpPr/>
              <p:nvPr/>
            </p:nvSpPr>
            <p:spPr>
              <a:xfrm>
                <a:off x="4579620" y="1147666"/>
                <a:ext cx="358140" cy="218204"/>
              </a:xfrm>
              <a:custGeom>
                <a:avLst/>
                <a:gdLst>
                  <a:gd name="connsiteX0" fmla="*/ 289560 w 289560"/>
                  <a:gd name="connsiteY0" fmla="*/ 0 h 167640"/>
                  <a:gd name="connsiteX1" fmla="*/ 0 w 289560"/>
                  <a:gd name="connsiteY1" fmla="*/ 167640 h 167640"/>
                </a:gdLst>
                <a:ahLst/>
                <a:cxnLst>
                  <a:cxn ang="0">
                    <a:pos x="connsiteX0" y="connsiteY0"/>
                  </a:cxn>
                  <a:cxn ang="0">
                    <a:pos x="connsiteX1" y="connsiteY1"/>
                  </a:cxn>
                </a:cxnLst>
                <a:rect l="l" t="t" r="r" b="b"/>
                <a:pathLst>
                  <a:path w="289560" h="167640">
                    <a:moveTo>
                      <a:pt x="289560" y="0"/>
                    </a:moveTo>
                    <a:lnTo>
                      <a:pt x="0" y="16764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1" name="任意多边形 27"/>
              <p:cNvSpPr/>
              <p:nvPr/>
            </p:nvSpPr>
            <p:spPr>
              <a:xfrm>
                <a:off x="4312112" y="998082"/>
                <a:ext cx="304800" cy="137160"/>
              </a:xfrm>
              <a:custGeom>
                <a:avLst/>
                <a:gdLst>
                  <a:gd name="connsiteX0" fmla="*/ 304800 w 304800"/>
                  <a:gd name="connsiteY0" fmla="*/ 137160 h 137160"/>
                  <a:gd name="connsiteX1" fmla="*/ 0 w 304800"/>
                  <a:gd name="connsiteY1" fmla="*/ 0 h 137160"/>
                </a:gdLst>
                <a:ahLst/>
                <a:cxnLst>
                  <a:cxn ang="0">
                    <a:pos x="connsiteX0" y="connsiteY0"/>
                  </a:cxn>
                  <a:cxn ang="0">
                    <a:pos x="connsiteX1" y="connsiteY1"/>
                  </a:cxn>
                </a:cxnLst>
                <a:rect l="l" t="t" r="r" b="b"/>
                <a:pathLst>
                  <a:path w="304800" h="137160">
                    <a:moveTo>
                      <a:pt x="304800" y="137160"/>
                    </a:moveTo>
                    <a:lnTo>
                      <a:pt x="0" y="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2" name="任意多边形 28"/>
              <p:cNvSpPr/>
              <p:nvPr/>
            </p:nvSpPr>
            <p:spPr>
              <a:xfrm>
                <a:off x="3946010" y="1176224"/>
                <a:ext cx="167640" cy="68580"/>
              </a:xfrm>
              <a:custGeom>
                <a:avLst/>
                <a:gdLst>
                  <a:gd name="connsiteX0" fmla="*/ 167640 w 167640"/>
                  <a:gd name="connsiteY0" fmla="*/ 0 h 68580"/>
                  <a:gd name="connsiteX1" fmla="*/ 0 w 167640"/>
                  <a:gd name="connsiteY1" fmla="*/ 68580 h 68580"/>
                </a:gdLst>
                <a:ahLst/>
                <a:cxnLst>
                  <a:cxn ang="0">
                    <a:pos x="connsiteX0" y="connsiteY0"/>
                  </a:cxn>
                  <a:cxn ang="0">
                    <a:pos x="connsiteX1" y="connsiteY1"/>
                  </a:cxn>
                </a:cxnLst>
                <a:rect l="l" t="t" r="r" b="b"/>
                <a:pathLst>
                  <a:path w="167640" h="68580">
                    <a:moveTo>
                      <a:pt x="167640" y="0"/>
                    </a:moveTo>
                    <a:lnTo>
                      <a:pt x="0" y="6858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15" name="Rectangle 14"/>
            <p:cNvSpPr/>
            <p:nvPr/>
          </p:nvSpPr>
          <p:spPr>
            <a:xfrm>
              <a:off x="741828" y="3481531"/>
              <a:ext cx="1053527" cy="530915"/>
            </a:xfrm>
            <a:prstGeom prst="rect">
              <a:avLst/>
            </a:prstGeom>
          </p:spPr>
          <p:txBody>
            <a:bodyPr wrap="none">
              <a:spAutoFit/>
            </a:bodyPr>
            <a:lstStyle/>
            <a:p>
              <a:r>
                <a:rPr lang="en-US" sz="4000">
                  <a:latin typeface="Times New Roman" pitchFamily="18" charset="0"/>
                  <a:cs typeface="Times New Roman" pitchFamily="18" charset="0"/>
                </a:rPr>
                <a:t>một lúc</a:t>
              </a:r>
              <a:endParaRPr lang="en-US" sz="4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grpSp>
        <p:nvGrpSpPr>
          <p:cNvPr id="23" name="Group 22"/>
          <p:cNvGrpSpPr/>
          <p:nvPr/>
        </p:nvGrpSpPr>
        <p:grpSpPr>
          <a:xfrm rot="19060542">
            <a:off x="4513108" y="1516819"/>
            <a:ext cx="2955219" cy="1406668"/>
            <a:chOff x="1510605" y="2402034"/>
            <a:chExt cx="1659514" cy="1055001"/>
          </a:xfrm>
        </p:grpSpPr>
        <p:grpSp>
          <p:nvGrpSpPr>
            <p:cNvPr id="24" name="组合 20"/>
            <p:cNvGrpSpPr/>
            <p:nvPr/>
          </p:nvGrpSpPr>
          <p:grpSpPr>
            <a:xfrm rot="1266275">
              <a:off x="1571126" y="2402034"/>
              <a:ext cx="1598993" cy="1055001"/>
              <a:chOff x="3729490" y="884888"/>
              <a:chExt cx="2158589" cy="591204"/>
            </a:xfrm>
          </p:grpSpPr>
          <p:sp>
            <p:nvSpPr>
              <p:cNvPr id="26" name="任意多边形 22"/>
              <p:cNvSpPr/>
              <p:nvPr/>
            </p:nvSpPr>
            <p:spPr>
              <a:xfrm rot="16491998">
                <a:off x="4514901" y="102914"/>
                <a:ext cx="591204" cy="2155152"/>
              </a:xfrm>
              <a:custGeom>
                <a:avLst/>
                <a:gdLst>
                  <a:gd name="connsiteX0" fmla="*/ 154752 w 411480"/>
                  <a:gd name="connsiteY0" fmla="*/ 0 h 1091323"/>
                  <a:gd name="connsiteX1" fmla="*/ 174129 w 411480"/>
                  <a:gd name="connsiteY1" fmla="*/ 9376 h 1091323"/>
                  <a:gd name="connsiteX2" fmla="*/ 411480 w 411480"/>
                  <a:gd name="connsiteY2" fmla="*/ 567560 h 1091323"/>
                  <a:gd name="connsiteX3" fmla="*/ 240141 w 411480"/>
                  <a:gd name="connsiteY3" fmla="*/ 1069891 h 1091323"/>
                  <a:gd name="connsiteX4" fmla="*/ 214811 w 411480"/>
                  <a:gd name="connsiteY4" fmla="*/ 1091323 h 1091323"/>
                  <a:gd name="connsiteX5" fmla="*/ 164041 w 411480"/>
                  <a:gd name="connsiteY5" fmla="*/ 1035755 h 1091323"/>
                  <a:gd name="connsiteX6" fmla="*/ 0 w 411480"/>
                  <a:gd name="connsiteY6" fmla="*/ 510410 h 1091323"/>
                  <a:gd name="connsiteX7" fmla="*/ 95651 w 411480"/>
                  <a:gd name="connsiteY7" fmla="*/ 95020 h 10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1091323">
                    <a:moveTo>
                      <a:pt x="154752" y="0"/>
                    </a:moveTo>
                    <a:lnTo>
                      <a:pt x="174129" y="9376"/>
                    </a:lnTo>
                    <a:cubicBezTo>
                      <a:pt x="313610" y="101340"/>
                      <a:pt x="411480" y="316633"/>
                      <a:pt x="411480" y="567560"/>
                    </a:cubicBezTo>
                    <a:cubicBezTo>
                      <a:pt x="411480" y="776666"/>
                      <a:pt x="343515" y="961026"/>
                      <a:pt x="240141" y="1069891"/>
                    </a:cubicBezTo>
                    <a:lnTo>
                      <a:pt x="214811" y="1091323"/>
                    </a:lnTo>
                    <a:lnTo>
                      <a:pt x="164041" y="1035755"/>
                    </a:lnTo>
                    <a:cubicBezTo>
                      <a:pt x="62688" y="901308"/>
                      <a:pt x="0" y="715570"/>
                      <a:pt x="0" y="510410"/>
                    </a:cubicBezTo>
                    <a:cubicBezTo>
                      <a:pt x="0" y="356540"/>
                      <a:pt x="35262" y="213595"/>
                      <a:pt x="95651" y="95020"/>
                    </a:cubicBezTo>
                    <a:close/>
                  </a:path>
                </a:pathLst>
              </a:custGeom>
              <a:solidFill>
                <a:srgbClr val="59A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7" name="任意多边形 23"/>
              <p:cNvSpPr/>
              <p:nvPr/>
            </p:nvSpPr>
            <p:spPr>
              <a:xfrm rot="21112553">
                <a:off x="3729490" y="1123238"/>
                <a:ext cx="2136675" cy="142125"/>
              </a:xfrm>
              <a:custGeom>
                <a:avLst/>
                <a:gdLst>
                  <a:gd name="connsiteX0" fmla="*/ 2171700 w 2171700"/>
                  <a:gd name="connsiteY0" fmla="*/ 142125 h 142125"/>
                  <a:gd name="connsiteX1" fmla="*/ 967740 w 2171700"/>
                  <a:gd name="connsiteY1" fmla="*/ 4965 h 142125"/>
                  <a:gd name="connsiteX2" fmla="*/ 0 w 2171700"/>
                  <a:gd name="connsiteY2" fmla="*/ 27825 h 142125"/>
                </a:gdLst>
                <a:ahLst/>
                <a:cxnLst>
                  <a:cxn ang="0">
                    <a:pos x="connsiteX0" y="connsiteY0"/>
                  </a:cxn>
                  <a:cxn ang="0">
                    <a:pos x="connsiteX1" y="connsiteY1"/>
                  </a:cxn>
                  <a:cxn ang="0">
                    <a:pos x="connsiteX2" y="connsiteY2"/>
                  </a:cxn>
                </a:cxnLst>
                <a:rect l="l" t="t" r="r" b="b"/>
                <a:pathLst>
                  <a:path w="2171700" h="142125">
                    <a:moveTo>
                      <a:pt x="2171700" y="142125"/>
                    </a:moveTo>
                    <a:cubicBezTo>
                      <a:pt x="1750695" y="83070"/>
                      <a:pt x="1329690" y="24015"/>
                      <a:pt x="967740" y="4965"/>
                    </a:cubicBezTo>
                    <a:cubicBezTo>
                      <a:pt x="605790" y="-14085"/>
                      <a:pt x="0" y="27825"/>
                      <a:pt x="0" y="27825"/>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8" name="任意多边形 24"/>
              <p:cNvSpPr/>
              <p:nvPr/>
            </p:nvSpPr>
            <p:spPr>
              <a:xfrm>
                <a:off x="5194587" y="1182470"/>
                <a:ext cx="342900" cy="142004"/>
              </a:xfrm>
              <a:custGeom>
                <a:avLst/>
                <a:gdLst>
                  <a:gd name="connsiteX0" fmla="*/ 342900 w 342900"/>
                  <a:gd name="connsiteY0" fmla="*/ 0 h 142004"/>
                  <a:gd name="connsiteX1" fmla="*/ 83820 w 342900"/>
                  <a:gd name="connsiteY1" fmla="*/ 129540 h 142004"/>
                  <a:gd name="connsiteX2" fmla="*/ 0 w 342900"/>
                  <a:gd name="connsiteY2" fmla="*/ 129540 h 142004"/>
                </a:gdLst>
                <a:ahLst/>
                <a:cxnLst>
                  <a:cxn ang="0">
                    <a:pos x="connsiteX0" y="connsiteY0"/>
                  </a:cxn>
                  <a:cxn ang="0">
                    <a:pos x="connsiteX1" y="connsiteY1"/>
                  </a:cxn>
                  <a:cxn ang="0">
                    <a:pos x="connsiteX2" y="connsiteY2"/>
                  </a:cxn>
                </a:cxnLst>
                <a:rect l="l" t="t" r="r" b="b"/>
                <a:pathLst>
                  <a:path w="342900" h="142004">
                    <a:moveTo>
                      <a:pt x="342900" y="0"/>
                    </a:moveTo>
                    <a:cubicBezTo>
                      <a:pt x="241935" y="53975"/>
                      <a:pt x="140970" y="107950"/>
                      <a:pt x="83820" y="129540"/>
                    </a:cubicBezTo>
                    <a:cubicBezTo>
                      <a:pt x="26670" y="151130"/>
                      <a:pt x="13335" y="140335"/>
                      <a:pt x="0" y="129540"/>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29" name="任意多边形 25"/>
              <p:cNvSpPr/>
              <p:nvPr/>
            </p:nvSpPr>
            <p:spPr>
              <a:xfrm>
                <a:off x="4806517" y="974877"/>
                <a:ext cx="342900" cy="185420"/>
              </a:xfrm>
              <a:custGeom>
                <a:avLst/>
                <a:gdLst>
                  <a:gd name="connsiteX0" fmla="*/ 342900 w 342900"/>
                  <a:gd name="connsiteY0" fmla="*/ 185420 h 185420"/>
                  <a:gd name="connsiteX1" fmla="*/ 137160 w 342900"/>
                  <a:gd name="connsiteY1" fmla="*/ 25400 h 185420"/>
                  <a:gd name="connsiteX2" fmla="*/ 0 w 342900"/>
                  <a:gd name="connsiteY2" fmla="*/ 2540 h 185420"/>
                </a:gdLst>
                <a:ahLst/>
                <a:cxnLst>
                  <a:cxn ang="0">
                    <a:pos x="connsiteX0" y="connsiteY0"/>
                  </a:cxn>
                  <a:cxn ang="0">
                    <a:pos x="connsiteX1" y="connsiteY1"/>
                  </a:cxn>
                  <a:cxn ang="0">
                    <a:pos x="connsiteX2" y="connsiteY2"/>
                  </a:cxn>
                </a:cxnLst>
                <a:rect l="l" t="t" r="r" b="b"/>
                <a:pathLst>
                  <a:path w="342900" h="185420">
                    <a:moveTo>
                      <a:pt x="342900" y="185420"/>
                    </a:moveTo>
                    <a:cubicBezTo>
                      <a:pt x="268605" y="120650"/>
                      <a:pt x="194310" y="55880"/>
                      <a:pt x="137160" y="25400"/>
                    </a:cubicBezTo>
                    <a:cubicBezTo>
                      <a:pt x="80010" y="-5080"/>
                      <a:pt x="40005" y="-1270"/>
                      <a:pt x="0" y="2540"/>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30" name="任意多边形 26"/>
              <p:cNvSpPr/>
              <p:nvPr/>
            </p:nvSpPr>
            <p:spPr>
              <a:xfrm>
                <a:off x="4579620" y="1147666"/>
                <a:ext cx="358140" cy="218204"/>
              </a:xfrm>
              <a:custGeom>
                <a:avLst/>
                <a:gdLst>
                  <a:gd name="connsiteX0" fmla="*/ 289560 w 289560"/>
                  <a:gd name="connsiteY0" fmla="*/ 0 h 167640"/>
                  <a:gd name="connsiteX1" fmla="*/ 0 w 289560"/>
                  <a:gd name="connsiteY1" fmla="*/ 167640 h 167640"/>
                </a:gdLst>
                <a:ahLst/>
                <a:cxnLst>
                  <a:cxn ang="0">
                    <a:pos x="connsiteX0" y="connsiteY0"/>
                  </a:cxn>
                  <a:cxn ang="0">
                    <a:pos x="connsiteX1" y="connsiteY1"/>
                  </a:cxn>
                </a:cxnLst>
                <a:rect l="l" t="t" r="r" b="b"/>
                <a:pathLst>
                  <a:path w="289560" h="167640">
                    <a:moveTo>
                      <a:pt x="289560" y="0"/>
                    </a:moveTo>
                    <a:lnTo>
                      <a:pt x="0" y="16764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31" name="任意多边形 27"/>
              <p:cNvSpPr/>
              <p:nvPr/>
            </p:nvSpPr>
            <p:spPr>
              <a:xfrm>
                <a:off x="4312112" y="998082"/>
                <a:ext cx="304800" cy="137160"/>
              </a:xfrm>
              <a:custGeom>
                <a:avLst/>
                <a:gdLst>
                  <a:gd name="connsiteX0" fmla="*/ 304800 w 304800"/>
                  <a:gd name="connsiteY0" fmla="*/ 137160 h 137160"/>
                  <a:gd name="connsiteX1" fmla="*/ 0 w 304800"/>
                  <a:gd name="connsiteY1" fmla="*/ 0 h 137160"/>
                </a:gdLst>
                <a:ahLst/>
                <a:cxnLst>
                  <a:cxn ang="0">
                    <a:pos x="connsiteX0" y="connsiteY0"/>
                  </a:cxn>
                  <a:cxn ang="0">
                    <a:pos x="connsiteX1" y="connsiteY1"/>
                  </a:cxn>
                </a:cxnLst>
                <a:rect l="l" t="t" r="r" b="b"/>
                <a:pathLst>
                  <a:path w="304800" h="137160">
                    <a:moveTo>
                      <a:pt x="304800" y="137160"/>
                    </a:moveTo>
                    <a:lnTo>
                      <a:pt x="0" y="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32" name="任意多边形 28"/>
              <p:cNvSpPr/>
              <p:nvPr/>
            </p:nvSpPr>
            <p:spPr>
              <a:xfrm>
                <a:off x="3946010" y="1176224"/>
                <a:ext cx="167640" cy="68580"/>
              </a:xfrm>
              <a:custGeom>
                <a:avLst/>
                <a:gdLst>
                  <a:gd name="connsiteX0" fmla="*/ 167640 w 167640"/>
                  <a:gd name="connsiteY0" fmla="*/ 0 h 68580"/>
                  <a:gd name="connsiteX1" fmla="*/ 0 w 167640"/>
                  <a:gd name="connsiteY1" fmla="*/ 68580 h 68580"/>
                </a:gdLst>
                <a:ahLst/>
                <a:cxnLst>
                  <a:cxn ang="0">
                    <a:pos x="connsiteX0" y="connsiteY0"/>
                  </a:cxn>
                  <a:cxn ang="0">
                    <a:pos x="connsiteX1" y="connsiteY1"/>
                  </a:cxn>
                </a:cxnLst>
                <a:rect l="l" t="t" r="r" b="b"/>
                <a:pathLst>
                  <a:path w="167640" h="68580">
                    <a:moveTo>
                      <a:pt x="167640" y="0"/>
                    </a:moveTo>
                    <a:lnTo>
                      <a:pt x="0" y="6858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25" name="Rectangle 24"/>
            <p:cNvSpPr/>
            <p:nvPr/>
          </p:nvSpPr>
          <p:spPr>
            <a:xfrm rot="1450375">
              <a:off x="1510605" y="2629251"/>
              <a:ext cx="1586161" cy="530915"/>
            </a:xfrm>
            <a:prstGeom prst="rect">
              <a:avLst/>
            </a:prstGeom>
          </p:spPr>
          <p:txBody>
            <a:bodyPr wrap="square">
              <a:spAutoFit/>
            </a:bodyPr>
            <a:lstStyle/>
            <a:p>
              <a:pPr algn="ctr"/>
              <a:r>
                <a:rPr lang="en-US" sz="4000">
                  <a:latin typeface="Times New Roman" pitchFamily="18" charset="0"/>
                  <a:cs typeface="Times New Roman" pitchFamily="18" charset="0"/>
                </a:rPr>
                <a:t>nổi giận</a:t>
              </a:r>
              <a:endParaRPr lang="nl-NL" sz="4000" b="1" dirty="0">
                <a:solidFill>
                  <a:schemeClr val="bg1"/>
                </a:solidFill>
                <a:effectLst>
                  <a:outerShdw blurRad="38100" dist="38100" dir="2700000" algn="tl">
                    <a:srgbClr val="000000">
                      <a:alpha val="43137"/>
                    </a:srgbClr>
                  </a:outerShdw>
                </a:effectLst>
                <a:latin typeface="Times New Roman" pitchFamily="18" charset="0"/>
                <a:ea typeface="Calibri" panose="020F0502020204030204" pitchFamily="34" charset="0"/>
                <a:cs typeface="Times New Roman" pitchFamily="18" charset="0"/>
              </a:endParaRPr>
            </a:p>
          </p:txBody>
        </p:sp>
      </p:grpSp>
      <p:grpSp>
        <p:nvGrpSpPr>
          <p:cNvPr id="33" name="Group 32"/>
          <p:cNvGrpSpPr/>
          <p:nvPr/>
        </p:nvGrpSpPr>
        <p:grpSpPr>
          <a:xfrm rot="19813461">
            <a:off x="5667633" y="3300893"/>
            <a:ext cx="2838514" cy="1339701"/>
            <a:chOff x="391225" y="3211330"/>
            <a:chExt cx="1937320" cy="1055001"/>
          </a:xfrm>
        </p:grpSpPr>
        <p:grpSp>
          <p:nvGrpSpPr>
            <p:cNvPr id="34" name="组合 20"/>
            <p:cNvGrpSpPr/>
            <p:nvPr/>
          </p:nvGrpSpPr>
          <p:grpSpPr>
            <a:xfrm rot="20938718">
              <a:off x="391225" y="3211330"/>
              <a:ext cx="1937320" cy="1055001"/>
              <a:chOff x="3729490" y="884888"/>
              <a:chExt cx="2158589" cy="591204"/>
            </a:xfrm>
          </p:grpSpPr>
          <p:sp>
            <p:nvSpPr>
              <p:cNvPr id="36" name="任意多边形 22"/>
              <p:cNvSpPr/>
              <p:nvPr/>
            </p:nvSpPr>
            <p:spPr>
              <a:xfrm rot="16491998">
                <a:off x="4514901" y="102914"/>
                <a:ext cx="591204" cy="2155152"/>
              </a:xfrm>
              <a:custGeom>
                <a:avLst/>
                <a:gdLst>
                  <a:gd name="connsiteX0" fmla="*/ 154752 w 411480"/>
                  <a:gd name="connsiteY0" fmla="*/ 0 h 1091323"/>
                  <a:gd name="connsiteX1" fmla="*/ 174129 w 411480"/>
                  <a:gd name="connsiteY1" fmla="*/ 9376 h 1091323"/>
                  <a:gd name="connsiteX2" fmla="*/ 411480 w 411480"/>
                  <a:gd name="connsiteY2" fmla="*/ 567560 h 1091323"/>
                  <a:gd name="connsiteX3" fmla="*/ 240141 w 411480"/>
                  <a:gd name="connsiteY3" fmla="*/ 1069891 h 1091323"/>
                  <a:gd name="connsiteX4" fmla="*/ 214811 w 411480"/>
                  <a:gd name="connsiteY4" fmla="*/ 1091323 h 1091323"/>
                  <a:gd name="connsiteX5" fmla="*/ 164041 w 411480"/>
                  <a:gd name="connsiteY5" fmla="*/ 1035755 h 1091323"/>
                  <a:gd name="connsiteX6" fmla="*/ 0 w 411480"/>
                  <a:gd name="connsiteY6" fmla="*/ 510410 h 1091323"/>
                  <a:gd name="connsiteX7" fmla="*/ 95651 w 411480"/>
                  <a:gd name="connsiteY7" fmla="*/ 95020 h 1091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 h="1091323">
                    <a:moveTo>
                      <a:pt x="154752" y="0"/>
                    </a:moveTo>
                    <a:lnTo>
                      <a:pt x="174129" y="9376"/>
                    </a:lnTo>
                    <a:cubicBezTo>
                      <a:pt x="313610" y="101340"/>
                      <a:pt x="411480" y="316633"/>
                      <a:pt x="411480" y="567560"/>
                    </a:cubicBezTo>
                    <a:cubicBezTo>
                      <a:pt x="411480" y="776666"/>
                      <a:pt x="343515" y="961026"/>
                      <a:pt x="240141" y="1069891"/>
                    </a:cubicBezTo>
                    <a:lnTo>
                      <a:pt x="214811" y="1091323"/>
                    </a:lnTo>
                    <a:lnTo>
                      <a:pt x="164041" y="1035755"/>
                    </a:lnTo>
                    <a:cubicBezTo>
                      <a:pt x="62688" y="901308"/>
                      <a:pt x="0" y="715570"/>
                      <a:pt x="0" y="510410"/>
                    </a:cubicBezTo>
                    <a:cubicBezTo>
                      <a:pt x="0" y="356540"/>
                      <a:pt x="35262" y="213595"/>
                      <a:pt x="95651" y="95020"/>
                    </a:cubicBezTo>
                    <a:close/>
                  </a:path>
                </a:pathLst>
              </a:custGeom>
              <a:solidFill>
                <a:srgbClr val="59A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37" name="任意多边形 23"/>
              <p:cNvSpPr/>
              <p:nvPr/>
            </p:nvSpPr>
            <p:spPr>
              <a:xfrm rot="21112553">
                <a:off x="3729490" y="1123238"/>
                <a:ext cx="2136675" cy="142125"/>
              </a:xfrm>
              <a:custGeom>
                <a:avLst/>
                <a:gdLst>
                  <a:gd name="connsiteX0" fmla="*/ 2171700 w 2171700"/>
                  <a:gd name="connsiteY0" fmla="*/ 142125 h 142125"/>
                  <a:gd name="connsiteX1" fmla="*/ 967740 w 2171700"/>
                  <a:gd name="connsiteY1" fmla="*/ 4965 h 142125"/>
                  <a:gd name="connsiteX2" fmla="*/ 0 w 2171700"/>
                  <a:gd name="connsiteY2" fmla="*/ 27825 h 142125"/>
                </a:gdLst>
                <a:ahLst/>
                <a:cxnLst>
                  <a:cxn ang="0">
                    <a:pos x="connsiteX0" y="connsiteY0"/>
                  </a:cxn>
                  <a:cxn ang="0">
                    <a:pos x="connsiteX1" y="connsiteY1"/>
                  </a:cxn>
                  <a:cxn ang="0">
                    <a:pos x="connsiteX2" y="connsiteY2"/>
                  </a:cxn>
                </a:cxnLst>
                <a:rect l="l" t="t" r="r" b="b"/>
                <a:pathLst>
                  <a:path w="2171700" h="142125">
                    <a:moveTo>
                      <a:pt x="2171700" y="142125"/>
                    </a:moveTo>
                    <a:cubicBezTo>
                      <a:pt x="1750695" y="83070"/>
                      <a:pt x="1329690" y="24015"/>
                      <a:pt x="967740" y="4965"/>
                    </a:cubicBezTo>
                    <a:cubicBezTo>
                      <a:pt x="605790" y="-14085"/>
                      <a:pt x="0" y="27825"/>
                      <a:pt x="0" y="27825"/>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38" name="任意多边形 24"/>
              <p:cNvSpPr/>
              <p:nvPr/>
            </p:nvSpPr>
            <p:spPr>
              <a:xfrm>
                <a:off x="5194587" y="1182470"/>
                <a:ext cx="342900" cy="142004"/>
              </a:xfrm>
              <a:custGeom>
                <a:avLst/>
                <a:gdLst>
                  <a:gd name="connsiteX0" fmla="*/ 342900 w 342900"/>
                  <a:gd name="connsiteY0" fmla="*/ 0 h 142004"/>
                  <a:gd name="connsiteX1" fmla="*/ 83820 w 342900"/>
                  <a:gd name="connsiteY1" fmla="*/ 129540 h 142004"/>
                  <a:gd name="connsiteX2" fmla="*/ 0 w 342900"/>
                  <a:gd name="connsiteY2" fmla="*/ 129540 h 142004"/>
                </a:gdLst>
                <a:ahLst/>
                <a:cxnLst>
                  <a:cxn ang="0">
                    <a:pos x="connsiteX0" y="connsiteY0"/>
                  </a:cxn>
                  <a:cxn ang="0">
                    <a:pos x="connsiteX1" y="connsiteY1"/>
                  </a:cxn>
                  <a:cxn ang="0">
                    <a:pos x="connsiteX2" y="connsiteY2"/>
                  </a:cxn>
                </a:cxnLst>
                <a:rect l="l" t="t" r="r" b="b"/>
                <a:pathLst>
                  <a:path w="342900" h="142004">
                    <a:moveTo>
                      <a:pt x="342900" y="0"/>
                    </a:moveTo>
                    <a:cubicBezTo>
                      <a:pt x="241935" y="53975"/>
                      <a:pt x="140970" y="107950"/>
                      <a:pt x="83820" y="129540"/>
                    </a:cubicBezTo>
                    <a:cubicBezTo>
                      <a:pt x="26670" y="151130"/>
                      <a:pt x="13335" y="140335"/>
                      <a:pt x="0" y="129540"/>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39" name="任意多边形 25"/>
              <p:cNvSpPr/>
              <p:nvPr/>
            </p:nvSpPr>
            <p:spPr>
              <a:xfrm>
                <a:off x="4806517" y="974877"/>
                <a:ext cx="342900" cy="185420"/>
              </a:xfrm>
              <a:custGeom>
                <a:avLst/>
                <a:gdLst>
                  <a:gd name="connsiteX0" fmla="*/ 342900 w 342900"/>
                  <a:gd name="connsiteY0" fmla="*/ 185420 h 185420"/>
                  <a:gd name="connsiteX1" fmla="*/ 137160 w 342900"/>
                  <a:gd name="connsiteY1" fmla="*/ 25400 h 185420"/>
                  <a:gd name="connsiteX2" fmla="*/ 0 w 342900"/>
                  <a:gd name="connsiteY2" fmla="*/ 2540 h 185420"/>
                </a:gdLst>
                <a:ahLst/>
                <a:cxnLst>
                  <a:cxn ang="0">
                    <a:pos x="connsiteX0" y="connsiteY0"/>
                  </a:cxn>
                  <a:cxn ang="0">
                    <a:pos x="connsiteX1" y="connsiteY1"/>
                  </a:cxn>
                  <a:cxn ang="0">
                    <a:pos x="connsiteX2" y="connsiteY2"/>
                  </a:cxn>
                </a:cxnLst>
                <a:rect l="l" t="t" r="r" b="b"/>
                <a:pathLst>
                  <a:path w="342900" h="185420">
                    <a:moveTo>
                      <a:pt x="342900" y="185420"/>
                    </a:moveTo>
                    <a:cubicBezTo>
                      <a:pt x="268605" y="120650"/>
                      <a:pt x="194310" y="55880"/>
                      <a:pt x="137160" y="25400"/>
                    </a:cubicBezTo>
                    <a:cubicBezTo>
                      <a:pt x="80010" y="-5080"/>
                      <a:pt x="40005" y="-1270"/>
                      <a:pt x="0" y="2540"/>
                    </a:cubicBez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40" name="任意多边形 26"/>
              <p:cNvSpPr/>
              <p:nvPr/>
            </p:nvSpPr>
            <p:spPr>
              <a:xfrm>
                <a:off x="4579620" y="1147666"/>
                <a:ext cx="358140" cy="218204"/>
              </a:xfrm>
              <a:custGeom>
                <a:avLst/>
                <a:gdLst>
                  <a:gd name="connsiteX0" fmla="*/ 289560 w 289560"/>
                  <a:gd name="connsiteY0" fmla="*/ 0 h 167640"/>
                  <a:gd name="connsiteX1" fmla="*/ 0 w 289560"/>
                  <a:gd name="connsiteY1" fmla="*/ 167640 h 167640"/>
                </a:gdLst>
                <a:ahLst/>
                <a:cxnLst>
                  <a:cxn ang="0">
                    <a:pos x="connsiteX0" y="connsiteY0"/>
                  </a:cxn>
                  <a:cxn ang="0">
                    <a:pos x="connsiteX1" y="connsiteY1"/>
                  </a:cxn>
                </a:cxnLst>
                <a:rect l="l" t="t" r="r" b="b"/>
                <a:pathLst>
                  <a:path w="289560" h="167640">
                    <a:moveTo>
                      <a:pt x="289560" y="0"/>
                    </a:moveTo>
                    <a:lnTo>
                      <a:pt x="0" y="16764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41" name="任意多边形 27"/>
              <p:cNvSpPr/>
              <p:nvPr/>
            </p:nvSpPr>
            <p:spPr>
              <a:xfrm>
                <a:off x="4312112" y="998082"/>
                <a:ext cx="304800" cy="137160"/>
              </a:xfrm>
              <a:custGeom>
                <a:avLst/>
                <a:gdLst>
                  <a:gd name="connsiteX0" fmla="*/ 304800 w 304800"/>
                  <a:gd name="connsiteY0" fmla="*/ 137160 h 137160"/>
                  <a:gd name="connsiteX1" fmla="*/ 0 w 304800"/>
                  <a:gd name="connsiteY1" fmla="*/ 0 h 137160"/>
                </a:gdLst>
                <a:ahLst/>
                <a:cxnLst>
                  <a:cxn ang="0">
                    <a:pos x="connsiteX0" y="connsiteY0"/>
                  </a:cxn>
                  <a:cxn ang="0">
                    <a:pos x="connsiteX1" y="connsiteY1"/>
                  </a:cxn>
                </a:cxnLst>
                <a:rect l="l" t="t" r="r" b="b"/>
                <a:pathLst>
                  <a:path w="304800" h="137160">
                    <a:moveTo>
                      <a:pt x="304800" y="137160"/>
                    </a:moveTo>
                    <a:lnTo>
                      <a:pt x="0" y="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sp>
            <p:nvSpPr>
              <p:cNvPr id="42" name="任意多边形 28"/>
              <p:cNvSpPr/>
              <p:nvPr/>
            </p:nvSpPr>
            <p:spPr>
              <a:xfrm>
                <a:off x="3946010" y="1176224"/>
                <a:ext cx="167640" cy="68580"/>
              </a:xfrm>
              <a:custGeom>
                <a:avLst/>
                <a:gdLst>
                  <a:gd name="connsiteX0" fmla="*/ 167640 w 167640"/>
                  <a:gd name="connsiteY0" fmla="*/ 0 h 68580"/>
                  <a:gd name="connsiteX1" fmla="*/ 0 w 167640"/>
                  <a:gd name="connsiteY1" fmla="*/ 68580 h 68580"/>
                </a:gdLst>
                <a:ahLst/>
                <a:cxnLst>
                  <a:cxn ang="0">
                    <a:pos x="connsiteX0" y="connsiteY0"/>
                  </a:cxn>
                  <a:cxn ang="0">
                    <a:pos x="connsiteX1" y="connsiteY1"/>
                  </a:cxn>
                </a:cxnLst>
                <a:rect l="l" t="t" r="r" b="b"/>
                <a:pathLst>
                  <a:path w="167640" h="68580">
                    <a:moveTo>
                      <a:pt x="167640" y="0"/>
                    </a:moveTo>
                    <a:lnTo>
                      <a:pt x="0" y="68580"/>
                    </a:lnTo>
                  </a:path>
                </a:pathLst>
              </a:custGeom>
              <a:noFill/>
              <a:ln>
                <a:solidFill>
                  <a:srgbClr val="2F86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itchFamily="18" charset="0"/>
                  <a:cs typeface="Times New Roman" pitchFamily="18" charset="0"/>
                </a:endParaRPr>
              </a:p>
            </p:txBody>
          </p:sp>
        </p:grpSp>
        <p:sp>
          <p:nvSpPr>
            <p:cNvPr id="35" name="Rectangle 34"/>
            <p:cNvSpPr/>
            <p:nvPr/>
          </p:nvSpPr>
          <p:spPr>
            <a:xfrm>
              <a:off x="626810" y="3468264"/>
              <a:ext cx="1283562" cy="557453"/>
            </a:xfrm>
            <a:prstGeom prst="rect">
              <a:avLst/>
            </a:prstGeom>
          </p:spPr>
          <p:txBody>
            <a:bodyPr wrap="none">
              <a:spAutoFit/>
            </a:bodyPr>
            <a:lstStyle/>
            <a:p>
              <a:pPr>
                <a:spcBef>
                  <a:spcPct val="50000"/>
                </a:spcBef>
              </a:pPr>
              <a:r>
                <a:rPr lang="en-US" sz="4000">
                  <a:latin typeface="Times New Roman" pitchFamily="18" charset="0"/>
                  <a:cs typeface="Times New Roman" pitchFamily="18" charset="0"/>
                </a:rPr>
                <a:t>vui lòng</a:t>
              </a:r>
              <a:endParaRPr lang="en-US" sz="4000" b="1">
                <a:latin typeface="Times New Roman" pitchFamily="18" charset="0"/>
              </a:endParaRPr>
            </a:p>
          </p:txBody>
        </p:sp>
      </p:grpSp>
    </p:spTree>
    <p:extLst>
      <p:ext uri="{BB962C8B-B14F-4D97-AF65-F5344CB8AC3E}">
        <p14:creationId xmlns:p14="http://schemas.microsoft.com/office/powerpoint/2010/main" val="106256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circle(in)">
                                      <p:cBhvr>
                                        <p:cTn id="22"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4"/>
          <p:cNvGrpSpPr/>
          <p:nvPr/>
        </p:nvGrpSpPr>
        <p:grpSpPr>
          <a:xfrm>
            <a:off x="-68456" y="-48531"/>
            <a:ext cx="2467952" cy="2234684"/>
            <a:chOff x="1001374" y="-370703"/>
            <a:chExt cx="6695744" cy="6175701"/>
          </a:xfrm>
        </p:grpSpPr>
        <p:pic>
          <p:nvPicPr>
            <p:cNvPr id="10"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11"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12" name="文本框 109"/>
          <p:cNvSpPr txBox="1"/>
          <p:nvPr/>
        </p:nvSpPr>
        <p:spPr>
          <a:xfrm>
            <a:off x="384358" y="614907"/>
            <a:ext cx="1698788" cy="954103"/>
          </a:xfrm>
          <a:prstGeom prst="rect">
            <a:avLst/>
          </a:prstGeom>
          <a:noFill/>
        </p:spPr>
        <p:txBody>
          <a:bodyPr wrap="square" lIns="121917" tIns="60958" rIns="121917" bIns="60958" rtlCol="0">
            <a:spAutoFit/>
          </a:bodyPr>
          <a:lstStyle/>
          <a:p>
            <a:pPr algn="ctr"/>
            <a:r>
              <a:rPr lang="en-US" altLang="zh-CN" sz="27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rPr>
              <a:t>LUYỆN </a:t>
            </a:r>
          </a:p>
          <a:p>
            <a:pPr algn="ctr"/>
            <a:r>
              <a:rPr lang="en-US" altLang="zh-CN" sz="27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rPr>
              <a:t>ĐỌC</a:t>
            </a:r>
            <a:endParaRPr lang="zh-CN" altLang="en-US" sz="2700" b="1" dirty="0">
              <a:pattFill prst="ltDnDiag">
                <a:fgClr>
                  <a:srgbClr val="00B0F0"/>
                </a:fgClr>
                <a:bgClr>
                  <a:srgbClr val="0070C0"/>
                </a:bgClr>
              </a:pattFill>
              <a:effectLst>
                <a:outerShdw dist="38100" dir="2700000" sx="101000" sy="101000" algn="tl" rotWithShape="0">
                  <a:srgbClr val="0070C0"/>
                </a:outerShdw>
              </a:effectLst>
              <a:latin typeface="Times New Roman" panose="02020603050405020304" pitchFamily="18" charset="0"/>
              <a:cs typeface="Times New Roman" panose="02020603050405020304" pitchFamily="18" charset="0"/>
              <a:sym typeface="+mn-lt"/>
            </a:endParaRPr>
          </a:p>
        </p:txBody>
      </p:sp>
      <p:sp>
        <p:nvSpPr>
          <p:cNvPr id="24" name="Text Box 3"/>
          <p:cNvSpPr txBox="1"/>
          <p:nvPr/>
        </p:nvSpPr>
        <p:spPr>
          <a:xfrm>
            <a:off x="5475835" y="409058"/>
            <a:ext cx="5277099" cy="584773"/>
          </a:xfrm>
          <a:prstGeom prst="rect">
            <a:avLst/>
          </a:prstGeom>
          <a:solidFill>
            <a:schemeClr val="accent4">
              <a:lumMod val="20000"/>
              <a:lumOff val="80000"/>
            </a:schemeClr>
          </a:solidFill>
        </p:spPr>
        <p:txBody>
          <a:bodyPr wrap="square" lIns="91438" tIns="45719" rIns="91438" bIns="45719" rtlCol="0">
            <a:spAutoFit/>
          </a:bodyPr>
          <a:lstStyle/>
          <a:p>
            <a:pPr algn="ctr"/>
            <a:r>
              <a:rPr lang="en-US" sz="3200" b="1">
                <a:latin typeface="Times New Roman" pitchFamily="18" charset="0"/>
                <a:cs typeface="Times New Roman" pitchFamily="18" charset="0"/>
              </a:rPr>
              <a:t>Ai có lỗi?</a:t>
            </a:r>
            <a:endParaRPr lang="en-US" sz="3200" b="1">
              <a:latin typeface="Times New Roman" pitchFamily="18" charset="0"/>
              <a:cs typeface="Times New Roman" pitchFamily="18" charset="0"/>
            </a:endParaRPr>
          </a:p>
        </p:txBody>
      </p:sp>
      <p:sp>
        <p:nvSpPr>
          <p:cNvPr id="25" name="TextBox 24">
            <a:extLst>
              <a:ext uri="{FF2B5EF4-FFF2-40B4-BE49-F238E27FC236}">
                <a16:creationId xmlns:a16="http://schemas.microsoft.com/office/drawing/2014/main" xmlns="" id="{8B536578-577B-4BDB-9D78-DB8B17D9EDD5}"/>
              </a:ext>
            </a:extLst>
          </p:cNvPr>
          <p:cNvSpPr txBox="1"/>
          <p:nvPr/>
        </p:nvSpPr>
        <p:spPr>
          <a:xfrm>
            <a:off x="5234151" y="1007726"/>
            <a:ext cx="6085489" cy="5262977"/>
          </a:xfrm>
          <a:prstGeom prst="rect">
            <a:avLst/>
          </a:prstGeom>
          <a:solidFill>
            <a:schemeClr val="bg1"/>
          </a:solidFill>
        </p:spPr>
        <p:txBody>
          <a:bodyPr wrap="square" lIns="91438" tIns="45719" rIns="91438" bIns="45719" rtlCol="0">
            <a:spAutoFit/>
          </a:bodyPr>
          <a:lstStyle/>
          <a:p>
            <a:r>
              <a:rPr lang="en-US" sz="2400" b="1">
                <a:latin typeface="Times New Roman" pitchFamily="18" charset="0"/>
                <a:cs typeface="Times New Roman" pitchFamily="18" charset="0"/>
              </a:rPr>
              <a:t>1. Tôi đang nắn nót viết từng chữ thì Cô-rét-ti chạm khuỷu tay vào tôi, làm cho cây bút nguệch ra một đường rất xấu. Tôi nổi giận. Cô-rét-ti cười, đáp : "Mình không cố ý đâu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Cái cười của cậu làm tôi càng tức. Tôi nghĩ là cậu vừa được phần thưởng nên kiêu căng.</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2. Lát sau để trả thù, tôi đẩy Cô-rét-ti một cái đến nỗi hỏng hết trang tập viết của cậu. Cậu ta giận đỏ mặt, giơ tay dọa tôi, nói : "Cậu cố ý đấy nhé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Thấy thầy giáo nhìn, cậu hạ tay xuống, nhưng lại nói thêm : "Lát nữa ta gặp nhau ở cổng."</a:t>
            </a:r>
            <a:endParaRPr lang="en-US" sz="2400" b="1">
              <a:latin typeface="Times New Roman" pitchFamily="18" charset="0"/>
              <a:cs typeface="Times New Roman" pitchFamily="18" charset="0"/>
            </a:endParaRPr>
          </a:p>
        </p:txBody>
      </p:sp>
      <p:sp>
        <p:nvSpPr>
          <p:cNvPr id="13" name="Rectangle 12"/>
          <p:cNvSpPr/>
          <p:nvPr/>
        </p:nvSpPr>
        <p:spPr>
          <a:xfrm>
            <a:off x="1348069" y="2186153"/>
            <a:ext cx="2172390" cy="646331"/>
          </a:xfrm>
          <a:prstGeom prst="rect">
            <a:avLst/>
          </a:prstGeom>
          <a:solidFill>
            <a:schemeClr val="bg1"/>
          </a:solidFill>
        </p:spPr>
        <p:txBody>
          <a:bodyPr wrap="none">
            <a:spAutoFit/>
          </a:bodyPr>
          <a:lstStyle/>
          <a:p>
            <a:r>
              <a:rPr lang="en-US" sz="3600" b="1">
                <a:latin typeface="Times New Roman" pitchFamily="18" charset="0"/>
              </a:rPr>
              <a:t>Kiêu căng</a:t>
            </a:r>
            <a:endParaRPr lang="en-US" sz="3600"/>
          </a:p>
        </p:txBody>
      </p:sp>
      <p:sp>
        <p:nvSpPr>
          <p:cNvPr id="14" name="Rectangle 13"/>
          <p:cNvSpPr/>
          <p:nvPr/>
        </p:nvSpPr>
        <p:spPr>
          <a:xfrm>
            <a:off x="725972" y="3196635"/>
            <a:ext cx="3907527" cy="2308324"/>
          </a:xfrm>
          <a:prstGeom prst="rect">
            <a:avLst/>
          </a:prstGeom>
          <a:solidFill>
            <a:schemeClr val="bg1"/>
          </a:solidFill>
        </p:spPr>
        <p:txBody>
          <a:bodyPr wrap="square">
            <a:spAutoFit/>
          </a:bodyPr>
          <a:lstStyle/>
          <a:p>
            <a:pPr>
              <a:spcBef>
                <a:spcPct val="50000"/>
              </a:spcBef>
            </a:pPr>
            <a:r>
              <a:rPr lang="en-US" sz="3600" b="1" i="1">
                <a:latin typeface="Times New Roman" pitchFamily="18" charset="0"/>
              </a:rPr>
              <a:t>Cho rằng mình hơn người khác, coi thường người khác.</a:t>
            </a:r>
            <a:endParaRPr lang="en-US" sz="3600" b="1" i="1">
              <a:latin typeface="Times New Roman" pitchFamily="18" charset="0"/>
            </a:endParaRPr>
          </a:p>
        </p:txBody>
      </p:sp>
    </p:spTree>
    <p:extLst>
      <p:ext uri="{BB962C8B-B14F-4D97-AF65-F5344CB8AC3E}">
        <p14:creationId xmlns:p14="http://schemas.microsoft.com/office/powerpoint/2010/main" val="1094618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8" presetClass="emph" presetSubtype="0" fill="hold" nodeType="withEffect">
                                  <p:stCondLst>
                                    <p:cond delay="0"/>
                                  </p:stCondLst>
                                  <p:childTnLst>
                                    <p:animRot by="21600000">
                                      <p:cBhvr>
                                        <p:cTn id="11" dur="2750" fill="hold"/>
                                        <p:tgtEl>
                                          <p:spTgt spid="9"/>
                                        </p:tgtEl>
                                        <p:attrNameLst>
                                          <p:attrName>r</p:attrName>
                                        </p:attrNameLst>
                                      </p:cBhvr>
                                    </p:animRot>
                                  </p:childTnLst>
                                </p:cTn>
                              </p:par>
                              <p:par>
                                <p:cTn id="12" presetID="12" presetClass="entr" presetSubtype="1"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p:tgtEl>
                                          <p:spTgt spid="12"/>
                                        </p:tgtEl>
                                        <p:attrNameLst>
                                          <p:attrName>ppt_y</p:attrName>
                                        </p:attrNameLst>
                                      </p:cBhvr>
                                      <p:tavLst>
                                        <p:tav tm="0">
                                          <p:val>
                                            <p:strVal val="#ppt_y-#ppt_h*1.125000"/>
                                          </p:val>
                                        </p:tav>
                                        <p:tav tm="100000">
                                          <p:val>
                                            <p:strVal val="#ppt_y"/>
                                          </p:val>
                                        </p:tav>
                                      </p:tavLst>
                                    </p:anim>
                                    <p:animEffect transition="in" filter="wipe(down)">
                                      <p:cBhvr>
                                        <p:cTn id="15" dur="500"/>
                                        <p:tgtEl>
                                          <p:spTgt spid="12"/>
                                        </p:tgtEl>
                                      </p:cBhvr>
                                    </p:animEffect>
                                  </p:childTnLst>
                                </p:cTn>
                              </p:par>
                              <p:par>
                                <p:cTn id="16" presetID="34" presetClass="emph" presetSubtype="0" fill="hold" grpId="1" nodeType="withEffect">
                                  <p:stCondLst>
                                    <p:cond delay="0"/>
                                  </p:stCondLst>
                                  <p:childTnLst>
                                    <p:animMotion origin="layout" path="M 0.0 0.0 L 0.0 -0.07213" pathEditMode="relative" ptsTypes="">
                                      <p:cBhvr>
                                        <p:cTn id="17" dur="250" accel="50000" decel="50000" autoRev="1" fill="hold">
                                          <p:stCondLst>
                                            <p:cond delay="0"/>
                                          </p:stCondLst>
                                        </p:cTn>
                                        <p:tgtEl>
                                          <p:spTgt spid="12"/>
                                        </p:tgtEl>
                                        <p:attrNameLst>
                                          <p:attrName>ppt_x</p:attrName>
                                          <p:attrName>ppt_y</p:attrName>
                                        </p:attrNameLst>
                                      </p:cBhvr>
                                    </p:animMotion>
                                    <p:animRot by="1500000">
                                      <p:cBhvr>
                                        <p:cTn id="18" dur="125" fill="hold">
                                          <p:stCondLst>
                                            <p:cond delay="0"/>
                                          </p:stCondLst>
                                        </p:cTn>
                                        <p:tgtEl>
                                          <p:spTgt spid="12"/>
                                        </p:tgtEl>
                                        <p:attrNameLst>
                                          <p:attrName>r</p:attrName>
                                        </p:attrNameLst>
                                      </p:cBhvr>
                                    </p:animRot>
                                    <p:animRot by="-1500000">
                                      <p:cBhvr>
                                        <p:cTn id="19" dur="125" fill="hold">
                                          <p:stCondLst>
                                            <p:cond delay="125"/>
                                          </p:stCondLst>
                                        </p:cTn>
                                        <p:tgtEl>
                                          <p:spTgt spid="12"/>
                                        </p:tgtEl>
                                        <p:attrNameLst>
                                          <p:attrName>r</p:attrName>
                                        </p:attrNameLst>
                                      </p:cBhvr>
                                    </p:animRot>
                                    <p:animRot by="-1500000">
                                      <p:cBhvr>
                                        <p:cTn id="20" dur="125" fill="hold">
                                          <p:stCondLst>
                                            <p:cond delay="250"/>
                                          </p:stCondLst>
                                        </p:cTn>
                                        <p:tgtEl>
                                          <p:spTgt spid="12"/>
                                        </p:tgtEl>
                                        <p:attrNameLst>
                                          <p:attrName>r</p:attrName>
                                        </p:attrNameLst>
                                      </p:cBhvr>
                                    </p:animRot>
                                    <p:animRot by="1500000">
                                      <p:cBhvr>
                                        <p:cTn id="21" dur="125" fill="hold">
                                          <p:stCondLst>
                                            <p:cond delay="375"/>
                                          </p:stCondLst>
                                        </p:cTn>
                                        <p:tgtEl>
                                          <p:spTgt spid="1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circle(in)">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xit" presetSubtype="21" fill="hold" grpId="1" nodeType="clickEffect">
                                  <p:stCondLst>
                                    <p:cond delay="0"/>
                                  </p:stCondLst>
                                  <p:childTnLst>
                                    <p:animEffect transition="out" filter="barn(inVertical)">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6" presetClass="exit" presetSubtype="21" fill="hold" grpId="1" nodeType="withEffect">
                                  <p:stCondLst>
                                    <p:cond delay="0"/>
                                  </p:stCondLst>
                                  <p:childTnLst>
                                    <p:animEffect transition="out" filter="barn(inVertical)">
                                      <p:cBhvr>
                                        <p:cTn id="38" dur="500"/>
                                        <p:tgtEl>
                                          <p:spTgt spid="14"/>
                                        </p:tgtEl>
                                      </p:cBhvr>
                                    </p:animEffect>
                                    <p:set>
                                      <p:cBhvr>
                                        <p:cTn id="3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animBg="1"/>
      <p:bldP spid="13" grpId="1" animBg="1"/>
      <p:bldP spid="14" grpId="0" animBg="1"/>
      <p:bldP spid="14" grpId="1" animBg="1"/>
    </p:bldLst>
  </p:timing>
</p:sld>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1835</TotalTime>
  <Words>1071</Words>
  <Application>Microsoft Office PowerPoint</Application>
  <PresentationFormat>Custom</PresentationFormat>
  <Paragraphs>87</Paragraphs>
  <Slides>22</Slides>
  <Notes>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VŨ THỊ LY</cp:lastModifiedBy>
  <cp:revision>79</cp:revision>
  <dcterms:created xsi:type="dcterms:W3CDTF">2021-06-07T06:59:14Z</dcterms:created>
  <dcterms:modified xsi:type="dcterms:W3CDTF">2021-09-11T04:02:09Z</dcterms:modified>
</cp:coreProperties>
</file>