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29"/>
  </p:notesMasterIdLst>
  <p:sldIdLst>
    <p:sldId id="309" r:id="rId5"/>
    <p:sldId id="327" r:id="rId6"/>
    <p:sldId id="459" r:id="rId7"/>
    <p:sldId id="262" r:id="rId8"/>
    <p:sldId id="399" r:id="rId9"/>
    <p:sldId id="436" r:id="rId10"/>
    <p:sldId id="421" r:id="rId11"/>
    <p:sldId id="442" r:id="rId12"/>
    <p:sldId id="268" r:id="rId13"/>
    <p:sldId id="443" r:id="rId14"/>
    <p:sldId id="460" r:id="rId15"/>
    <p:sldId id="461" r:id="rId16"/>
    <p:sldId id="463" r:id="rId17"/>
    <p:sldId id="458" r:id="rId18"/>
    <p:sldId id="446" r:id="rId19"/>
    <p:sldId id="425" r:id="rId20"/>
    <p:sldId id="426" r:id="rId21"/>
    <p:sldId id="462" r:id="rId22"/>
    <p:sldId id="387" r:id="rId23"/>
    <p:sldId id="448" r:id="rId24"/>
    <p:sldId id="451" r:id="rId25"/>
    <p:sldId id="457" r:id="rId26"/>
    <p:sldId id="454" r:id="rId27"/>
    <p:sldId id="4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6E2C-89F0-496E-BE00-8BE41829739C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38168-8772-4801-AC76-15247083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8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7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58E15E-6115-4455-9D87-40645ABC27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b89fa1d8f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b89fa1d8f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CF2481-BEB1-4853-9B62-7D6F8B04E0E2}" type="slidenum">
              <a:rPr lang="en-US" altLang="en-US" sz="1200" i="0">
                <a:latin typeface=".VnAristote" pitchFamily="34" charset="0"/>
              </a:rPr>
              <a:pPr algn="r" eaLnBrk="1" hangingPunct="1"/>
              <a:t>19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8D769-CB27-4A89-882B-7EA6A67065AD}" type="slidenum">
              <a:rPr kumimoji="0" lang="vi-VN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r>
              <a:rPr lang="vi-VN" altLang="vi-VN" dirty="0"/>
              <a:t>Tiêp tục, c</a:t>
            </a:r>
            <a:r>
              <a:rPr lang="en-US" altLang="vi-VN" dirty="0"/>
              <a:t>ô mời chúng mình cùng quan sát và nhận xét chữ hoa L nhé.</a:t>
            </a:r>
          </a:p>
          <a:p>
            <a:pPr lvl="0"/>
            <a:r>
              <a:rPr lang="en-US" altLang="vi-VN" dirty="0"/>
              <a:t>    -  Chữ hoa L cao mấy ly? được tạo bởi mấy nét? Đó là những nét nào?</a:t>
            </a:r>
          </a:p>
          <a:p>
            <a:pPr lvl="0"/>
            <a:r>
              <a:rPr lang="en-US" altLang="vi-VN" i="1" dirty="0"/>
              <a:t>Chữ hoa L cao 2 ly rưỡi</a:t>
            </a:r>
            <a:r>
              <a:rPr lang="vi-VN" altLang="vi-VN" i="1" dirty="0"/>
              <a:t>. </a:t>
            </a:r>
            <a:r>
              <a:rPr lang="en-US" altLang="vi-VN" i="1" dirty="0"/>
              <a:t>Gồm 1 nét là sự kết hợp của 2 nét cơ bản, nét cong dưới và cong trái nối liền nhau , tạo thành vòng xoắn to ở đầu chữ .</a:t>
            </a:r>
            <a:endParaRPr lang="en-US" altLang="vi-VN" dirty="0"/>
          </a:p>
          <a:p>
            <a:pPr lvl="0"/>
            <a:endParaRPr lang="en-US" altLang="vi-VN"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8858-866F-41E2-8FFC-384557B73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082CC-30D6-42C0-9CA8-D8809FE06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FAEA4-5F21-43A3-AA6B-313E6DB4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5E182-609C-4EDA-BA6D-5BBBEBAB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12C39-6BE5-4F2C-B2CA-15CE9245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8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ACFDF-D90B-4619-AFB6-8954AB0A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919B7-C962-421F-9281-C6866402D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80651-67A5-43F7-91B9-B130DF44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DA74-B4EA-47E6-BD6E-30706850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5E2F-1AE9-4A28-81DD-82E8529A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0E3D6-7C43-4206-A206-6C6FA17E67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4B8B8-A4B8-4746-B397-C5F8680F2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23AF-4F69-4E12-883D-4F08B495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E714F-5377-4BE5-9D7B-BB466352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10332-F993-42FE-A138-F62AD776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8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10505739" y="321496"/>
            <a:ext cx="348260" cy="301168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0"/>
          <p:cNvSpPr/>
          <p:nvPr/>
        </p:nvSpPr>
        <p:spPr>
          <a:xfrm>
            <a:off x="1365229" y="6014148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0"/>
          <p:cNvSpPr/>
          <p:nvPr/>
        </p:nvSpPr>
        <p:spPr>
          <a:xfrm>
            <a:off x="415672" y="5723467"/>
            <a:ext cx="680091" cy="585595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0"/>
          <p:cNvSpPr/>
          <p:nvPr/>
        </p:nvSpPr>
        <p:spPr>
          <a:xfrm>
            <a:off x="374729" y="4991226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0"/>
          <p:cNvSpPr/>
          <p:nvPr/>
        </p:nvSpPr>
        <p:spPr>
          <a:xfrm>
            <a:off x="10943027" y="5742424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0"/>
          <p:cNvSpPr/>
          <p:nvPr/>
        </p:nvSpPr>
        <p:spPr>
          <a:xfrm>
            <a:off x="10943034" y="705167"/>
            <a:ext cx="838325" cy="82870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0"/>
          <p:cNvSpPr/>
          <p:nvPr/>
        </p:nvSpPr>
        <p:spPr>
          <a:xfrm>
            <a:off x="10328570" y="1030100"/>
            <a:ext cx="520967" cy="755133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429933" y="693867"/>
            <a:ext cx="4056400" cy="42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6667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64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83" indent="0" algn="ctr">
              <a:buNone/>
              <a:defRPr/>
            </a:lvl2pPr>
            <a:lvl3pPr marL="914173" indent="0" algn="ctr">
              <a:buNone/>
              <a:defRPr/>
            </a:lvl3pPr>
            <a:lvl4pPr marL="1371260" indent="0" algn="ctr">
              <a:buNone/>
              <a:defRPr/>
            </a:lvl4pPr>
            <a:lvl5pPr marL="1828346" indent="0" algn="ctr">
              <a:buNone/>
              <a:defRPr/>
            </a:lvl5pPr>
            <a:lvl6pPr marL="2285438" indent="0" algn="ctr">
              <a:buNone/>
              <a:defRPr/>
            </a:lvl6pPr>
            <a:lvl7pPr marL="2742518" indent="0" algn="ctr">
              <a:buNone/>
              <a:defRPr/>
            </a:lvl7pPr>
            <a:lvl8pPr marL="3199600" indent="0" algn="ctr">
              <a:buNone/>
              <a:defRPr/>
            </a:lvl8pPr>
            <a:lvl9pPr marL="36566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D761-38AD-498B-B78C-95E105D47A1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1978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14B02-FD23-48F7-9D90-14D1F7059D4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093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3" indent="0">
              <a:buNone/>
              <a:defRPr sz="1900"/>
            </a:lvl2pPr>
            <a:lvl3pPr marL="914173" indent="0">
              <a:buNone/>
              <a:defRPr sz="1600"/>
            </a:lvl3pPr>
            <a:lvl4pPr marL="1371260" indent="0">
              <a:buNone/>
              <a:defRPr sz="1500"/>
            </a:lvl4pPr>
            <a:lvl5pPr marL="1828346" indent="0">
              <a:buNone/>
              <a:defRPr sz="1500"/>
            </a:lvl5pPr>
            <a:lvl6pPr marL="2285438" indent="0">
              <a:buNone/>
              <a:defRPr sz="1500"/>
            </a:lvl6pPr>
            <a:lvl7pPr marL="2742518" indent="0">
              <a:buNone/>
              <a:defRPr sz="1500"/>
            </a:lvl7pPr>
            <a:lvl8pPr marL="3199600" indent="0">
              <a:buNone/>
              <a:defRPr sz="1500"/>
            </a:lvl8pPr>
            <a:lvl9pPr marL="365668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1CF5-8202-4BCE-8476-FB3F36683F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4483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9138-2789-4326-87BB-BA4840FB3B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2958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BC467-42D5-4F6B-9536-988326F2895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5860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7CBF5-1450-484F-AE73-988D929C96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33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47DA1-A273-4A3D-811C-670296E2840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2586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2DE2-B854-4F76-B616-254A0953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10FF1-7F12-4037-BB20-96ABE5943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1BC59-5CF7-4B8A-887A-D9E00A89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88DC3-E381-4770-8B01-A2B38DF3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2DFFA-C379-4731-B2AD-B44638BA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26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83" indent="0">
              <a:buNone/>
              <a:defRPr sz="1200"/>
            </a:lvl2pPr>
            <a:lvl3pPr marL="914173" indent="0">
              <a:buNone/>
              <a:defRPr sz="1100"/>
            </a:lvl3pPr>
            <a:lvl4pPr marL="1371260" indent="0">
              <a:buNone/>
              <a:defRPr sz="900"/>
            </a:lvl4pPr>
            <a:lvl5pPr marL="1828346" indent="0">
              <a:buNone/>
              <a:defRPr sz="900"/>
            </a:lvl5pPr>
            <a:lvl6pPr marL="2285438" indent="0">
              <a:buNone/>
              <a:defRPr sz="900"/>
            </a:lvl6pPr>
            <a:lvl7pPr marL="2742518" indent="0">
              <a:buNone/>
              <a:defRPr sz="900"/>
            </a:lvl7pPr>
            <a:lvl8pPr marL="3199600" indent="0">
              <a:buNone/>
              <a:defRPr sz="900"/>
            </a:lvl8pPr>
            <a:lvl9pPr marL="36566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BCB90-296D-48DF-8DC0-F8372564F19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3774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83" indent="0">
              <a:buNone/>
              <a:defRPr sz="1200"/>
            </a:lvl2pPr>
            <a:lvl3pPr marL="914173" indent="0">
              <a:buNone/>
              <a:defRPr sz="1100"/>
            </a:lvl3pPr>
            <a:lvl4pPr marL="1371260" indent="0">
              <a:buNone/>
              <a:defRPr sz="900"/>
            </a:lvl4pPr>
            <a:lvl5pPr marL="1828346" indent="0">
              <a:buNone/>
              <a:defRPr sz="900"/>
            </a:lvl5pPr>
            <a:lvl6pPr marL="2285438" indent="0">
              <a:buNone/>
              <a:defRPr sz="900"/>
            </a:lvl6pPr>
            <a:lvl7pPr marL="2742518" indent="0">
              <a:buNone/>
              <a:defRPr sz="900"/>
            </a:lvl7pPr>
            <a:lvl8pPr marL="3199600" indent="0">
              <a:buNone/>
              <a:defRPr sz="900"/>
            </a:lvl8pPr>
            <a:lvl9pPr marL="36566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2C58D-920C-4E0B-948B-F8D038F381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2808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0B20-B641-40EE-B7F6-B5B6AE5E3D0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9854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350A-12E2-4450-91DB-68763CE7D8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4551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D2E4-E7AE-4C99-84FC-1C64AE233DB9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24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42F7-913D-4CD7-ACAD-1D62E5030F3D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99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B9B2A-A0E6-40BD-98A6-CFA23D72A532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53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84134-6D7E-4A61-95A0-6E6E4EE42774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67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12F7-2F32-42D4-BB75-479C7CF4F305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76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B1D7B-0E6F-430F-8EFE-B2F340B93E39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7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0236-AC9D-4D2C-A82A-CB4FB77F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87E0A-EECD-4F6B-8F5F-5A9816A98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EA49-208C-4F76-9EC2-F62DB27C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15FC3-296B-40A9-B654-E38D5E85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BD2D6-A4E7-4087-8736-96140C74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0DF5-C57D-48A0-8CE6-5B4168D9DAB1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69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E9CC3-441D-48F6-94A5-F8C21FF21BC8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6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36263-0F39-49F6-8169-E5D4417F047A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8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559D0-7E82-4462-90D2-D0A55F50411A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9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BC13D-538E-4138-A05A-0669F8A1E4FD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7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10505739" y="321496"/>
            <a:ext cx="348260" cy="301168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0"/>
          <p:cNvSpPr/>
          <p:nvPr/>
        </p:nvSpPr>
        <p:spPr>
          <a:xfrm>
            <a:off x="1365229" y="6014148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0"/>
          <p:cNvSpPr/>
          <p:nvPr/>
        </p:nvSpPr>
        <p:spPr>
          <a:xfrm>
            <a:off x="415672" y="5723467"/>
            <a:ext cx="680091" cy="585595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0"/>
          <p:cNvSpPr/>
          <p:nvPr/>
        </p:nvSpPr>
        <p:spPr>
          <a:xfrm>
            <a:off x="374729" y="4991226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0"/>
          <p:cNvSpPr/>
          <p:nvPr/>
        </p:nvSpPr>
        <p:spPr>
          <a:xfrm>
            <a:off x="10943027" y="5742424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0"/>
          <p:cNvSpPr/>
          <p:nvPr/>
        </p:nvSpPr>
        <p:spPr>
          <a:xfrm>
            <a:off x="10943034" y="705167"/>
            <a:ext cx="838325" cy="82870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0"/>
          <p:cNvSpPr/>
          <p:nvPr/>
        </p:nvSpPr>
        <p:spPr>
          <a:xfrm>
            <a:off x="10328570" y="1030100"/>
            <a:ext cx="520967" cy="755133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429933" y="693867"/>
            <a:ext cx="4056400" cy="42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6667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56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038F-697C-4484-95EC-C42D1ABA0A91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77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038F-697C-4484-95EC-C42D1ABA0A91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17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55CF-22DE-46A9-BE75-0ECB2719B55E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20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0D2DF-6869-4154-A69E-6D7017CC5CC3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63EA-A781-4342-B708-8434A367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EA6C-E0FC-47FD-89D5-710F1689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7EB69-D846-45A9-A684-0174AD31D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77EF9-7872-4020-8E01-EEDB31AD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033AE-F33B-4AF2-8B56-3F6413FD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4D6E7-8354-408D-88F3-3CB328A1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66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C2E59-B58D-4F80-8CBF-0EC77F24BC08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84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94656-D239-4599-9733-889C14B64AE6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767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721A-E39B-45A3-948D-B86AF43E4A87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21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A0CDB-EC0B-4F93-B817-7DCE69B9A68F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44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1584E-DD7F-4189-9852-1ECC73905DCB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27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D5265-06BF-4821-8F2D-9654054A6D16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9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0DFA8-FFD0-45A9-88D7-AE5F4DD68F5A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65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7D233-6388-410C-85A3-FC3960AACB63}" type="slidenum">
              <a:rPr lang="en-US" alt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6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10505739" y="321496"/>
            <a:ext cx="348260" cy="301168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0"/>
          <p:cNvSpPr/>
          <p:nvPr/>
        </p:nvSpPr>
        <p:spPr>
          <a:xfrm>
            <a:off x="1365229" y="6014148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0"/>
          <p:cNvSpPr/>
          <p:nvPr/>
        </p:nvSpPr>
        <p:spPr>
          <a:xfrm>
            <a:off x="415672" y="5723467"/>
            <a:ext cx="680091" cy="585595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0"/>
          <p:cNvSpPr/>
          <p:nvPr/>
        </p:nvSpPr>
        <p:spPr>
          <a:xfrm>
            <a:off x="374729" y="4991226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0"/>
          <p:cNvSpPr/>
          <p:nvPr/>
        </p:nvSpPr>
        <p:spPr>
          <a:xfrm>
            <a:off x="10943027" y="5742424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0"/>
          <p:cNvSpPr/>
          <p:nvPr/>
        </p:nvSpPr>
        <p:spPr>
          <a:xfrm>
            <a:off x="10943034" y="705167"/>
            <a:ext cx="838325" cy="82870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0"/>
          <p:cNvSpPr/>
          <p:nvPr/>
        </p:nvSpPr>
        <p:spPr>
          <a:xfrm>
            <a:off x="10328570" y="1030100"/>
            <a:ext cx="520967" cy="755133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429933" y="693867"/>
            <a:ext cx="4056400" cy="42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6667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78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C3FA-1928-457B-BE29-122FF00E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C2AC1-1F6A-46F8-9E02-63FA6A46F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68F12-01E8-47F2-94EF-1C3CBAA9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75EF4-5394-47F4-90BB-BAB393160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7C4FB9-1050-4EC9-957A-1224E129D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88ADB-8562-4C26-8E09-0E580EEC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3AE10-9E23-430F-AEA0-12F12859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BC5F5-5E36-4DA6-A134-9388A2214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7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60DA-1E0B-4856-BC02-27F646EC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F133B-4B0F-47E0-9950-68C263B2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9954F-ABD3-4366-9054-C230B435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2F20D-9FC3-4EFB-A9FA-5F256440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0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4EDAC-96E5-409F-8AA4-52A7F65EE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D3097-86D9-4C0A-B274-0ACD1E90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A72C-B64D-41E1-BC0B-0E53C8AB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D0C42-0DDC-4DBC-B00E-5F8D90F1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922DC-F2C1-4B61-9CF7-26B009639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0D97-B157-4BC4-A462-1ADFA0A17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BD33E-1F3A-4CF0-B116-811FCAD4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47C214-8361-4DF9-B4D3-3667818D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DE513-548E-4111-8D47-9715A4FD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91B4-8449-4395-A69C-EADC9AA0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73D96-0F53-4DD3-A05B-3D0FF8C7F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1BB7D-5954-47C0-9560-85395C387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3E6FC-618A-4985-A332-E89BC5D9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0B67-99A5-4193-AC54-1AB55258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E3A8C-7E61-4117-A8D6-3F1DC790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2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4B1D7-802B-4028-B82B-3E6F3524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71516-4C7B-4996-B4B9-6F5284818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A754-9C8B-45C7-9B5D-6D83E6591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9076C-EDCB-4AC2-B042-2F8F5F81A0CE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A232-173F-4C3F-B0A9-7D10A8308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3A3B-7510-4E83-9254-37A57AB66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C2CA-577C-423E-BC79-E1E175BB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8" rIns="9142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8" rIns="9142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8" rIns="91420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8" rIns="91420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8" rIns="91420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 i="0" smtClean="0">
                <a:latin typeface="Arial" pitchFamily="34" charset="0"/>
              </a:defRPr>
            </a:lvl1pPr>
          </a:lstStyle>
          <a:p>
            <a:pPr>
              <a:defRPr/>
            </a:pPr>
            <a:fld id="{5EA597CD-C9E6-446D-89AF-0E8A5F38B5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67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18" indent="-34281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8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18" indent="-2285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00" indent="-2285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883" indent="-2285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73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060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146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238" indent="-2285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7F8433-9124-4D03-8EA6-7E8F93853235}" type="slidenum">
              <a:rPr lang="en-US" altLang="vi-VN" i="1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10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6183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7B91D2-281F-4F21-9644-4802384FD12E}" type="slidenum">
              <a:rPr lang="en-US" altLang="vi-VN" i="1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24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 i="1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47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96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43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91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07" indent="-45710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4a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2.m4a"/><Relationship Id="rId15" Type="http://schemas.openxmlformats.org/officeDocument/2006/relationships/image" Target="../media/image8.gif"/><Relationship Id="rId10" Type="http://schemas.openxmlformats.org/officeDocument/2006/relationships/image" Target="../media/image3.png"/><Relationship Id="rId4" Type="http://schemas.microsoft.com/office/2007/relationships/media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12.mp4"/><Relationship Id="rId7" Type="http://schemas.openxmlformats.org/officeDocument/2006/relationships/image" Target="../media/image23.jpeg"/><Relationship Id="rId2" Type="http://schemas.microsoft.com/office/2007/relationships/media" Target="../media/media12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10" Type="http://schemas.openxmlformats.org/officeDocument/2006/relationships/image" Target="../media/image11.png"/><Relationship Id="rId4" Type="http://schemas.microsoft.com/office/2007/relationships/media" Target="../media/media13.m4a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9.jpeg"/><Relationship Id="rId5" Type="http://schemas.openxmlformats.org/officeDocument/2006/relationships/image" Target="../media/image21.gi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5.mp4"/><Relationship Id="rId7" Type="http://schemas.openxmlformats.org/officeDocument/2006/relationships/image" Target="../media/image30.png"/><Relationship Id="rId2" Type="http://schemas.microsoft.com/office/2007/relationships/media" Target="../media/media15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4a"/><Relationship Id="rId4" Type="http://schemas.microsoft.com/office/2007/relationships/media" Target="../media/media16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8.m4a"/><Relationship Id="rId7" Type="http://schemas.openxmlformats.org/officeDocument/2006/relationships/image" Target="../media/image33.jpeg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21.gif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1.png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21.gif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1.png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21.gif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21.mp4"/><Relationship Id="rId7" Type="http://schemas.openxmlformats.org/officeDocument/2006/relationships/image" Target="../media/image23.jpeg"/><Relationship Id="rId2" Type="http://schemas.microsoft.com/office/2007/relationships/media" Target="../media/media21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2.m4a"/><Relationship Id="rId4" Type="http://schemas.microsoft.com/office/2007/relationships/media" Target="../media/media22.m4a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1.png"/><Relationship Id="rId2" Type="http://schemas.microsoft.com/office/2007/relationships/media" Target="../media/media23.m4a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4.m4a"/><Relationship Id="rId7" Type="http://schemas.openxmlformats.org/officeDocument/2006/relationships/image" Target="../media/image36.jpeg"/><Relationship Id="rId2" Type="http://schemas.microsoft.com/office/2007/relationships/media" Target="../media/media24.m4a"/><Relationship Id="rId1" Type="http://schemas.openxmlformats.org/officeDocument/2006/relationships/tags" Target="../tags/tag19.xml"/><Relationship Id="rId6" Type="http://schemas.openxmlformats.org/officeDocument/2006/relationships/image" Target="../media/image21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3.m4a"/><Relationship Id="rId7" Type="http://schemas.openxmlformats.org/officeDocument/2006/relationships/image" Target="../media/image13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11.png"/><Relationship Id="rId2" Type="http://schemas.microsoft.com/office/2007/relationships/media" Target="../media/media25.m4a"/><Relationship Id="rId1" Type="http://schemas.openxmlformats.org/officeDocument/2006/relationships/tags" Target="../tags/tag20.xml"/><Relationship Id="rId6" Type="http://schemas.openxmlformats.org/officeDocument/2006/relationships/image" Target="../media/image21.gif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26.m4a"/><Relationship Id="rId7" Type="http://schemas.openxmlformats.org/officeDocument/2006/relationships/image" Target="../media/image38.png"/><Relationship Id="rId2" Type="http://schemas.microsoft.com/office/2007/relationships/media" Target="../media/media26.m4a"/><Relationship Id="rId1" Type="http://schemas.openxmlformats.org/officeDocument/2006/relationships/tags" Target="../tags/tag21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8.m4a"/><Relationship Id="rId7" Type="http://schemas.openxmlformats.org/officeDocument/2006/relationships/image" Target="../media/image21.gif"/><Relationship Id="rId2" Type="http://schemas.microsoft.com/office/2007/relationships/media" Target="../media/media28.m4a"/><Relationship Id="rId1" Type="http://schemas.openxmlformats.org/officeDocument/2006/relationships/tags" Target="../tags/tag22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9.m4a"/><Relationship Id="rId7" Type="http://schemas.openxmlformats.org/officeDocument/2006/relationships/image" Target="../media/image21.gif"/><Relationship Id="rId2" Type="http://schemas.microsoft.com/office/2007/relationships/media" Target="../media/media29.m4a"/><Relationship Id="rId1" Type="http://schemas.openxmlformats.org/officeDocument/2006/relationships/tags" Target="../tags/tag23.xml"/><Relationship Id="rId6" Type="http://schemas.openxmlformats.org/officeDocument/2006/relationships/image" Target="../media/image41.gif"/><Relationship Id="rId5" Type="http://schemas.openxmlformats.org/officeDocument/2006/relationships/hyperlink" Target="http://butterflywebsite.com/clipart/Btflyorg.gif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1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1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9.mp4"/><Relationship Id="rId7" Type="http://schemas.openxmlformats.org/officeDocument/2006/relationships/image" Target="../media/image23.jpeg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media11.m4a"/><Relationship Id="rId7" Type="http://schemas.openxmlformats.org/officeDocument/2006/relationships/image" Target="../media/image27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9275" y="4233052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6983895" y="-32831"/>
            <a:ext cx="52155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38" y="-33123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3" y="921361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sp>
        <p:nvSpPr>
          <p:cNvPr id="15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347730" y="1399879"/>
            <a:ext cx="7701566" cy="2991817"/>
          </a:xfrm>
          <a:prstGeom prst="cloudCallout">
            <a:avLst>
              <a:gd name="adj1" fmla="val -24845"/>
              <a:gd name="adj2" fmla="val 36021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55925" y="1495670"/>
            <a:ext cx="1063852" cy="828313"/>
          </a:xfrm>
          <a:prstGeom prst="rect">
            <a:avLst/>
          </a:prstGeom>
        </p:spPr>
      </p:pic>
      <p:sp>
        <p:nvSpPr>
          <p:cNvPr id="23" name="WordArt 14">
            <a:extLst>
              <a:ext uri="{FF2B5EF4-FFF2-40B4-BE49-F238E27FC236}">
                <a16:creationId xmlns:a16="http://schemas.microsoft.com/office/drawing/2014/main" id="{472B1D53-25F3-4956-8B60-B31E8C522E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2714" y="1976227"/>
            <a:ext cx="7020305" cy="20754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0" tIns="45718" rIns="91420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BÀI GIẢNG TRỰC TUYẾN</a:t>
            </a:r>
          </a:p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TẬP VIẾT - LỚP 3</a:t>
            </a:r>
          </a:p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TUẦN 6</a:t>
            </a:r>
          </a:p>
        </p:txBody>
      </p:sp>
      <p:pic>
        <p:nvPicPr>
          <p:cNvPr id="10" name="Nhạc Không Lời Thư Giãn Đầu Óc Tuyệt Hay  Nhạc Piano Nhẹ Nhàng Giúp Giảm Stress Cực Hiệu Quả">
            <a:hlinkClick r:id="" action="ppaction://media"/>
            <a:extLst>
              <a:ext uri="{FF2B5EF4-FFF2-40B4-BE49-F238E27FC236}">
                <a16:creationId xmlns:a16="http://schemas.microsoft.com/office/drawing/2014/main" id="{8AA56E3C-E6A5-4858-8547-B730D9510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37954" y="5567122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781CC9-42BE-4FC6-A5C3-04DB7375E6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1599">
        <p15:prstTrans prst="curtains"/>
      </p:transition>
    </mc:Choice>
    <mc:Fallback xmlns="">
      <p:transition spd="slow" advTm="11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995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  <p:extLst>
    <p:ext uri="{E180D4A7-C9FB-4DFB-919C-405C955672EB}">
      <p14:showEvtLst xmlns:p14="http://schemas.microsoft.com/office/powerpoint/2010/main">
        <p14:playEvt time="61" objId="10"/>
        <p14:stopEvt time="11599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ƯỚNG DẪN VIẾT CHỮ HOA Đ 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8C63DF44-D746-4D4D-8EB2-856A7BEC3E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31">
            <a:extLst>
              <a:ext uri="{FF2B5EF4-FFF2-40B4-BE49-F238E27FC236}">
                <a16:creationId xmlns:a16="http://schemas.microsoft.com/office/drawing/2014/main" id="{43779BF9-DB9F-41FD-95B2-9182D5BD6DC0}"/>
              </a:ext>
            </a:extLst>
          </p:cNvPr>
          <p:cNvGrpSpPr>
            <a:grpSpLocks/>
          </p:cNvGrpSpPr>
          <p:nvPr/>
        </p:nvGrpSpPr>
        <p:grpSpPr bwMode="auto">
          <a:xfrm>
            <a:off x="0" y="-58739"/>
            <a:ext cx="12192000" cy="6916739"/>
            <a:chOff x="0" y="-24"/>
            <a:chExt cx="5773" cy="4357"/>
          </a:xfrm>
        </p:grpSpPr>
        <p:pic>
          <p:nvPicPr>
            <p:cNvPr id="7" name="Picture 32" descr="N3">
              <a:extLst>
                <a:ext uri="{FF2B5EF4-FFF2-40B4-BE49-F238E27FC236}">
                  <a16:creationId xmlns:a16="http://schemas.microsoft.com/office/drawing/2014/main" id="{066D8A69-379F-4B2F-85A7-171A4C0F4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3" descr="N3">
              <a:extLst>
                <a:ext uri="{FF2B5EF4-FFF2-40B4-BE49-F238E27FC236}">
                  <a16:creationId xmlns:a16="http://schemas.microsoft.com/office/drawing/2014/main" id="{B4610DB8-3E7A-4BD0-82E4-C0A329EAC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4" descr="N3">
              <a:extLst>
                <a:ext uri="{FF2B5EF4-FFF2-40B4-BE49-F238E27FC236}">
                  <a16:creationId xmlns:a16="http://schemas.microsoft.com/office/drawing/2014/main" id="{D927E4CF-2832-4A47-B824-1AAA92718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5" descr="N3">
              <a:extLst>
                <a:ext uri="{FF2B5EF4-FFF2-40B4-BE49-F238E27FC236}">
                  <a16:creationId xmlns:a16="http://schemas.microsoft.com/office/drawing/2014/main" id="{D361C3B8-F92A-4601-BFC4-FF6A003D3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64467A-E5F4-4CB0-A2C3-5120731F3D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8574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5">
        <p15:prstTrans prst="pageCurlDouble"/>
      </p:transition>
    </mc:Choice>
    <mc:Fallback xmlns="">
      <p:transition spd="slow" advTm="3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65" objId="2"/>
        <p14:stopEvt time="315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870075" y="1062040"/>
            <a:ext cx="8686800" cy="579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l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413248" y="2101304"/>
            <a:ext cx="6559296" cy="33239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28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800" b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1: </a:t>
            </a:r>
            <a:r>
              <a:rPr lang="en-US" altLang="en-US" sz="2800" dirty="0" err="1">
                <a:latin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kết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2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cơ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cong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trái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lượn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ngang</a:t>
            </a:r>
            <a:r>
              <a:rPr lang="en-US" altLang="en-US" sz="2800" dirty="0"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2: </a:t>
            </a:r>
            <a:r>
              <a:rPr lang="en-US" altLang="en-US" sz="2800" dirty="0" err="1">
                <a:latin typeface="Times New Roman" pitchFamily="18" charset="0"/>
              </a:rPr>
              <a:t>Kết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hợp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cơ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</a:rPr>
              <a:t>khuyết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ngược</a:t>
            </a:r>
            <a:r>
              <a:rPr lang="en-US" altLang="en-US" sz="2800" dirty="0">
                <a:latin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</a:rPr>
              <a:t>khuyết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xuôi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móc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ngược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phải</a:t>
            </a:r>
            <a:r>
              <a:rPr lang="en-US" altLang="en-US" sz="2800" dirty="0"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</a:rPr>
              <a:t>Nét</a:t>
            </a:r>
            <a:r>
              <a:rPr lang="en-US" altLang="en-US" sz="2800" dirty="0">
                <a:latin typeface="Times New Roman" pitchFamily="18" charset="0"/>
              </a:rPr>
              <a:t> 3: </a:t>
            </a:r>
            <a:r>
              <a:rPr lang="en-US" altLang="en-US" sz="2800" dirty="0" err="1">
                <a:latin typeface="Times New Roman" pitchFamily="18" charset="0"/>
              </a:rPr>
              <a:t>Thẳng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đứng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ngắn</a:t>
            </a:r>
            <a:r>
              <a:rPr lang="en-US" altLang="en-US" sz="2800" dirty="0">
                <a:latin typeface="Times New Roman" pitchFamily="18" charset="0"/>
              </a:rPr>
              <a:t>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981200" y="5867414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l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743200" y="239724"/>
            <a:ext cx="6629400" cy="6413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ctr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8" name="Group 31">
            <a:extLst>
              <a:ext uri="{FF2B5EF4-FFF2-40B4-BE49-F238E27FC236}">
                <a16:creationId xmlns:a16="http://schemas.microsoft.com/office/drawing/2014/main" id="{3BFCD0B8-8AE3-45A5-8159-579DEC93C078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58739"/>
            <a:ext cx="12192000" cy="6916739"/>
            <a:chOff x="0" y="-24"/>
            <a:chExt cx="5773" cy="4357"/>
          </a:xfrm>
        </p:grpSpPr>
        <p:pic>
          <p:nvPicPr>
            <p:cNvPr id="10" name="Picture 32" descr="N3">
              <a:extLst>
                <a:ext uri="{FF2B5EF4-FFF2-40B4-BE49-F238E27FC236}">
                  <a16:creationId xmlns:a16="http://schemas.microsoft.com/office/drawing/2014/main" id="{42467BEB-B263-4500-90BE-A6283DB09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3" descr="N3">
              <a:extLst>
                <a:ext uri="{FF2B5EF4-FFF2-40B4-BE49-F238E27FC236}">
                  <a16:creationId xmlns:a16="http://schemas.microsoft.com/office/drawing/2014/main" id="{885CC640-8C0E-4393-9ABC-400D868F7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N3">
              <a:extLst>
                <a:ext uri="{FF2B5EF4-FFF2-40B4-BE49-F238E27FC236}">
                  <a16:creationId xmlns:a16="http://schemas.microsoft.com/office/drawing/2014/main" id="{50CEBD62-62BB-4AE7-9AE5-7F8CDE901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" descr="N3">
              <a:extLst>
                <a:ext uri="{FF2B5EF4-FFF2-40B4-BE49-F238E27FC236}">
                  <a16:creationId xmlns:a16="http://schemas.microsoft.com/office/drawing/2014/main" id="{1D5C98C0-CF52-463B-B44E-72B13DD26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460641AA-B8AB-4F77-8994-95A1F9AA8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17125" r="7149" b="22394"/>
          <a:stretch/>
        </p:blipFill>
        <p:spPr bwMode="auto">
          <a:xfrm>
            <a:off x="1072713" y="1868161"/>
            <a:ext cx="3394191" cy="36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82CE34-B27E-4592-8F19-E39B685C27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83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993">
        <p15:prstTrans prst="pageCurlDouble"/>
      </p:transition>
    </mc:Choice>
    <mc:Fallback xmlns="">
      <p:transition spd="slow" advTm="68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43" grpId="0" animBg="1"/>
      <p:bldP spid="412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F32B-90FE-4883-8FC6-CA664F75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_20210816_093504_HƯỚNG DẪN VIẾT CHỮ HOA H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A0BC472-136C-45A4-9041-93C47B7B0DC4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506" y="235364"/>
            <a:ext cx="10865885" cy="6111922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1B5F0A-825E-48CF-9ED7-8C64382460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0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7" objId="4"/>
        <p14:stopEvt time="214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ctrTitle"/>
          </p:nvPr>
        </p:nvSpPr>
        <p:spPr>
          <a:xfrm>
            <a:off x="914400" y="639236"/>
            <a:ext cx="10363200" cy="1468967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vi-VN" altLang="en-US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2971801" y="2667000"/>
            <a:ext cx="5784851" cy="1295400"/>
          </a:xfrm>
          <a:prstGeom prst="rect">
            <a:avLst/>
          </a:prstGeom>
        </p:spPr>
        <p:txBody>
          <a:bodyPr wrap="none" lIns="91420" tIns="45718" rIns="91420" bIns="45718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D, Đ, 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9317B2-B7AF-4345-931D-8DF4570160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00231"/>
      </p:ext>
    </p:extLst>
  </p:cSld>
  <p:clrMapOvr>
    <a:masterClrMapping/>
  </p:clrMapOvr>
  <p:transition spd="slow" advTm="27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7E6968-FB50-4688-B1E7-E0B765208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727ACF5E-7BFD-47CE-8590-D801FBCF63FC}"/>
              </a:ext>
            </a:extLst>
          </p:cNvPr>
          <p:cNvGrpSpPr>
            <a:grpSpLocks/>
          </p:cNvGrpSpPr>
          <p:nvPr/>
        </p:nvGrpSpPr>
        <p:grpSpPr bwMode="auto">
          <a:xfrm>
            <a:off x="0" y="-58739"/>
            <a:ext cx="12192000" cy="6916739"/>
            <a:chOff x="0" y="-24"/>
            <a:chExt cx="5773" cy="4357"/>
          </a:xfrm>
        </p:grpSpPr>
        <p:pic>
          <p:nvPicPr>
            <p:cNvPr id="5" name="Picture 32" descr="N3">
              <a:extLst>
                <a:ext uri="{FF2B5EF4-FFF2-40B4-BE49-F238E27FC236}">
                  <a16:creationId xmlns:a16="http://schemas.microsoft.com/office/drawing/2014/main" id="{0F2D18A2-DB7F-4C2A-B8C5-BE4A76ADC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3" descr="N3">
              <a:extLst>
                <a:ext uri="{FF2B5EF4-FFF2-40B4-BE49-F238E27FC236}">
                  <a16:creationId xmlns:a16="http://schemas.microsoft.com/office/drawing/2014/main" id="{F37770F4-46D7-4506-812F-36F05639E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4" descr="N3">
              <a:extLst>
                <a:ext uri="{FF2B5EF4-FFF2-40B4-BE49-F238E27FC236}">
                  <a16:creationId xmlns:a16="http://schemas.microsoft.com/office/drawing/2014/main" id="{AB2F559A-DE95-44DC-B993-E25C97930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5" descr="N3">
              <a:extLst>
                <a:ext uri="{FF2B5EF4-FFF2-40B4-BE49-F238E27FC236}">
                  <a16:creationId xmlns:a16="http://schemas.microsoft.com/office/drawing/2014/main" id="{0AA5A756-4838-47EC-AFB3-1B7423309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B36F5B64-455A-4C12-B700-6BBAA804B181}"/>
              </a:ext>
            </a:extLst>
          </p:cNvPr>
          <p:cNvGrpSpPr>
            <a:grpSpLocks/>
          </p:cNvGrpSpPr>
          <p:nvPr/>
        </p:nvGrpSpPr>
        <p:grpSpPr bwMode="auto">
          <a:xfrm>
            <a:off x="944563" y="369706"/>
            <a:ext cx="8199437" cy="646331"/>
            <a:chOff x="944563" y="174307"/>
            <a:chExt cx="8199437" cy="64748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C46CD-C05E-451C-86BB-EFF6460D7AD6}"/>
                </a:ext>
              </a:extLst>
            </p:cNvPr>
            <p:cNvCxnSpPr/>
            <p:nvPr/>
          </p:nvCxnSpPr>
          <p:spPr>
            <a:xfrm>
              <a:off x="1066800" y="667307"/>
              <a:ext cx="80772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AB8ED145-4571-4F3E-82C0-0D03D09B9FE1}"/>
                </a:ext>
              </a:extLst>
            </p:cNvPr>
            <p:cNvSpPr/>
            <p:nvPr/>
          </p:nvSpPr>
          <p:spPr>
            <a:xfrm>
              <a:off x="944563" y="174307"/>
              <a:ext cx="46037" cy="4770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7D5B4DBC-D55F-4B8B-A4DF-71EC162E9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174307"/>
              <a:ext cx="7772400" cy="64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E37275ED-EFC8-457D-BAE0-05E195933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r="3948"/>
          <a:stretch/>
        </p:blipFill>
        <p:spPr bwMode="auto">
          <a:xfrm>
            <a:off x="6403848" y="900683"/>
            <a:ext cx="3364992" cy="11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365FA3DF-E90D-4ADB-A087-0B92B5E9D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782" y="2850698"/>
            <a:ext cx="5724144" cy="31454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6" tIns="45718" rIns="91426" bIns="45718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buClr>
                <a:srgbClr val="000000"/>
              </a:buClr>
              <a:buNone/>
            </a:pP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kern="0" dirty="0">
                <a:solidFill>
                  <a:srgbClr val="FE98B0">
                    <a:lumMod val="75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Anh Kim Đồng (tên thật là Nông Văn Dền) (1928 – 1943), dân tộc Nùng, tại bản Nà Mạ, xã Trường Hà, huyện Hà Quảng, tỉnh Cao Bằng. </a:t>
            </a: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16" descr="Kim Đồng – Wikipedia tiếng Việt">
            <a:extLst>
              <a:ext uri="{FF2B5EF4-FFF2-40B4-BE49-F238E27FC236}">
                <a16:creationId xmlns:a16="http://schemas.microsoft.com/office/drawing/2014/main" id="{947D35EE-5875-4563-95B3-24F81D3C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49" y="1366316"/>
            <a:ext cx="3650485" cy="48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D966B40-B88F-42E4-8F72-D44FA32126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39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318">
        <p15:prstTrans prst="pageCurlDouble"/>
      </p:transition>
    </mc:Choice>
    <mc:Fallback xmlns="">
      <p:transition spd="slow" advTm="32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14710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39" name="Group 19"/>
          <p:cNvGrpSpPr>
            <a:grpSpLocks/>
          </p:cNvGrpSpPr>
          <p:nvPr/>
        </p:nvGrpSpPr>
        <p:grpSpPr bwMode="auto">
          <a:xfrm>
            <a:off x="1259420" y="232834"/>
            <a:ext cx="10932583" cy="656166"/>
            <a:chOff x="944563" y="174307"/>
            <a:chExt cx="8199437" cy="493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066800" y="667307"/>
              <a:ext cx="80772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944563" y="174307"/>
              <a:ext cx="46037" cy="4770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0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348" name="TextBox 18"/>
            <p:cNvSpPr txBox="1">
              <a:spLocks noChangeArrowheads="1"/>
            </p:cNvSpPr>
            <p:nvPr/>
          </p:nvSpPr>
          <p:spPr bwMode="auto">
            <a:xfrm>
              <a:off x="990600" y="174307"/>
              <a:ext cx="7772400" cy="47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2190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Từ ứng dụng</a:t>
              </a:r>
            </a:p>
          </p:txBody>
        </p:sp>
      </p:grp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1320804" y="4038605"/>
            <a:ext cx="6948365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4" tIns="60952" rIns="121904" bIns="60952">
            <a:spAutoFit/>
          </a:bodyPr>
          <a:lstStyle/>
          <a:p>
            <a:pPr marL="0" marR="0" lvl="0" indent="0" algn="l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rưỡi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K, Đ, g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320807" y="3225807"/>
            <a:ext cx="8553449" cy="6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marL="0" marR="0" lvl="0" indent="0" algn="l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K, Đ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1320801" y="4851405"/>
            <a:ext cx="6682267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4" tIns="60952" rIns="121904" bIns="60952">
            <a:spAutoFit/>
          </a:bodyPr>
          <a:lstStyle/>
          <a:p>
            <a:pPr marL="0" marR="0" lvl="0" indent="0" algn="l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i, m, ô, n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320800" y="5664208"/>
            <a:ext cx="88297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4" tIns="60952" rIns="121904" bIns="60952">
            <a:spAutoFit/>
          </a:bodyPr>
          <a:lstStyle/>
          <a:p>
            <a:pPr marL="0" marR="0" lvl="0" indent="0" algn="l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r="3948"/>
          <a:stretch/>
        </p:blipFill>
        <p:spPr bwMode="auto">
          <a:xfrm>
            <a:off x="4264129" y="1252376"/>
            <a:ext cx="3364992" cy="11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31">
            <a:extLst>
              <a:ext uri="{FF2B5EF4-FFF2-40B4-BE49-F238E27FC236}">
                <a16:creationId xmlns:a16="http://schemas.microsoft.com/office/drawing/2014/main" id="{802CE809-8A8F-43FA-990B-8497D4E28477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72593"/>
            <a:ext cx="12192000" cy="6916739"/>
            <a:chOff x="0" y="-24"/>
            <a:chExt cx="5773" cy="4357"/>
          </a:xfrm>
        </p:grpSpPr>
        <p:pic>
          <p:nvPicPr>
            <p:cNvPr id="16" name="Picture 32" descr="N3">
              <a:extLst>
                <a:ext uri="{FF2B5EF4-FFF2-40B4-BE49-F238E27FC236}">
                  <a16:creationId xmlns:a16="http://schemas.microsoft.com/office/drawing/2014/main" id="{ADE29968-7F06-4354-81FC-C63C9BFF1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3" descr="N3">
              <a:extLst>
                <a:ext uri="{FF2B5EF4-FFF2-40B4-BE49-F238E27FC236}">
                  <a16:creationId xmlns:a16="http://schemas.microsoft.com/office/drawing/2014/main" id="{FD1460FE-E8FE-47B8-A9B2-33BA67131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4" descr="N3">
              <a:extLst>
                <a:ext uri="{FF2B5EF4-FFF2-40B4-BE49-F238E27FC236}">
                  <a16:creationId xmlns:a16="http://schemas.microsoft.com/office/drawing/2014/main" id="{65745384-1FBB-453E-9AF9-F256D4521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5" descr="N3">
              <a:extLst>
                <a:ext uri="{FF2B5EF4-FFF2-40B4-BE49-F238E27FC236}">
                  <a16:creationId xmlns:a16="http://schemas.microsoft.com/office/drawing/2014/main" id="{41ABDF84-C594-4BC6-B50B-5478C18F4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AC4C21-81A8-4C62-B525-B37C626746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03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960">
        <p15:prstTrans prst="pageCurlDouble"/>
      </p:transition>
    </mc:Choice>
    <mc:Fallback xmlns="">
      <p:transition spd="slow" advTm="51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870075" y="1062040"/>
            <a:ext cx="8686800" cy="579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l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413248" y="2101304"/>
            <a:ext cx="6559296" cy="35394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20" tIns="45718" rIns="91420" bIns="45718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28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800" b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ngang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giống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ở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I).</a:t>
            </a:r>
          </a:p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ngược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hẳn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</a:p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ngược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xoắn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981200" y="5867414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l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743200" y="239724"/>
            <a:ext cx="6629400" cy="6413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ctr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E0F0F-D731-4B92-96E0-A3BECA865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970" y="2125783"/>
            <a:ext cx="3277792" cy="3108543"/>
          </a:xfrm>
          <a:prstGeom prst="rect">
            <a:avLst/>
          </a:prstGeom>
        </p:spPr>
      </p:pic>
      <p:grpSp>
        <p:nvGrpSpPr>
          <p:cNvPr id="8" name="Group 31">
            <a:extLst>
              <a:ext uri="{FF2B5EF4-FFF2-40B4-BE49-F238E27FC236}">
                <a16:creationId xmlns:a16="http://schemas.microsoft.com/office/drawing/2014/main" id="{3BFCD0B8-8AE3-45A5-8159-579DEC93C078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58739"/>
            <a:ext cx="12192000" cy="6916739"/>
            <a:chOff x="0" y="-24"/>
            <a:chExt cx="5773" cy="4357"/>
          </a:xfrm>
        </p:grpSpPr>
        <p:pic>
          <p:nvPicPr>
            <p:cNvPr id="10" name="Picture 32" descr="N3">
              <a:extLst>
                <a:ext uri="{FF2B5EF4-FFF2-40B4-BE49-F238E27FC236}">
                  <a16:creationId xmlns:a16="http://schemas.microsoft.com/office/drawing/2014/main" id="{42467BEB-B263-4500-90BE-A6283DB09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3" descr="N3">
              <a:extLst>
                <a:ext uri="{FF2B5EF4-FFF2-40B4-BE49-F238E27FC236}">
                  <a16:creationId xmlns:a16="http://schemas.microsoft.com/office/drawing/2014/main" id="{885CC640-8C0E-4393-9ABC-400D868F7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N3">
              <a:extLst>
                <a:ext uri="{FF2B5EF4-FFF2-40B4-BE49-F238E27FC236}">
                  <a16:creationId xmlns:a16="http://schemas.microsoft.com/office/drawing/2014/main" id="{50CEBD62-62BB-4AE7-9AE5-7F8CDE901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" descr="N3">
              <a:extLst>
                <a:ext uri="{FF2B5EF4-FFF2-40B4-BE49-F238E27FC236}">
                  <a16:creationId xmlns:a16="http://schemas.microsoft.com/office/drawing/2014/main" id="{1D5C98C0-CF52-463B-B44E-72B13DD26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5CE57C-098C-4231-B385-642226BE2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623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714">
        <p15:prstTrans prst="pageCurlDouble"/>
      </p:transition>
    </mc:Choice>
    <mc:Fallback xmlns="">
      <p:transition spd="slow" advTm="56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43" grpId="0" animBg="1"/>
      <p:bldP spid="412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LE_20210816_093504_HƯỚNG DẪN VIẾT CHỮ HOA K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8311B3D3-F0E9-4821-95B3-16114E0D80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FFE16D-6ED5-4482-998D-503DA5A348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70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1">
        <p15:prstTrans prst="pageCurlDouble"/>
      </p:transition>
    </mc:Choice>
    <mc:Fallback xmlns="">
      <p:transition spd="slow" advTm="1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7" objId="2"/>
        <p14:stopEvt time="137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ctrTitle"/>
          </p:nvPr>
        </p:nvSpPr>
        <p:spPr>
          <a:xfrm>
            <a:off x="914400" y="639235"/>
            <a:ext cx="10363200" cy="1468967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viết từ ứng dụng</a:t>
            </a:r>
            <a:endParaRPr lang="vi-VN" altLang="en-US" b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 r="3948"/>
          <a:stretch/>
        </p:blipFill>
        <p:spPr bwMode="auto">
          <a:xfrm>
            <a:off x="3590309" y="2532535"/>
            <a:ext cx="3364992" cy="11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3EF83A-91E0-46FF-9FD1-9DD9FB541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50829"/>
      </p:ext>
    </p:extLst>
  </p:cSld>
  <p:clrMapOvr>
    <a:masterClrMapping/>
  </p:clrMapOvr>
  <p:transition spd="slow" advTm="143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1"/>
          <p:cNvGrpSpPr>
            <a:grpSpLocks/>
          </p:cNvGrpSpPr>
          <p:nvPr/>
        </p:nvGrpSpPr>
        <p:grpSpPr bwMode="auto">
          <a:xfrm>
            <a:off x="0" y="-38100"/>
            <a:ext cx="12192000" cy="6916738"/>
            <a:chOff x="0" y="-24"/>
            <a:chExt cx="5773" cy="4357"/>
          </a:xfrm>
        </p:grpSpPr>
        <p:pic>
          <p:nvPicPr>
            <p:cNvPr id="20486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33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34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35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3" name="Picture 12" descr="T6     IMG_8228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35181" r="11557" b="55501"/>
          <a:stretch>
            <a:fillRect/>
          </a:stretch>
        </p:blipFill>
        <p:spPr bwMode="auto">
          <a:xfrm>
            <a:off x="1828800" y="1066800"/>
            <a:ext cx="8382000" cy="13668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8" name="AutoShape 14"/>
          <p:cNvSpPr>
            <a:spLocks noChangeArrowheads="1"/>
          </p:cNvSpPr>
          <p:nvPr/>
        </p:nvSpPr>
        <p:spPr bwMode="auto">
          <a:xfrm>
            <a:off x="3048000" y="2667000"/>
            <a:ext cx="6477000" cy="3048000"/>
          </a:xfrm>
          <a:prstGeom prst="cloudCallout">
            <a:avLst>
              <a:gd name="adj1" fmla="val -43528"/>
              <a:gd name="adj2" fmla="val -265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en-US" altLang="en-US"/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4191001" y="3276600"/>
            <a:ext cx="40925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en-US" sz="3600">
                <a:latin typeface="Times New Roman" pitchFamily="18" charset="0"/>
              </a:rPr>
              <a:t>Con người phải chăm học mới khôn ngoan, trưởng thành.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0C950749-FA12-4CB1-A5B9-78FF7FD4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2" y="232834"/>
            <a:ext cx="10363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ứng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7D5AB9-0D5C-43E1-9A24-72F29A8E7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82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598">
        <p15:prstTrans prst="pageCurlDouble"/>
      </p:transition>
    </mc:Choice>
    <mc:Fallback xmlns="">
      <p:transition spd="slow" advTm="31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4638" grpId="0" animBg="1"/>
      <p:bldP spid="1546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ập Viết Lớp 3 - Tập 1">
            <a:extLst>
              <a:ext uri="{FF2B5EF4-FFF2-40B4-BE49-F238E27FC236}">
                <a16:creationId xmlns:a16="http://schemas.microsoft.com/office/drawing/2014/main" id="{797F2225-DF7D-4CC4-B8B5-CCE17AA6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222"/>
            <a:ext cx="3949555" cy="349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ập, Vở,Tập Hoc Sinh Thuận Tiến 4 Ô Li Tại Hồ Chí Minh">
            <a:extLst>
              <a:ext uri="{FF2B5EF4-FFF2-40B4-BE49-F238E27FC236}">
                <a16:creationId xmlns:a16="http://schemas.microsoft.com/office/drawing/2014/main" id="{FE02A4DA-BBD3-4985-BA75-AB1FDDEF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26" y="735889"/>
            <a:ext cx="2449749" cy="31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út tập viết - Bút luyện chữ cho học sinh lớp 1">
            <a:extLst>
              <a:ext uri="{FF2B5EF4-FFF2-40B4-BE49-F238E27FC236}">
                <a16:creationId xmlns:a16="http://schemas.microsoft.com/office/drawing/2014/main" id="{84D2883F-8125-4082-B5EA-5C97995F1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12962" r="23333" b="16495"/>
          <a:stretch/>
        </p:blipFill>
        <p:spPr bwMode="auto">
          <a:xfrm>
            <a:off x="374514" y="4628226"/>
            <a:ext cx="2428817" cy="198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ảng Học Sinh Tiểu Học">
            <a:extLst>
              <a:ext uri="{FF2B5EF4-FFF2-40B4-BE49-F238E27FC236}">
                <a16:creationId xmlns:a16="http://schemas.microsoft.com/office/drawing/2014/main" id="{0D9A89D7-5EF2-42D0-B921-BBE2ACC5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71" y="618020"/>
            <a:ext cx="2906485" cy="2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ộp đựng phấn Mic – VĂN PHÒNG PHẨM - ĐỒ DÙNG HỌC SINH HỒNG HÀ">
            <a:extLst>
              <a:ext uri="{FF2B5EF4-FFF2-40B4-BE49-F238E27FC236}">
                <a16:creationId xmlns:a16="http://schemas.microsoft.com/office/drawing/2014/main" id="{279FFD27-F2C0-4E3C-9C19-3E2580BC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25" y="3887900"/>
            <a:ext cx="2649376" cy="264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40484E-D7E1-463A-8167-41D9E69F4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6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95">
        <p:split orient="vert"/>
      </p:transition>
    </mc:Choice>
    <mc:Fallback xmlns="">
      <p:transition spd="slow" advTm="2919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14710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87" name="Group 19"/>
          <p:cNvGrpSpPr>
            <a:grpSpLocks/>
          </p:cNvGrpSpPr>
          <p:nvPr/>
        </p:nvGrpSpPr>
        <p:grpSpPr bwMode="auto">
          <a:xfrm>
            <a:off x="1259419" y="232834"/>
            <a:ext cx="10932583" cy="656166"/>
            <a:chOff x="944563" y="174307"/>
            <a:chExt cx="8199437" cy="493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066800" y="667307"/>
              <a:ext cx="80772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944563" y="174307"/>
              <a:ext cx="46037" cy="4770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94" name="TextBox 18"/>
            <p:cNvSpPr txBox="1">
              <a:spLocks noChangeArrowheads="1"/>
            </p:cNvSpPr>
            <p:nvPr/>
          </p:nvSpPr>
          <p:spPr bwMode="auto">
            <a:xfrm>
              <a:off x="990600" y="174307"/>
              <a:ext cx="7772400" cy="47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ứng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dụng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" name="Picture 7" descr="T6     IMG_8228"/>
          <p:cNvPicPr>
            <a:picLocks noChangeAspect="1" noChangeArrowheads="1"/>
          </p:cNvPicPr>
          <p:nvPr/>
        </p:nvPicPr>
        <p:blipFill rotWithShape="1"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35495" r="8262" b="56868"/>
          <a:stretch/>
        </p:blipFill>
        <p:spPr bwMode="auto">
          <a:xfrm>
            <a:off x="1290110" y="1471084"/>
            <a:ext cx="9542013" cy="12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1259419" y="3022602"/>
            <a:ext cx="7201639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D, h, g, k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1246719" y="3910944"/>
            <a:ext cx="4944611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31">
            <a:extLst>
              <a:ext uri="{FF2B5EF4-FFF2-40B4-BE49-F238E27FC236}">
                <a16:creationId xmlns:a16="http://schemas.microsoft.com/office/drawing/2014/main" id="{FAFBCE82-EAF2-474B-8FC6-431781604C0F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58739"/>
            <a:ext cx="12192000" cy="6916739"/>
            <a:chOff x="0" y="-24"/>
            <a:chExt cx="5773" cy="4357"/>
          </a:xfrm>
        </p:grpSpPr>
        <p:pic>
          <p:nvPicPr>
            <p:cNvPr id="13" name="Picture 32" descr="N3">
              <a:extLst>
                <a:ext uri="{FF2B5EF4-FFF2-40B4-BE49-F238E27FC236}">
                  <a16:creationId xmlns:a16="http://schemas.microsoft.com/office/drawing/2014/main" id="{6051A140-4D63-4A3E-9CB1-A665BCD3C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3" descr="N3">
              <a:extLst>
                <a:ext uri="{FF2B5EF4-FFF2-40B4-BE49-F238E27FC236}">
                  <a16:creationId xmlns:a16="http://schemas.microsoft.com/office/drawing/2014/main" id="{50523CBD-53D8-4F02-9DCD-97C791FBE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 descr="N3">
              <a:extLst>
                <a:ext uri="{FF2B5EF4-FFF2-40B4-BE49-F238E27FC236}">
                  <a16:creationId xmlns:a16="http://schemas.microsoft.com/office/drawing/2014/main" id="{CDE923AC-A604-46CE-83D7-7BDE0B99F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 descr="N3">
              <a:extLst>
                <a:ext uri="{FF2B5EF4-FFF2-40B4-BE49-F238E27FC236}">
                  <a16:creationId xmlns:a16="http://schemas.microsoft.com/office/drawing/2014/main" id="{BFBD0281-361D-44E1-84A5-799A9C1FE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5">
            <a:extLst>
              <a:ext uri="{FF2B5EF4-FFF2-40B4-BE49-F238E27FC236}">
                <a16:creationId xmlns:a16="http://schemas.microsoft.com/office/drawing/2014/main" id="{D9A04E20-7C47-4646-A377-7E367DD55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110" y="4751592"/>
            <a:ext cx="88297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4" tIns="60952" rIns="121904" bIns="60952">
            <a:spAutoFit/>
          </a:bodyPr>
          <a:lstStyle/>
          <a:p>
            <a:pPr marL="0" marR="0" lvl="0" indent="0" algn="l" defTabSz="1219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B4D130-D779-41D7-A3D7-B71C952A3355}"/>
              </a:ext>
            </a:extLst>
          </p:cNvPr>
          <p:cNvCxnSpPr>
            <a:cxnSpLocks/>
          </p:cNvCxnSpPr>
          <p:nvPr/>
        </p:nvCxnSpPr>
        <p:spPr>
          <a:xfrm>
            <a:off x="1682432" y="2230851"/>
            <a:ext cx="486228" cy="0"/>
          </a:xfrm>
          <a:prstGeom prst="line">
            <a:avLst/>
          </a:prstGeom>
          <a:ln w="38100">
            <a:solidFill>
              <a:srgbClr val="FB050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BC4F6A-031A-433D-8DA7-AE2454254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2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1901">
        <p15:prstTrans prst="pageCurlDouble"/>
      </p:transition>
    </mc:Choice>
    <mc:Fallback xmlns="">
      <p:transition spd="slow" advTm="61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6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19"/>
          <p:cNvGrpSpPr>
            <a:grpSpLocks/>
          </p:cNvGrpSpPr>
          <p:nvPr/>
        </p:nvGrpSpPr>
        <p:grpSpPr bwMode="auto">
          <a:xfrm>
            <a:off x="1259419" y="232834"/>
            <a:ext cx="10932583" cy="656166"/>
            <a:chOff x="944563" y="174307"/>
            <a:chExt cx="8199437" cy="4930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66800" y="667307"/>
              <a:ext cx="80772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944563" y="174307"/>
              <a:ext cx="46037" cy="4770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54" name="TextBox 18"/>
            <p:cNvSpPr txBox="1">
              <a:spLocks noChangeArrowheads="1"/>
            </p:cNvSpPr>
            <p:nvPr/>
          </p:nvSpPr>
          <p:spPr bwMode="auto">
            <a:xfrm>
              <a:off x="990600" y="174307"/>
              <a:ext cx="7772400" cy="47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1386"/>
            <a:ext cx="1828800" cy="100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671" y="2616200"/>
            <a:ext cx="5001684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873046" y="1600200"/>
            <a:ext cx="4540740" cy="4861088"/>
            <a:chOff x="654784" y="1200150"/>
            <a:chExt cx="3405555" cy="3645816"/>
          </a:xfrm>
        </p:grpSpPr>
        <p:pic>
          <p:nvPicPr>
            <p:cNvPr id="15" name="Picture 11" descr="chu hoa0005"/>
            <p:cNvPicPr>
              <a:picLocks noChangeAspect="1" noChangeArrowheads="1"/>
            </p:cNvPicPr>
            <p:nvPr/>
          </p:nvPicPr>
          <p:blipFill>
            <a:blip r:embed="rId8">
              <a:lum bright="-32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0" t="39471" r="21571" b="43802"/>
            <a:stretch>
              <a:fillRect/>
            </a:stretch>
          </p:blipFill>
          <p:spPr bwMode="auto">
            <a:xfrm>
              <a:off x="654784" y="1200150"/>
              <a:ext cx="3405555" cy="3205128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082842" y="4407385"/>
              <a:ext cx="2438400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213600" y="5873706"/>
            <a:ext cx="3251200" cy="615553"/>
          </a:xfrm>
          <a:prstGeom prst="rect">
            <a:avLst/>
          </a:prstGeom>
        </p:spPr>
        <p:txBody>
          <a:bodyPr wrap="square" lIns="121914" tIns="60957" rIns="121914" bIns="60957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1320800" y="232411"/>
            <a:ext cx="10363200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3" name="Group 31">
            <a:extLst>
              <a:ext uri="{FF2B5EF4-FFF2-40B4-BE49-F238E27FC236}">
                <a16:creationId xmlns:a16="http://schemas.microsoft.com/office/drawing/2014/main" id="{712458F0-95FF-4519-98E4-6D651BC486B7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72593"/>
            <a:ext cx="12192000" cy="6916739"/>
            <a:chOff x="0" y="-24"/>
            <a:chExt cx="5773" cy="4357"/>
          </a:xfrm>
        </p:grpSpPr>
        <p:pic>
          <p:nvPicPr>
            <p:cNvPr id="14" name="Picture 32" descr="N3">
              <a:extLst>
                <a:ext uri="{FF2B5EF4-FFF2-40B4-BE49-F238E27FC236}">
                  <a16:creationId xmlns:a16="http://schemas.microsoft.com/office/drawing/2014/main" id="{D0298BDB-16D4-4638-B24B-DD351D39C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3" descr="N3">
              <a:extLst>
                <a:ext uri="{FF2B5EF4-FFF2-40B4-BE49-F238E27FC236}">
                  <a16:creationId xmlns:a16="http://schemas.microsoft.com/office/drawing/2014/main" id="{68F16947-6171-4208-8384-EAB56036B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4" descr="N3">
              <a:extLst>
                <a:ext uri="{FF2B5EF4-FFF2-40B4-BE49-F238E27FC236}">
                  <a16:creationId xmlns:a16="http://schemas.microsoft.com/office/drawing/2014/main" id="{537AC463-0952-408E-B0AB-F885C54ED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5" descr="N3">
              <a:extLst>
                <a:ext uri="{FF2B5EF4-FFF2-40B4-BE49-F238E27FC236}">
                  <a16:creationId xmlns:a16="http://schemas.microsoft.com/office/drawing/2014/main" id="{948D929F-C4AA-4A36-A6DE-A4C7040CE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5DB478-451B-4726-920C-624AB6E8AD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16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256">
        <p15:prstTrans prst="pageCurlDouble"/>
      </p:transition>
    </mc:Choice>
    <mc:Fallback xmlns="">
      <p:transition spd="slow" advTm="26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>
            <a:extLst>
              <a:ext uri="{FF2B5EF4-FFF2-40B4-BE49-F238E27FC236}">
                <a16:creationId xmlns:a16="http://schemas.microsoft.com/office/drawing/2014/main" id="{F94CFCE2-DDBC-4E10-B843-2E8184C52895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58739"/>
            <a:ext cx="12192000" cy="6916739"/>
            <a:chOff x="0" y="-24"/>
            <a:chExt cx="5773" cy="4357"/>
          </a:xfrm>
        </p:grpSpPr>
        <p:pic>
          <p:nvPicPr>
            <p:cNvPr id="4" name="Picture 32" descr="N3">
              <a:extLst>
                <a:ext uri="{FF2B5EF4-FFF2-40B4-BE49-F238E27FC236}">
                  <a16:creationId xmlns:a16="http://schemas.microsoft.com/office/drawing/2014/main" id="{4BD5B5A5-B9FA-4691-9ECD-4B2E9886D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3" descr="N3">
              <a:extLst>
                <a:ext uri="{FF2B5EF4-FFF2-40B4-BE49-F238E27FC236}">
                  <a16:creationId xmlns:a16="http://schemas.microsoft.com/office/drawing/2014/main" id="{56091F7E-62D5-4C94-94A4-AF97CB554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4" descr="N3">
              <a:extLst>
                <a:ext uri="{FF2B5EF4-FFF2-40B4-BE49-F238E27FC236}">
                  <a16:creationId xmlns:a16="http://schemas.microsoft.com/office/drawing/2014/main" id="{B1CB7DBC-B6D9-4798-9BFA-DEC13FEC4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5" descr="N3">
              <a:extLst>
                <a:ext uri="{FF2B5EF4-FFF2-40B4-BE49-F238E27FC236}">
                  <a16:creationId xmlns:a16="http://schemas.microsoft.com/office/drawing/2014/main" id="{842C476B-20AA-473F-A4FA-B51CE4E0A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4895496-D0D4-4BE2-BB50-051A60CB6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64" y="1471437"/>
            <a:ext cx="5029200" cy="481013"/>
          </a:xfrm>
          <a:prstGeom prst="rect">
            <a:avLst/>
          </a:prstGeom>
          <a:solidFill>
            <a:srgbClr val="B8E6C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200" i="0" dirty="0">
                <a:solidFill>
                  <a:srgbClr val="FF0000"/>
                </a:solidFill>
                <a:latin typeface="Times New Roman" pitchFamily="18" charset="0"/>
              </a:rPr>
              <a:t>THỰC HÀNH VIẾT VỞ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FE39B-8F79-406C-B115-C935F9AE4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94" t="-346" r="794" b="6202"/>
          <a:stretch/>
        </p:blipFill>
        <p:spPr>
          <a:xfrm>
            <a:off x="5970344" y="-162936"/>
            <a:ext cx="5761529" cy="63952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A60FAD-1FE2-43B8-8EAE-3E9EEF12C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60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309">
        <p15:prstTrans prst="pageCurlDouble"/>
      </p:transition>
    </mc:Choice>
    <mc:Fallback xmlns="">
      <p:transition spd="slow" advTm="32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9"/>
          <p:cNvGrpSpPr/>
          <p:nvPr/>
        </p:nvGrpSpPr>
        <p:grpSpPr>
          <a:xfrm>
            <a:off x="1259418" y="219583"/>
            <a:ext cx="10932583" cy="656166"/>
            <a:chOff x="944563" y="174307"/>
            <a:chExt cx="8199437" cy="493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066800" y="667307"/>
              <a:ext cx="80772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944563" y="174307"/>
              <a:ext cx="46037" cy="47709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DEF6F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90" name="TextBox 18"/>
            <p:cNvSpPr txBox="1"/>
            <p:nvPr/>
          </p:nvSpPr>
          <p:spPr>
            <a:xfrm>
              <a:off x="990600" y="174307"/>
              <a:ext cx="7772400" cy="4740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i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l" defTabSz="91417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Dặn</a:t>
              </a: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dò</a:t>
              </a:r>
              <a:endPara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7" name="Rectangle 47"/>
          <p:cNvSpPr>
            <a:spLocks noChangeArrowheads="1"/>
          </p:cNvSpPr>
          <p:nvPr/>
        </p:nvSpPr>
        <p:spPr bwMode="auto">
          <a:xfrm>
            <a:off x="1308381" y="1832993"/>
            <a:ext cx="7327620" cy="707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1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endParaRPr kumimoji="0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1308381" y="3225800"/>
            <a:ext cx="7327620" cy="707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1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E, Ê</a:t>
            </a:r>
            <a:endParaRPr kumimoji="0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458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4676736"/>
            <a:ext cx="2641600" cy="21558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31">
            <a:extLst>
              <a:ext uri="{FF2B5EF4-FFF2-40B4-BE49-F238E27FC236}">
                <a16:creationId xmlns:a16="http://schemas.microsoft.com/office/drawing/2014/main" id="{16606C90-8A3E-44F0-B6D4-DEC8D4F0399B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45487"/>
            <a:ext cx="12192000" cy="6916739"/>
            <a:chOff x="0" y="-24"/>
            <a:chExt cx="5773" cy="4357"/>
          </a:xfrm>
        </p:grpSpPr>
        <p:pic>
          <p:nvPicPr>
            <p:cNvPr id="10" name="Picture 32" descr="N3">
              <a:extLst>
                <a:ext uri="{FF2B5EF4-FFF2-40B4-BE49-F238E27FC236}">
                  <a16:creationId xmlns:a16="http://schemas.microsoft.com/office/drawing/2014/main" id="{F478968A-2F9F-4EBC-9A8B-588E8CB74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3" descr="N3">
              <a:extLst>
                <a:ext uri="{FF2B5EF4-FFF2-40B4-BE49-F238E27FC236}">
                  <a16:creationId xmlns:a16="http://schemas.microsoft.com/office/drawing/2014/main" id="{D38DE754-027A-400A-B9EF-C6A305917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N3">
              <a:extLst>
                <a:ext uri="{FF2B5EF4-FFF2-40B4-BE49-F238E27FC236}">
                  <a16:creationId xmlns:a16="http://schemas.microsoft.com/office/drawing/2014/main" id="{1CEFCB0D-580B-4441-834F-B822C4777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" descr="N3">
              <a:extLst>
                <a:ext uri="{FF2B5EF4-FFF2-40B4-BE49-F238E27FC236}">
                  <a16:creationId xmlns:a16="http://schemas.microsoft.com/office/drawing/2014/main" id="{EF6B6052-54B6-4320-BDE3-B697DF35E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2470FF-D950-4328-90E2-FA7996C60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56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480">
        <p15:prstTrans prst="pageCurlDouble"/>
      </p:transition>
    </mc:Choice>
    <mc:Fallback xmlns="">
      <p:transition spd="slow" advTm="17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600201"/>
            <a:ext cx="7960784" cy="3067049"/>
          </a:xfrm>
          <a:effectLst>
            <a:reflection blurRad="6350" stA="50000" endA="300" endPos="5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rtlCol="0">
            <a:prstTxWarp prst="textWave1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b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8" name="Picture 8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177367"/>
            <a:ext cx="1488017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1" y="2237317"/>
            <a:ext cx="87418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thm_Btflyor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953000"/>
            <a:ext cx="87418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1">
            <a:extLst>
              <a:ext uri="{FF2B5EF4-FFF2-40B4-BE49-F238E27FC236}">
                <a16:creationId xmlns:a16="http://schemas.microsoft.com/office/drawing/2014/main" id="{C7FDDFC8-D65B-4E77-897B-8C0146682E4F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72593"/>
            <a:ext cx="12192000" cy="6916739"/>
            <a:chOff x="0" y="-24"/>
            <a:chExt cx="5773" cy="4357"/>
          </a:xfrm>
        </p:grpSpPr>
        <p:pic>
          <p:nvPicPr>
            <p:cNvPr id="7" name="Picture 32" descr="N3">
              <a:extLst>
                <a:ext uri="{FF2B5EF4-FFF2-40B4-BE49-F238E27FC236}">
                  <a16:creationId xmlns:a16="http://schemas.microsoft.com/office/drawing/2014/main" id="{173315FC-348A-46D0-B2D2-951D9C8D4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3" descr="N3">
              <a:extLst>
                <a:ext uri="{FF2B5EF4-FFF2-40B4-BE49-F238E27FC236}">
                  <a16:creationId xmlns:a16="http://schemas.microsoft.com/office/drawing/2014/main" id="{7EE5A14D-DE06-4C75-8ED2-7ED88CB69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4" descr="N3">
              <a:extLst>
                <a:ext uri="{FF2B5EF4-FFF2-40B4-BE49-F238E27FC236}">
                  <a16:creationId xmlns:a16="http://schemas.microsoft.com/office/drawing/2014/main" id="{BB949222-95E2-4EE2-A28D-B39F07D95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5" descr="N3">
              <a:extLst>
                <a:ext uri="{FF2B5EF4-FFF2-40B4-BE49-F238E27FC236}">
                  <a16:creationId xmlns:a16="http://schemas.microsoft.com/office/drawing/2014/main" id="{EE366578-95CE-452B-8648-FFD6B4D8E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D88785-BD36-4886-8D49-6C8DD1AD3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809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823">
        <p15:prstTrans prst="pageCurlDouble"/>
      </p:transition>
    </mc:Choice>
    <mc:Fallback xmlns="">
      <p:transition spd="slow" advClick="0" advTm="10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6764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6700" b="1" dirty="0">
                <a:latin typeface="HP001" pitchFamily="34" charset="0"/>
                <a:ea typeface="HP001" pitchFamily="34" charset="0"/>
                <a:cs typeface="HP001" pitchFamily="34" charset="0"/>
              </a:rPr>
            </a:br>
            <a:r>
              <a:rPr lang="en-US" altLang="en-US" sz="6700" b="1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Tập</a:t>
            </a:r>
            <a:r>
              <a:rPr lang="en-US" altLang="en-US" sz="6700" b="1" dirty="0">
                <a:latin typeface="HP001 4 hàng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n-US" altLang="en-US" sz="6700" b="1" dirty="0" err="1">
                <a:latin typeface="HP001 4 hàng" pitchFamily="34" charset="0"/>
                <a:ea typeface="HP001" pitchFamily="34" charset="0"/>
                <a:cs typeface="HP001" pitchFamily="34" charset="0"/>
              </a:rPr>
              <a:t>viết</a:t>
            </a:r>
            <a:br>
              <a:rPr lang="en-US" altLang="en-US" sz="6700" b="1">
                <a:latin typeface="HP001" pitchFamily="34" charset="0"/>
                <a:ea typeface="HP001" pitchFamily="34" charset="0"/>
                <a:cs typeface="HP001" pitchFamily="34" charset="0"/>
              </a:rPr>
            </a:br>
            <a:endParaRPr lang="vi-VN" altLang="en-US" sz="9600" b="1" dirty="0">
              <a:latin typeface="HP004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5977128" cy="893064"/>
          </a:xfrm>
          <a:prstGeom prst="rect">
            <a:avLst/>
          </a:prstGeom>
        </p:spPr>
        <p:txBody>
          <a:bodyPr wrap="none" lIns="91420" tIns="45718" rIns="91420" bIns="45718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Ôn</a:t>
            </a: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 D, Đ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EC052F-40A4-4CAB-A96C-3754DD386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052827"/>
      </p:ext>
    </p:extLst>
  </p:cSld>
  <p:clrMapOvr>
    <a:masterClrMapping/>
  </p:clrMapOvr>
  <p:transition spd="slow" advTm="84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3704"/>
            <a:ext cx="12052092" cy="67622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657" y="3346913"/>
            <a:ext cx="3882026" cy="3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284" y="719235"/>
            <a:ext cx="1687085" cy="1292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D13578-3F43-4891-9AF9-1C9208C60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24" y="2250218"/>
            <a:ext cx="8278368" cy="235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8" rIns="91420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17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Viết chữ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D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: 1 dòng 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ỡ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nhỏ.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17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Viết chữ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Đ, </a:t>
            </a:r>
            <a:r>
              <a:rPr lang="en-US" altLang="en-US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: 1 dòng cỡ nhỏ.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17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Viết tên riêng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Kim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dòng cỡ nhỏ.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17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-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Viết câu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dụng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lần.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18BBAB3-2C8F-44AB-8936-7E35C8029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838201"/>
            <a:ext cx="4683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8" rIns="91420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97B00A-2055-4DD0-914E-8B8CB1CE77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43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86">
        <p15:prstTrans prst="pageCurlDouble"/>
      </p:transition>
    </mc:Choice>
    <mc:Fallback xmlns="">
      <p:transition spd="slow" advTm="21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7734179" y="2292009"/>
            <a:ext cx="3574473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8" rIns="91420" bIns="45718">
            <a:spAutoFit/>
          </a:bodyPr>
          <a:lstStyle/>
          <a:p>
            <a:pPr marL="0" marR="0" lvl="0" indent="0" algn="ctr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? </a:t>
            </a:r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440B11B0-C5F5-4A28-9E46-254347CD5950}"/>
              </a:ext>
            </a:extLst>
          </p:cNvPr>
          <p:cNvGrpSpPr>
            <a:grpSpLocks/>
          </p:cNvGrpSpPr>
          <p:nvPr/>
        </p:nvGrpSpPr>
        <p:grpSpPr bwMode="auto">
          <a:xfrm>
            <a:off x="-11596" y="-72593"/>
            <a:ext cx="12192000" cy="6916739"/>
            <a:chOff x="0" y="-24"/>
            <a:chExt cx="5773" cy="4357"/>
          </a:xfrm>
        </p:grpSpPr>
        <p:pic>
          <p:nvPicPr>
            <p:cNvPr id="6" name="Picture 32" descr="N3">
              <a:extLst>
                <a:ext uri="{FF2B5EF4-FFF2-40B4-BE49-F238E27FC236}">
                  <a16:creationId xmlns:a16="http://schemas.microsoft.com/office/drawing/2014/main" id="{19C0630E-704E-47BF-B0D1-2A5301F8F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3" descr="N3">
              <a:extLst>
                <a:ext uri="{FF2B5EF4-FFF2-40B4-BE49-F238E27FC236}">
                  <a16:creationId xmlns:a16="http://schemas.microsoft.com/office/drawing/2014/main" id="{D33F2389-8F5E-47AB-87C8-D29F72D80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4" descr="N3">
              <a:extLst>
                <a:ext uri="{FF2B5EF4-FFF2-40B4-BE49-F238E27FC236}">
                  <a16:creationId xmlns:a16="http://schemas.microsoft.com/office/drawing/2014/main" id="{E5510F8F-636F-4D62-8FB1-2F150DC54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" descr="N3">
              <a:extLst>
                <a:ext uri="{FF2B5EF4-FFF2-40B4-BE49-F238E27FC236}">
                  <a16:creationId xmlns:a16="http://schemas.microsoft.com/office/drawing/2014/main" id="{0FBEDEB8-05E0-44E8-B15B-FF777F7F4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48DB67-AB84-4D18-BD0E-061C7DE89B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94" t="-346" r="794" b="6202"/>
          <a:stretch/>
        </p:blipFill>
        <p:spPr>
          <a:xfrm>
            <a:off x="883348" y="48493"/>
            <a:ext cx="5761529" cy="63952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AFFB4A-4818-44B2-ABA1-D8B00964BA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09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316">
        <p15:prstTrans prst="pageCurlDouble"/>
      </p:transition>
    </mc:Choice>
    <mc:Fallback xmlns="">
      <p:transition spd="slow" advTm="10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2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971801" y="2667000"/>
            <a:ext cx="5784851" cy="1295400"/>
          </a:xfrm>
          <a:prstGeom prst="rect">
            <a:avLst/>
          </a:prstGeom>
        </p:spPr>
        <p:txBody>
          <a:bodyPr wrap="none" lIns="91420" tIns="45718" rIns="91420" bIns="45718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marL="0" marR="0" lvl="0" indent="0" algn="ctr" defTabSz="91417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effectLst/>
                <a:uLnTx/>
                <a:uFillTx/>
                <a:latin typeface="HP001 4H"/>
                <a:ea typeface="+mn-ea"/>
                <a:cs typeface="+mn-cs"/>
              </a:rPr>
              <a:t>D, Đ, 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E1AD6A-1398-4CF8-A841-53342D0800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2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04">
        <p15:prstTrans prst="pageCurlDouble"/>
      </p:transition>
    </mc:Choice>
    <mc:Fallback xmlns="">
      <p:transition spd="slow" advTm="8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219204" y="239724"/>
            <a:ext cx="8819295" cy="641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20" tIns="45718" rIns="91420" bIns="45718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</a:rPr>
              <a:t>D.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34945" y="1937989"/>
            <a:ext cx="6147743" cy="203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8" rIns="91420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lượn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đầu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phải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vòng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xoắn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  </a:t>
            </a:r>
          </a:p>
        </p:txBody>
      </p:sp>
      <p:grpSp>
        <p:nvGrpSpPr>
          <p:cNvPr id="14" name="Group 31"/>
          <p:cNvGrpSpPr>
            <a:grpSpLocks/>
          </p:cNvGrpSpPr>
          <p:nvPr/>
        </p:nvGrpSpPr>
        <p:grpSpPr bwMode="auto">
          <a:xfrm>
            <a:off x="0" y="109189"/>
            <a:ext cx="12192000" cy="6916739"/>
            <a:chOff x="0" y="-24"/>
            <a:chExt cx="5773" cy="4357"/>
          </a:xfrm>
        </p:grpSpPr>
        <p:pic>
          <p:nvPicPr>
            <p:cNvPr id="15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9" y="1937989"/>
            <a:ext cx="2938272" cy="249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47">
            <a:extLst>
              <a:ext uri="{FF2B5EF4-FFF2-40B4-BE49-F238E27FC236}">
                <a16:creationId xmlns:a16="http://schemas.microsoft.com/office/drawing/2014/main" id="{94EC98CD-D438-4AF8-9240-29EA9000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89" y="1086714"/>
            <a:ext cx="8913813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ctr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id="{62889057-1F72-4B94-9EF8-64A500BC0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89" y="5339970"/>
            <a:ext cx="4114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0" tIns="45718" rIns="91420" bIns="45718">
            <a:spAutoFit/>
          </a:bodyPr>
          <a:lstStyle/>
          <a:p>
            <a:pPr marL="0" marR="0" lvl="0" indent="0" algn="l" defTabSz="91417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694352-AC89-44EB-9DF4-F38604A516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65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114">
        <p15:prstTrans prst="pageCurlDouble"/>
      </p:transition>
    </mc:Choice>
    <mc:Fallback xmlns="">
      <p:transition spd="slow" advTm="46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LE_20210816_093333_HƯỚNG DẪN VIẾT CHỮ HOA D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08BDD0E8-04F6-4D5B-B5A5-DC8B09F903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3CD370-980B-404E-A3C2-BFAA04E5F88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28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14">
        <p15:prstTrans prst="pageCurlDouble"/>
      </p:transition>
    </mc:Choice>
    <mc:Fallback xmlns="">
      <p:transition spd="slow" advTm="1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5" objId="3"/>
        <p14:stopEvt time="161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\Downloads\Mẫu chữ\MẪU CHỮ ĐÃ XẾP\Chữ hoa\7.jpg">
            <a:extLst>
              <a:ext uri="{FF2B5EF4-FFF2-40B4-BE49-F238E27FC236}">
                <a16:creationId xmlns:a16="http://schemas.microsoft.com/office/drawing/2014/main" id="{6EDCF2B4-4D99-4C32-8786-A385DBCEE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t="19822" r="7084" b="18388"/>
          <a:stretch/>
        </p:blipFill>
        <p:spPr bwMode="auto">
          <a:xfrm>
            <a:off x="5427248" y="-29113"/>
            <a:ext cx="4641483" cy="44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\Downloads\Mẫu chữ\MẪU CHỮ ĐÃ XẾP\Chữ hoa\6.jpg">
            <a:extLst>
              <a:ext uri="{FF2B5EF4-FFF2-40B4-BE49-F238E27FC236}">
                <a16:creationId xmlns:a16="http://schemas.microsoft.com/office/drawing/2014/main" id="{26D1B884-0576-4429-9D14-004E5F3EE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9435" r="6279" b="15475"/>
          <a:stretch/>
        </p:blipFill>
        <p:spPr bwMode="auto">
          <a:xfrm>
            <a:off x="-47836" y="0"/>
            <a:ext cx="4859984" cy="46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1">
            <a:extLst>
              <a:ext uri="{FF2B5EF4-FFF2-40B4-BE49-F238E27FC236}">
                <a16:creationId xmlns:a16="http://schemas.microsoft.com/office/drawing/2014/main" id="{D2E61400-12FE-492C-A80C-6FF8C49055BD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0"/>
            <a:ext cx="12192000" cy="6916739"/>
            <a:chOff x="0" y="-24"/>
            <a:chExt cx="5773" cy="4357"/>
          </a:xfrm>
        </p:grpSpPr>
        <p:pic>
          <p:nvPicPr>
            <p:cNvPr id="5" name="Picture 32" descr="N3">
              <a:extLst>
                <a:ext uri="{FF2B5EF4-FFF2-40B4-BE49-F238E27FC236}">
                  <a16:creationId xmlns:a16="http://schemas.microsoft.com/office/drawing/2014/main" id="{42ED7E0D-1427-42A5-AA6F-42B3E99D0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3" descr="N3">
              <a:extLst>
                <a:ext uri="{FF2B5EF4-FFF2-40B4-BE49-F238E27FC236}">
                  <a16:creationId xmlns:a16="http://schemas.microsoft.com/office/drawing/2014/main" id="{4FD7E654-5319-4210-9F6D-1A2E922A3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4" descr="N3">
              <a:extLst>
                <a:ext uri="{FF2B5EF4-FFF2-40B4-BE49-F238E27FC236}">
                  <a16:creationId xmlns:a16="http://schemas.microsoft.com/office/drawing/2014/main" id="{3966599B-325C-4D43-BF3C-E58F79714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5" descr="N3">
              <a:extLst>
                <a:ext uri="{FF2B5EF4-FFF2-40B4-BE49-F238E27FC236}">
                  <a16:creationId xmlns:a16="http://schemas.microsoft.com/office/drawing/2014/main" id="{B607980E-3534-4AA2-BF41-D0127E6E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7B5E737-4C55-4410-8B2B-4E424D4823A3}"/>
              </a:ext>
            </a:extLst>
          </p:cNvPr>
          <p:cNvSpPr/>
          <p:nvPr/>
        </p:nvSpPr>
        <p:spPr>
          <a:xfrm>
            <a:off x="5913765" y="4207398"/>
            <a:ext cx="57379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itchFamily="18" charset="0"/>
              </a:rPr>
              <a:t>D.</a:t>
            </a:r>
          </a:p>
          <a:p>
            <a:pPr lvl="0" algn="just"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 lvl="0" algn="just" defTabSz="91417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2,5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8C1ACC-B0FE-490B-92A2-1181C8EC93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20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6783">
        <p15:prstTrans prst="pageCurlDouble"/>
      </p:transition>
    </mc:Choice>
    <mc:Fallback xmlns="">
      <p:transition spd="slow" advTm="46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5.9|1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4.6|10.5|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7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3.2|2.7|1.1|2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9.5|2|8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.5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668</Words>
  <Application>Microsoft Office PowerPoint</Application>
  <PresentationFormat>Widescreen</PresentationFormat>
  <Paragraphs>66</Paragraphs>
  <Slides>24</Slides>
  <Notes>8</Notes>
  <HiddenSlides>0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.VnAristote</vt:lpstr>
      <vt:lpstr>Amatic SC</vt:lpstr>
      <vt:lpstr>Arial</vt:lpstr>
      <vt:lpstr>Calibri</vt:lpstr>
      <vt:lpstr>Calibri Light</vt:lpstr>
      <vt:lpstr>HP001</vt:lpstr>
      <vt:lpstr>HP001 4 hàng</vt:lpstr>
      <vt:lpstr>HP001 4H</vt:lpstr>
      <vt:lpstr>HP004</vt:lpstr>
      <vt:lpstr>Times New Roman</vt:lpstr>
      <vt:lpstr>Office Theme</vt:lpstr>
      <vt:lpstr>Default Design</vt:lpstr>
      <vt:lpstr>5_Office Theme</vt:lpstr>
      <vt:lpstr>3_Office Theme</vt:lpstr>
      <vt:lpstr>PowerPoint Presentation</vt:lpstr>
      <vt:lpstr>PowerPoint Presentation</vt:lpstr>
      <vt:lpstr> Tập viết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 các chữ hoa</vt:lpstr>
      <vt:lpstr>PowerPoint Presentation</vt:lpstr>
      <vt:lpstr>PowerPoint Presentation</vt:lpstr>
      <vt:lpstr>PowerPoint Presentation</vt:lpstr>
      <vt:lpstr>PowerPoint Presentation</vt:lpstr>
      <vt:lpstr>Tập viết từ ứng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con chăm ngoan, học  giỏi.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Lien</dc:creator>
  <cp:lastModifiedBy>Quynh Lien</cp:lastModifiedBy>
  <cp:revision>15</cp:revision>
  <dcterms:created xsi:type="dcterms:W3CDTF">2021-10-01T18:19:57Z</dcterms:created>
  <dcterms:modified xsi:type="dcterms:W3CDTF">2021-10-02T18:03:17Z</dcterms:modified>
</cp:coreProperties>
</file>