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9" r:id="rId6"/>
    <p:sldMasterId id="2147483702" r:id="rId7"/>
    <p:sldMasterId id="2147483756" r:id="rId8"/>
  </p:sldMasterIdLst>
  <p:notesMasterIdLst>
    <p:notesMasterId r:id="rId45"/>
  </p:notesMasterIdLst>
  <p:sldIdLst>
    <p:sldId id="521" r:id="rId9"/>
    <p:sldId id="256" r:id="rId10"/>
    <p:sldId id="505" r:id="rId11"/>
    <p:sldId id="414" r:id="rId12"/>
    <p:sldId id="481" r:id="rId13"/>
    <p:sldId id="503" r:id="rId14"/>
    <p:sldId id="519" r:id="rId15"/>
    <p:sldId id="510" r:id="rId16"/>
    <p:sldId id="513" r:id="rId17"/>
    <p:sldId id="514" r:id="rId18"/>
    <p:sldId id="285" r:id="rId19"/>
    <p:sldId id="483" r:id="rId20"/>
    <p:sldId id="300" r:id="rId21"/>
    <p:sldId id="484" r:id="rId22"/>
    <p:sldId id="485" r:id="rId23"/>
    <p:sldId id="515" r:id="rId24"/>
    <p:sldId id="487" r:id="rId25"/>
    <p:sldId id="516" r:id="rId26"/>
    <p:sldId id="486" r:id="rId27"/>
    <p:sldId id="520" r:id="rId28"/>
    <p:sldId id="489" r:id="rId29"/>
    <p:sldId id="518" r:id="rId30"/>
    <p:sldId id="517" r:id="rId31"/>
    <p:sldId id="270" r:id="rId32"/>
    <p:sldId id="287" r:id="rId33"/>
    <p:sldId id="493" r:id="rId34"/>
    <p:sldId id="495" r:id="rId35"/>
    <p:sldId id="304" r:id="rId36"/>
    <p:sldId id="497" r:id="rId37"/>
    <p:sldId id="284" r:id="rId38"/>
    <p:sldId id="498" r:id="rId39"/>
    <p:sldId id="506" r:id="rId40"/>
    <p:sldId id="507" r:id="rId41"/>
    <p:sldId id="508" r:id="rId42"/>
    <p:sldId id="509" r:id="rId43"/>
    <p:sldId id="286"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64450-E424-43F7-BFD1-7D37DEA5292E}" v="32" dt="2021-09-17T13:03:53.061"/>
    <p1510:client id="{16DE9935-25C4-4312-AC94-0B322C8DDD13}" v="6" dt="2021-09-19T05:09:41.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0424" autoAdjust="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56"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Hạnh" userId="S::hanh.nt@misvn.edu.vn::6e149f6b-fffd-4412-af78-28399b4d1ae7" providerId="AD" clId="Web-{16DE9935-25C4-4312-AC94-0B322C8DDD13}"/>
    <pc:docChg chg="addSld delSld modSld">
      <pc:chgData name="Ngô Thị Hạnh" userId="S::hanh.nt@misvn.edu.vn::6e149f6b-fffd-4412-af78-28399b4d1ae7" providerId="AD" clId="Web-{16DE9935-25C4-4312-AC94-0B322C8DDD13}" dt="2021-09-19T05:09:41.166" v="5"/>
      <pc:docMkLst>
        <pc:docMk/>
      </pc:docMkLst>
      <pc:sldChg chg="delSp del">
        <pc:chgData name="Ngô Thị Hạnh" userId="S::hanh.nt@misvn.edu.vn::6e149f6b-fffd-4412-af78-28399b4d1ae7" providerId="AD" clId="Web-{16DE9935-25C4-4312-AC94-0B322C8DDD13}" dt="2021-09-19T05:09:08.447" v="3"/>
        <pc:sldMkLst>
          <pc:docMk/>
          <pc:sldMk cId="3639782752" sldId="482"/>
        </pc:sldMkLst>
        <pc:spChg chg="del">
          <ac:chgData name="Ngô Thị Hạnh" userId="S::hanh.nt@misvn.edu.vn::6e149f6b-fffd-4412-af78-28399b4d1ae7" providerId="AD" clId="Web-{16DE9935-25C4-4312-AC94-0B322C8DDD13}" dt="2021-09-19T05:09:02.541" v="1"/>
          <ac:spMkLst>
            <pc:docMk/>
            <pc:sldMk cId="3639782752" sldId="482"/>
            <ac:spMk id="9" creationId="{D53DEC83-34D4-4F80-AC9A-EEEFEBF713F8}"/>
          </ac:spMkLst>
        </pc:spChg>
      </pc:sldChg>
      <pc:sldChg chg="del">
        <pc:chgData name="Ngô Thị Hạnh" userId="S::hanh.nt@misvn.edu.vn::6e149f6b-fffd-4412-af78-28399b4d1ae7" providerId="AD" clId="Web-{16DE9935-25C4-4312-AC94-0B322C8DDD13}" dt="2021-09-19T05:09:41.166" v="5"/>
        <pc:sldMkLst>
          <pc:docMk/>
          <pc:sldMk cId="2377762053" sldId="491"/>
        </pc:sldMkLst>
      </pc:sldChg>
      <pc:sldChg chg="addSp new">
        <pc:chgData name="Ngô Thị Hạnh" userId="S::hanh.nt@misvn.edu.vn::6e149f6b-fffd-4412-af78-28399b4d1ae7" providerId="AD" clId="Web-{16DE9935-25C4-4312-AC94-0B322C8DDD13}" dt="2021-09-19T05:09:05.384" v="2"/>
        <pc:sldMkLst>
          <pc:docMk/>
          <pc:sldMk cId="4160156629" sldId="503"/>
        </pc:sldMkLst>
        <pc:spChg chg="add">
          <ac:chgData name="Ngô Thị Hạnh" userId="S::hanh.nt@misvn.edu.vn::6e149f6b-fffd-4412-af78-28399b4d1ae7" providerId="AD" clId="Web-{16DE9935-25C4-4312-AC94-0B322C8DDD13}" dt="2021-09-19T05:09:05.384" v="2"/>
          <ac:spMkLst>
            <pc:docMk/>
            <pc:sldMk cId="4160156629" sldId="503"/>
            <ac:spMk id="2" creationId="{E0FD7977-1F9D-4B1C-9FCC-7BACB1297C35}"/>
          </ac:spMkLst>
        </pc:spChg>
      </pc:sldChg>
      <pc:sldChg chg="add replId">
        <pc:chgData name="Ngô Thị Hạnh" userId="S::hanh.nt@misvn.edu.vn::6e149f6b-fffd-4412-af78-28399b4d1ae7" providerId="AD" clId="Web-{16DE9935-25C4-4312-AC94-0B322C8DDD13}" dt="2021-09-19T05:09:31.072" v="4"/>
        <pc:sldMkLst>
          <pc:docMk/>
          <pc:sldMk cId="2094848667" sldId="504"/>
        </pc:sldMkLst>
      </pc:sldChg>
    </pc:docChg>
  </pc:docChgLst>
  <pc:docChgLst>
    <pc:chgData name="Ngô Thị Hạnh" userId="S::hanh.nt@misvn.edu.vn::6e149f6b-fffd-4412-af78-28399b4d1ae7" providerId="AD" clId="Web-{15364450-E424-43F7-BFD1-7D37DEA5292E}"/>
    <pc:docChg chg="modSld">
      <pc:chgData name="Ngô Thị Hạnh" userId="S::hanh.nt@misvn.edu.vn::6e149f6b-fffd-4412-af78-28399b4d1ae7" providerId="AD" clId="Web-{15364450-E424-43F7-BFD1-7D37DEA5292E}" dt="2021-09-17T13:03:52.170" v="17" actId="20577"/>
      <pc:docMkLst>
        <pc:docMk/>
      </pc:docMkLst>
      <pc:sldChg chg="modSp">
        <pc:chgData name="Ngô Thị Hạnh" userId="S::hanh.nt@misvn.edu.vn::6e149f6b-fffd-4412-af78-28399b4d1ae7" providerId="AD" clId="Web-{15364450-E424-43F7-BFD1-7D37DEA5292E}" dt="2021-09-17T13:03:17.951" v="4" actId="20577"/>
        <pc:sldMkLst>
          <pc:docMk/>
          <pc:sldMk cId="830797879" sldId="481"/>
        </pc:sldMkLst>
        <pc:spChg chg="mod">
          <ac:chgData name="Ngô Thị Hạnh" userId="S::hanh.nt@misvn.edu.vn::6e149f6b-fffd-4412-af78-28399b4d1ae7" providerId="AD" clId="Web-{15364450-E424-43F7-BFD1-7D37DEA5292E}" dt="2021-09-17T13:03:17.951" v="4" actId="20577"/>
          <ac:spMkLst>
            <pc:docMk/>
            <pc:sldMk cId="830797879" sldId="481"/>
            <ac:spMk id="5" creationId="{3E1E9CAC-DB24-46DF-BD0B-72A1B729D2D1}"/>
          </ac:spMkLst>
        </pc:spChg>
      </pc:sldChg>
      <pc:sldChg chg="modSp">
        <pc:chgData name="Ngô Thị Hạnh" userId="S::hanh.nt@misvn.edu.vn::6e149f6b-fffd-4412-af78-28399b4d1ae7" providerId="AD" clId="Web-{15364450-E424-43F7-BFD1-7D37DEA5292E}" dt="2021-09-17T13:03:36.186" v="8" actId="20577"/>
        <pc:sldMkLst>
          <pc:docMk/>
          <pc:sldMk cId="4035524592" sldId="483"/>
        </pc:sldMkLst>
        <pc:spChg chg="mod">
          <ac:chgData name="Ngô Thị Hạnh" userId="S::hanh.nt@misvn.edu.vn::6e149f6b-fffd-4412-af78-28399b4d1ae7" providerId="AD" clId="Web-{15364450-E424-43F7-BFD1-7D37DEA5292E}" dt="2021-09-17T13:03:36.186" v="8" actId="20577"/>
          <ac:spMkLst>
            <pc:docMk/>
            <pc:sldMk cId="4035524592" sldId="483"/>
            <ac:spMk id="3" creationId="{1DF517A0-4A4C-413B-8B34-498F4E60AF79}"/>
          </ac:spMkLst>
        </pc:spChg>
      </pc:sldChg>
      <pc:sldChg chg="modSp">
        <pc:chgData name="Ngô Thị Hạnh" userId="S::hanh.nt@misvn.edu.vn::6e149f6b-fffd-4412-af78-28399b4d1ae7" providerId="AD" clId="Web-{15364450-E424-43F7-BFD1-7D37DEA5292E}" dt="2021-09-17T13:03:52.170" v="17" actId="20577"/>
        <pc:sldMkLst>
          <pc:docMk/>
          <pc:sldMk cId="1908719909" sldId="490"/>
        </pc:sldMkLst>
        <pc:spChg chg="mod">
          <ac:chgData name="Ngô Thị Hạnh" userId="S::hanh.nt@misvn.edu.vn::6e149f6b-fffd-4412-af78-28399b4d1ae7" providerId="AD" clId="Web-{15364450-E424-43F7-BFD1-7D37DEA5292E}" dt="2021-09-17T13:03:52.170" v="17" actId="20577"/>
          <ac:spMkLst>
            <pc:docMk/>
            <pc:sldMk cId="1908719909" sldId="490"/>
            <ac:spMk id="5" creationId="{3E1E9CAC-DB24-46DF-BD0B-72A1B729D2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E215E-5D8B-473A-B707-F7BA55C2CEE0}"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249DD-5977-4825-957F-CD9C4B6E10AB}" type="slidenum">
              <a:rPr lang="en-US" smtClean="0"/>
              <a:t>‹#›</a:t>
            </a:fld>
            <a:endParaRPr lang="en-US"/>
          </a:p>
        </p:txBody>
      </p:sp>
    </p:spTree>
    <p:extLst>
      <p:ext uri="{BB962C8B-B14F-4D97-AF65-F5344CB8AC3E}">
        <p14:creationId xmlns:p14="http://schemas.microsoft.com/office/powerpoint/2010/main" val="1009100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tranh</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bức</a:t>
            </a:r>
            <a:r>
              <a:rPr lang="en-US" dirty="0"/>
              <a:t> </a:t>
            </a:r>
            <a:r>
              <a:rPr lang="en-US" dirty="0" err="1"/>
              <a:t>tranh</a:t>
            </a:r>
            <a:r>
              <a:rPr lang="en-US" dirty="0"/>
              <a:t> </a:t>
            </a:r>
            <a:r>
              <a:rPr lang="en-US" dirty="0" err="1"/>
              <a:t>vẽ</a:t>
            </a:r>
            <a:r>
              <a:rPr lang="en-US" dirty="0"/>
              <a:t> </a:t>
            </a:r>
            <a:r>
              <a:rPr lang="en-US" dirty="0" err="1"/>
              <a:t>gì</a:t>
            </a:r>
            <a:r>
              <a:rPr lang="en-US" dirty="0"/>
              <a:t>? – HS </a:t>
            </a:r>
            <a:r>
              <a:rPr lang="en-US" dirty="0" err="1"/>
              <a:t>trả</a:t>
            </a:r>
            <a:r>
              <a:rPr lang="en-US" dirty="0"/>
              <a:t> </a:t>
            </a:r>
            <a:r>
              <a:rPr lang="en-US" dirty="0" err="1"/>
              <a:t>lời</a:t>
            </a:r>
            <a:r>
              <a:rPr lang="en-US" dirty="0"/>
              <a:t> (ở </a:t>
            </a:r>
            <a:r>
              <a:rPr lang="en-US" dirty="0" err="1"/>
              <a:t>cổng</a:t>
            </a:r>
            <a:r>
              <a:rPr lang="en-US" dirty="0"/>
              <a:t> </a:t>
            </a:r>
            <a:r>
              <a:rPr lang="en-US" dirty="0" err="1"/>
              <a:t>trường</a:t>
            </a:r>
            <a:r>
              <a:rPr lang="en-US" dirty="0"/>
              <a:t> </a:t>
            </a:r>
            <a:r>
              <a:rPr lang="en-US" dirty="0" err="1"/>
              <a:t>Tiểu</a:t>
            </a:r>
            <a:r>
              <a:rPr lang="en-US" dirty="0"/>
              <a:t> </a:t>
            </a:r>
            <a:r>
              <a:rPr lang="en-US" dirty="0" err="1"/>
              <a:t>học</a:t>
            </a:r>
            <a:r>
              <a:rPr lang="en-US" dirty="0"/>
              <a:t> </a:t>
            </a:r>
            <a:r>
              <a:rPr lang="en-US" dirty="0" err="1"/>
              <a:t>Bình</a:t>
            </a:r>
            <a:r>
              <a:rPr lang="en-US" dirty="0"/>
              <a:t> Minh </a:t>
            </a:r>
            <a:r>
              <a:rPr lang="en-US" dirty="0" err="1"/>
              <a:t>các</a:t>
            </a:r>
            <a:r>
              <a:rPr lang="en-US" dirty="0"/>
              <a:t> </a:t>
            </a:r>
            <a:r>
              <a:rPr lang="en-US" dirty="0" err="1"/>
              <a:t>bạn</a:t>
            </a:r>
            <a:r>
              <a:rPr lang="en-US" dirty="0"/>
              <a:t> </a:t>
            </a:r>
            <a:r>
              <a:rPr lang="en-US" dirty="0" err="1"/>
              <a:t>sinh</a:t>
            </a:r>
            <a:r>
              <a:rPr lang="en-US" dirty="0"/>
              <a:t> </a:t>
            </a:r>
            <a:r>
              <a:rPr lang="en-US" dirty="0" err="1"/>
              <a:t>đang</a:t>
            </a:r>
            <a:r>
              <a:rPr lang="en-US" dirty="0"/>
              <a:t> </a:t>
            </a:r>
            <a:r>
              <a:rPr lang="en-US" dirty="0" err="1"/>
              <a:t>nói</a:t>
            </a:r>
            <a:r>
              <a:rPr lang="en-US" dirty="0"/>
              <a:t> </a:t>
            </a:r>
            <a:r>
              <a:rPr lang="en-US" dirty="0" err="1"/>
              <a:t>chuyện</a:t>
            </a:r>
            <a:r>
              <a:rPr lang="en-US" dirty="0"/>
              <a:t> </a:t>
            </a:r>
            <a:r>
              <a:rPr lang="en-US" dirty="0" err="1"/>
              <a:t>với</a:t>
            </a:r>
            <a:r>
              <a:rPr lang="en-US" dirty="0"/>
              <a:t> </a:t>
            </a:r>
            <a:r>
              <a:rPr lang="en-US" dirty="0" err="1"/>
              <a:t>nhau</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niềm</a:t>
            </a:r>
            <a:r>
              <a:rPr lang="en-US" dirty="0"/>
              <a:t> </a:t>
            </a:r>
            <a:r>
              <a:rPr lang="en-US" dirty="0" err="1"/>
              <a:t>nở</a:t>
            </a:r>
            <a:r>
              <a:rPr lang="en-US" dirty="0"/>
              <a:t> </a:t>
            </a:r>
            <a:r>
              <a:rPr lang="en-US" dirty="0" err="1"/>
              <a:t>chào</a:t>
            </a:r>
            <a:r>
              <a:rPr lang="en-US" dirty="0"/>
              <a:t> </a:t>
            </a:r>
            <a:r>
              <a:rPr lang="en-US" dirty="0" err="1"/>
              <a:t>đón</a:t>
            </a:r>
            <a:r>
              <a:rPr lang="en-US" dirty="0"/>
              <a:t> </a:t>
            </a:r>
            <a:r>
              <a:rPr lang="en-US" dirty="0" err="1"/>
              <a:t>học</a:t>
            </a:r>
            <a:r>
              <a:rPr lang="en-US" dirty="0"/>
              <a:t> </a:t>
            </a:r>
            <a:r>
              <a:rPr lang="en-US" dirty="0" err="1"/>
              <a:t>sinh</a:t>
            </a:r>
            <a:r>
              <a:rPr lang="en-US" dirty="0"/>
              <a:t>, </a:t>
            </a:r>
            <a:r>
              <a:rPr lang="en-US" dirty="0" err="1"/>
              <a:t>rất</a:t>
            </a:r>
            <a:r>
              <a:rPr lang="en-US" dirty="0"/>
              <a:t> </a:t>
            </a:r>
            <a:r>
              <a:rPr lang="en-US" dirty="0" err="1"/>
              <a:t>giống</a:t>
            </a:r>
            <a:r>
              <a:rPr lang="en-US" dirty="0"/>
              <a:t> </a:t>
            </a:r>
            <a:r>
              <a:rPr lang="en-US" dirty="0" err="1"/>
              <a:t>một</a:t>
            </a:r>
            <a:r>
              <a:rPr lang="en-US" dirty="0"/>
              <a:t> </a:t>
            </a:r>
            <a:r>
              <a:rPr lang="en-US" dirty="0" err="1"/>
              <a:t>buổi</a:t>
            </a:r>
            <a:r>
              <a:rPr lang="en-US" dirty="0"/>
              <a:t> </a:t>
            </a:r>
            <a:r>
              <a:rPr lang="en-US" dirty="0" err="1"/>
              <a:t>tựu</a:t>
            </a:r>
            <a:r>
              <a:rPr lang="en-US" dirty="0"/>
              <a:t> </a:t>
            </a:r>
            <a:r>
              <a:rPr lang="en-US" dirty="0" err="1"/>
              <a:t>trường</a:t>
            </a:r>
            <a:r>
              <a:rPr lang="en-US" dirty="0"/>
              <a:t>)</a:t>
            </a:r>
          </a:p>
          <a:p>
            <a:pPr marL="171450" indent="-171450">
              <a:buFontTx/>
              <a:buChar char="-"/>
            </a:pPr>
            <a:r>
              <a:rPr lang="en-US" dirty="0"/>
              <a:t>“</a:t>
            </a:r>
            <a:r>
              <a:rPr lang="en-US" dirty="0" err="1"/>
              <a:t>Tới</a:t>
            </a:r>
            <a:r>
              <a:rPr lang="en-US" dirty="0"/>
              <a:t> </a:t>
            </a:r>
            <a:r>
              <a:rPr lang="en-US" dirty="0" err="1"/>
              <a:t>trường</a:t>
            </a:r>
            <a:r>
              <a:rPr lang="en-US" dirty="0"/>
              <a:t>” </a:t>
            </a:r>
            <a:r>
              <a:rPr lang="en-US" dirty="0" err="1"/>
              <a:t>là</a:t>
            </a:r>
            <a:r>
              <a:rPr lang="en-US" dirty="0"/>
              <a:t> </a:t>
            </a:r>
            <a:r>
              <a:rPr lang="en-US" dirty="0" err="1"/>
              <a:t>chủ</a:t>
            </a:r>
            <a:r>
              <a:rPr lang="en-US" dirty="0"/>
              <a:t> </a:t>
            </a:r>
            <a:r>
              <a:rPr lang="en-US" dirty="0" err="1"/>
              <a:t>điểm</a:t>
            </a:r>
            <a:r>
              <a:rPr lang="en-US" dirty="0"/>
              <a:t> </a:t>
            </a:r>
            <a:r>
              <a:rPr lang="en-US" dirty="0" err="1"/>
              <a:t>mà</a:t>
            </a:r>
            <a:r>
              <a:rPr lang="en-US" dirty="0"/>
              <a:t> </a:t>
            </a:r>
            <a:r>
              <a:rPr lang="en-US" dirty="0" err="1"/>
              <a:t>cô</a:t>
            </a:r>
            <a:r>
              <a:rPr lang="en-US" dirty="0"/>
              <a:t> </a:t>
            </a:r>
            <a:r>
              <a:rPr lang="en-US" dirty="0" err="1"/>
              <a:t>cùng</a:t>
            </a:r>
            <a:r>
              <a:rPr lang="en-US" dirty="0"/>
              <a:t> </a:t>
            </a:r>
            <a:r>
              <a:rPr lang="en-US" dirty="0" err="1"/>
              <a:t>cả</a:t>
            </a:r>
            <a:r>
              <a:rPr lang="en-US" dirty="0"/>
              <a:t> </a:t>
            </a:r>
            <a:r>
              <a:rPr lang="en-US" dirty="0" err="1"/>
              <a:t>lớp</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trong</a:t>
            </a:r>
            <a:r>
              <a:rPr lang="en-US" dirty="0"/>
              <a:t> </a:t>
            </a:r>
            <a:r>
              <a:rPr lang="en-US" dirty="0" err="1"/>
              <a:t>hai</a:t>
            </a:r>
            <a:r>
              <a:rPr lang="en-US" dirty="0"/>
              <a:t> </a:t>
            </a:r>
            <a:r>
              <a:rPr lang="en-US" dirty="0" err="1"/>
              <a:t>tuần</a:t>
            </a:r>
            <a:r>
              <a:rPr lang="en-US" dirty="0"/>
              <a:t> </a:t>
            </a:r>
            <a:r>
              <a:rPr lang="en-US" dirty="0" err="1"/>
              <a:t>tới</a:t>
            </a:r>
            <a:r>
              <a:rPr lang="en-US" dirty="0"/>
              <a:t> </a:t>
            </a:r>
            <a:r>
              <a:rPr lang="en-US" dirty="0" err="1"/>
              <a:t>này</a:t>
            </a:r>
            <a:r>
              <a:rPr lang="en-US" dirty="0"/>
              <a:t>. </a:t>
            </a:r>
            <a:r>
              <a:rPr lang="en-US" dirty="0" err="1"/>
              <a:t>Chủ</a:t>
            </a:r>
            <a:r>
              <a:rPr lang="en-US" dirty="0"/>
              <a:t> </a:t>
            </a:r>
            <a:r>
              <a:rPr lang="en-US" dirty="0" err="1"/>
              <a:t>điểm</a:t>
            </a:r>
            <a:r>
              <a:rPr lang="en-US" dirty="0"/>
              <a:t> </a:t>
            </a:r>
            <a:r>
              <a:rPr lang="en-US" dirty="0" err="1"/>
              <a:t>này</a:t>
            </a:r>
            <a:r>
              <a:rPr lang="en-US" dirty="0"/>
              <a:t> </a:t>
            </a:r>
            <a:r>
              <a:rPr lang="en-US" dirty="0" err="1"/>
              <a:t>rất</a:t>
            </a:r>
            <a:r>
              <a:rPr lang="en-US" dirty="0"/>
              <a:t> </a:t>
            </a:r>
            <a:r>
              <a:rPr lang="en-US" dirty="0" err="1"/>
              <a:t>thân</a:t>
            </a:r>
            <a:r>
              <a:rPr lang="en-US" dirty="0"/>
              <a:t> </a:t>
            </a:r>
            <a:r>
              <a:rPr lang="en-US" dirty="0" err="1"/>
              <a:t>thuộc</a:t>
            </a:r>
            <a:r>
              <a:rPr lang="en-US" dirty="0"/>
              <a:t> </a:t>
            </a:r>
            <a:r>
              <a:rPr lang="en-US" dirty="0" err="1"/>
              <a:t>và</a:t>
            </a:r>
            <a:r>
              <a:rPr lang="en-US" dirty="0"/>
              <a:t> </a:t>
            </a:r>
            <a:r>
              <a:rPr lang="en-US" dirty="0" err="1"/>
              <a:t>gần</a:t>
            </a:r>
            <a:r>
              <a:rPr lang="en-US" dirty="0"/>
              <a:t> </a:t>
            </a:r>
            <a:r>
              <a:rPr lang="en-US" dirty="0" err="1"/>
              <a:t>gũi</a:t>
            </a:r>
            <a:r>
              <a:rPr lang="en-US" dirty="0"/>
              <a:t> </a:t>
            </a:r>
            <a:r>
              <a:rPr lang="en-US" dirty="0" err="1"/>
              <a:t>với</a:t>
            </a:r>
            <a:r>
              <a:rPr lang="en-US" dirty="0"/>
              <a:t> </a:t>
            </a:r>
            <a:r>
              <a:rPr lang="en-US" dirty="0" err="1"/>
              <a:t>chúng</a:t>
            </a:r>
            <a:r>
              <a:rPr lang="en-US" dirty="0"/>
              <a:t> ta </a:t>
            </a:r>
            <a:r>
              <a:rPr lang="en-US" dirty="0" err="1"/>
              <a:t>phải</a:t>
            </a:r>
            <a:r>
              <a:rPr lang="en-US" dirty="0"/>
              <a:t> </a:t>
            </a:r>
            <a:r>
              <a:rPr lang="en-US" dirty="0" err="1"/>
              <a:t>không</a:t>
            </a:r>
            <a:r>
              <a:rPr lang="en-US" dirty="0"/>
              <a:t> </a:t>
            </a:r>
            <a:r>
              <a:rPr lang="en-US" dirty="0" err="1"/>
              <a:t>nào</a:t>
            </a:r>
            <a:r>
              <a:rPr lang="en-US" dirty="0"/>
              <a:t>. </a:t>
            </a:r>
            <a:r>
              <a:rPr lang="en-US" dirty="0" err="1"/>
              <a:t>Và</a:t>
            </a:r>
            <a:r>
              <a:rPr lang="en-US" dirty="0"/>
              <a:t> </a:t>
            </a:r>
            <a:r>
              <a:rPr lang="en-US" dirty="0" err="1"/>
              <a:t>bài</a:t>
            </a:r>
            <a:r>
              <a:rPr lang="en-US" dirty="0"/>
              <a:t>  </a:t>
            </a:r>
            <a:r>
              <a:rPr lang="en-US" dirty="0" err="1"/>
              <a:t>đọc</a:t>
            </a:r>
            <a:r>
              <a:rPr lang="en-US" dirty="0"/>
              <a:t> </a:t>
            </a:r>
            <a:r>
              <a:rPr lang="en-US" dirty="0" err="1"/>
              <a:t>đầu</a:t>
            </a:r>
            <a:r>
              <a:rPr lang="en-US" dirty="0"/>
              <a:t> </a:t>
            </a:r>
            <a:r>
              <a:rPr lang="en-US" dirty="0" err="1"/>
              <a:t>tiên</a:t>
            </a:r>
            <a:r>
              <a:rPr lang="en-US" dirty="0"/>
              <a:t> </a:t>
            </a:r>
            <a:r>
              <a:rPr lang="en-US" dirty="0" err="1"/>
              <a:t>trong</a:t>
            </a:r>
            <a:r>
              <a:rPr lang="en-US" dirty="0"/>
              <a:t> </a:t>
            </a:r>
            <a:r>
              <a:rPr lang="en-US" dirty="0" err="1"/>
              <a:t>chủ</a:t>
            </a:r>
            <a:r>
              <a:rPr lang="en-US" dirty="0"/>
              <a:t> </a:t>
            </a:r>
            <a:r>
              <a:rPr lang="en-US" dirty="0" err="1"/>
              <a:t>điểm</a:t>
            </a:r>
            <a:r>
              <a:rPr lang="en-US" dirty="0"/>
              <a:t> </a:t>
            </a:r>
            <a:r>
              <a:rPr lang="en-US" dirty="0" err="1"/>
              <a:t>này</a:t>
            </a:r>
            <a:r>
              <a:rPr lang="en-US" dirty="0"/>
              <a:t> </a:t>
            </a:r>
            <a:r>
              <a:rPr lang="en-US" dirty="0" err="1"/>
              <a:t>chính</a:t>
            </a:r>
            <a:r>
              <a:rPr lang="en-US" dirty="0"/>
              <a:t> </a:t>
            </a:r>
            <a:r>
              <a:rPr lang="en-US" dirty="0" err="1"/>
              <a:t>là</a:t>
            </a:r>
            <a:r>
              <a:rPr lang="en-US" dirty="0"/>
              <a:t> </a:t>
            </a:r>
            <a:r>
              <a:rPr lang="en-US" dirty="0" err="1"/>
              <a:t>bài</a:t>
            </a:r>
            <a:r>
              <a:rPr lang="en-US" dirty="0"/>
              <a:t> “</a:t>
            </a:r>
            <a:r>
              <a:rPr lang="en-US" dirty="0" err="1"/>
              <a:t>Người</a:t>
            </a:r>
            <a:r>
              <a:rPr lang="en-US" dirty="0"/>
              <a:t> </a:t>
            </a:r>
            <a:r>
              <a:rPr lang="en-US" dirty="0" err="1"/>
              <a:t>lính</a:t>
            </a:r>
            <a:r>
              <a:rPr lang="en-US" dirty="0"/>
              <a:t> dung </a:t>
            </a:r>
            <a:r>
              <a:rPr lang="en-US" dirty="0" err="1"/>
              <a:t>cảm</a:t>
            </a:r>
            <a:r>
              <a:rPr lang="en-US" dirty="0"/>
              <a:t>”, </a:t>
            </a:r>
            <a:r>
              <a:rPr lang="en-US" dirty="0" err="1"/>
              <a:t>để</a:t>
            </a:r>
            <a:r>
              <a:rPr lang="en-US" dirty="0"/>
              <a:t> </a:t>
            </a:r>
            <a:r>
              <a:rPr lang="en-US" dirty="0" err="1"/>
              <a:t>biết</a:t>
            </a:r>
            <a:r>
              <a:rPr lang="en-US" dirty="0"/>
              <a:t> </a:t>
            </a:r>
            <a:r>
              <a:rPr lang="en-US" dirty="0" err="1"/>
              <a:t>nội</a:t>
            </a:r>
            <a:r>
              <a:rPr lang="en-US" dirty="0"/>
              <a:t> dung </a:t>
            </a:r>
            <a:r>
              <a:rPr lang="en-US" dirty="0" err="1"/>
              <a:t>bài</a:t>
            </a:r>
            <a:r>
              <a:rPr lang="en-US" dirty="0"/>
              <a:t> ra </a:t>
            </a:r>
            <a:r>
              <a:rPr lang="en-US" dirty="0" err="1"/>
              <a:t>sao</a:t>
            </a:r>
            <a:r>
              <a:rPr lang="en-US" dirty="0"/>
              <a:t>, </a:t>
            </a:r>
            <a:r>
              <a:rPr lang="en-US" dirty="0" err="1"/>
              <a:t>nói</a:t>
            </a:r>
            <a:r>
              <a:rPr lang="en-US" dirty="0"/>
              <a:t> </a:t>
            </a:r>
            <a:r>
              <a:rPr lang="en-US" dirty="0" err="1"/>
              <a:t>về</a:t>
            </a:r>
            <a:r>
              <a:rPr lang="en-US" dirty="0"/>
              <a:t> </a:t>
            </a:r>
            <a:r>
              <a:rPr lang="en-US" dirty="0" err="1"/>
              <a:t>điều</a:t>
            </a:r>
            <a:r>
              <a:rPr lang="en-US" dirty="0"/>
              <a:t> </a:t>
            </a:r>
            <a:r>
              <a:rPr lang="en-US" dirty="0" err="1"/>
              <a:t>gì</a:t>
            </a:r>
            <a:r>
              <a:rPr lang="en-US" dirty="0"/>
              <a:t> </a:t>
            </a:r>
            <a:r>
              <a:rPr lang="en-US" dirty="0" err="1"/>
              <a:t>thì</a:t>
            </a:r>
            <a:r>
              <a:rPr lang="en-US" dirty="0"/>
              <a:t> </a:t>
            </a:r>
            <a:r>
              <a:rPr lang="en-US" dirty="0" err="1"/>
              <a:t>các</a:t>
            </a:r>
            <a:r>
              <a:rPr lang="en-US" dirty="0"/>
              <a:t> con </a:t>
            </a:r>
            <a:r>
              <a:rPr lang="en-US" dirty="0" err="1"/>
              <a:t>cùng</a:t>
            </a:r>
            <a:r>
              <a:rPr lang="en-US" dirty="0"/>
              <a:t> </a:t>
            </a:r>
            <a:r>
              <a:rPr lang="en-US" dirty="0" err="1"/>
              <a:t>mở</a:t>
            </a:r>
            <a:r>
              <a:rPr lang="en-US" dirty="0"/>
              <a:t> </a:t>
            </a:r>
            <a:r>
              <a:rPr lang="en-US" dirty="0" err="1"/>
              <a:t>sách</a:t>
            </a:r>
            <a:r>
              <a:rPr lang="en-US" dirty="0"/>
              <a:t> sang </a:t>
            </a:r>
            <a:r>
              <a:rPr lang="en-US" dirty="0" err="1"/>
              <a:t>trang</a:t>
            </a:r>
            <a:r>
              <a:rPr lang="en-US" dirty="0"/>
              <a:t> </a:t>
            </a:r>
            <a:r>
              <a:rPr lang="en-US" dirty="0" err="1"/>
              <a:t>bên</a:t>
            </a:r>
            <a:r>
              <a:rPr lang="en-US" dirty="0"/>
              <a:t> </a:t>
            </a:r>
            <a:r>
              <a:rPr lang="en-US" dirty="0" err="1"/>
              <a:t>nhé</a:t>
            </a:r>
            <a:r>
              <a:rPr lang="en-US" dirty="0"/>
              <a:t>.</a:t>
            </a:r>
          </a:p>
          <a:p>
            <a:endParaRPr lang="en-US" dirty="0"/>
          </a:p>
        </p:txBody>
      </p:sp>
      <p:sp>
        <p:nvSpPr>
          <p:cNvPr id="4" name="Slide Number Placeholder 3"/>
          <p:cNvSpPr>
            <a:spLocks noGrp="1"/>
          </p:cNvSpPr>
          <p:nvPr>
            <p:ph type="sldNum" sz="quarter" idx="5"/>
          </p:nvPr>
        </p:nvSpPr>
        <p:spPr/>
        <p:txBody>
          <a:bodyPr/>
          <a:lstStyle/>
          <a:p>
            <a:fld id="{8FE249DD-5977-4825-957F-CD9C4B6E10AB}" type="slidenum">
              <a:rPr lang="en-US" smtClean="0"/>
              <a:t>2</a:t>
            </a:fld>
            <a:endParaRPr lang="en-US"/>
          </a:p>
        </p:txBody>
      </p:sp>
    </p:spTree>
    <p:extLst>
      <p:ext uri="{BB962C8B-B14F-4D97-AF65-F5344CB8AC3E}">
        <p14:creationId xmlns:p14="http://schemas.microsoft.com/office/powerpoint/2010/main" val="20247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hỗ dành sẵn cho Hình ảnh của Bản chiếu 1"/>
          <p:cNvSpPr>
            <a:spLocks noGrp="1" noRot="1" noChangeAspect="1" noTextEdit="1"/>
          </p:cNvSpPr>
          <p:nvPr>
            <p:ph type="sldImg"/>
          </p:nvPr>
        </p:nvSpPr>
        <p:spPr>
          <a:xfrm>
            <a:off x="381000" y="685800"/>
            <a:ext cx="6096000" cy="3429000"/>
          </a:xfrm>
          <a:ln/>
        </p:spPr>
      </p:sp>
      <p:sp>
        <p:nvSpPr>
          <p:cNvPr id="17411" name="Chỗ dành sẵn cho Ghi chú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en-US" smtClean="0">
                <a:latin typeface="Arial" charset="0"/>
              </a:rPr>
              <a:t>Để thực hiện tốt các yêu cầu, các bạn chuẩn bị cho cô SGK TV lớp 3 tập 1, vở ghi chép và bút viết nhé.</a:t>
            </a:r>
          </a:p>
        </p:txBody>
      </p:sp>
      <p:sp>
        <p:nvSpPr>
          <p:cNvPr id="17412" name="Chỗ dành sẵn cho Số hiệu Bản chiế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VnTime" pitchFamily="34" charset="0"/>
                <a:cs typeface="Arial" charset="0"/>
              </a:defRPr>
            </a:lvl1pPr>
            <a:lvl2pPr marL="742950" indent="-285750">
              <a:defRPr sz="3200">
                <a:solidFill>
                  <a:schemeClr val="tx1"/>
                </a:solidFill>
                <a:latin typeface=".VnTime" pitchFamily="34" charset="0"/>
                <a:cs typeface="Arial" charset="0"/>
              </a:defRPr>
            </a:lvl2pPr>
            <a:lvl3pPr marL="1143000" indent="-228600">
              <a:defRPr sz="3200">
                <a:solidFill>
                  <a:schemeClr val="tx1"/>
                </a:solidFill>
                <a:latin typeface=".VnTime" pitchFamily="34" charset="0"/>
                <a:cs typeface="Arial" charset="0"/>
              </a:defRPr>
            </a:lvl3pPr>
            <a:lvl4pPr marL="1600200" indent="-228600">
              <a:defRPr sz="3200">
                <a:solidFill>
                  <a:schemeClr val="tx1"/>
                </a:solidFill>
                <a:latin typeface=".VnTime" pitchFamily="34" charset="0"/>
                <a:cs typeface="Arial" charset="0"/>
              </a:defRPr>
            </a:lvl4pPr>
            <a:lvl5pPr marL="2057400" indent="-228600">
              <a:defRPr sz="3200">
                <a:solidFill>
                  <a:schemeClr val="tx1"/>
                </a:solidFill>
                <a:latin typeface=".VnTime" pitchFamily="34" charset="0"/>
                <a:cs typeface="Arial" charset="0"/>
              </a:defRPr>
            </a:lvl5pPr>
            <a:lvl6pPr marL="2514600" indent="-228600" eaLnBrk="0" fontAlgn="base" hangingPunct="0">
              <a:spcBef>
                <a:spcPct val="0"/>
              </a:spcBef>
              <a:spcAft>
                <a:spcPct val="0"/>
              </a:spcAft>
              <a:defRPr sz="3200">
                <a:solidFill>
                  <a:schemeClr val="tx1"/>
                </a:solidFill>
                <a:latin typeface=".VnTime" pitchFamily="34" charset="0"/>
                <a:cs typeface="Arial" charset="0"/>
              </a:defRPr>
            </a:lvl6pPr>
            <a:lvl7pPr marL="2971800" indent="-228600" eaLnBrk="0" fontAlgn="base" hangingPunct="0">
              <a:spcBef>
                <a:spcPct val="0"/>
              </a:spcBef>
              <a:spcAft>
                <a:spcPct val="0"/>
              </a:spcAft>
              <a:defRPr sz="3200">
                <a:solidFill>
                  <a:schemeClr val="tx1"/>
                </a:solidFill>
                <a:latin typeface=".VnTime" pitchFamily="34" charset="0"/>
                <a:cs typeface="Arial" charset="0"/>
              </a:defRPr>
            </a:lvl7pPr>
            <a:lvl8pPr marL="3429000" indent="-228600" eaLnBrk="0" fontAlgn="base" hangingPunct="0">
              <a:spcBef>
                <a:spcPct val="0"/>
              </a:spcBef>
              <a:spcAft>
                <a:spcPct val="0"/>
              </a:spcAft>
              <a:defRPr sz="3200">
                <a:solidFill>
                  <a:schemeClr val="tx1"/>
                </a:solidFill>
                <a:latin typeface=".VnTime" pitchFamily="34" charset="0"/>
                <a:cs typeface="Arial" charset="0"/>
              </a:defRPr>
            </a:lvl8pPr>
            <a:lvl9pPr marL="3886200" indent="-228600" eaLnBrk="0" fontAlgn="base" hangingPunct="0">
              <a:spcBef>
                <a:spcPct val="0"/>
              </a:spcBef>
              <a:spcAft>
                <a:spcPct val="0"/>
              </a:spcAft>
              <a:defRPr sz="3200">
                <a:solidFill>
                  <a:schemeClr val="tx1"/>
                </a:solidFill>
                <a:latin typeface=".VnTime" pitchFamily="34" charset="0"/>
                <a:cs typeface="Arial" charset="0"/>
              </a:defRPr>
            </a:lvl9pPr>
          </a:lstStyle>
          <a:p>
            <a:fld id="{D970FCAD-3D4B-4224-98E0-166F5BD56E3D}" type="slidenum">
              <a:rPr lang="en-GB" sz="1200">
                <a:solidFill>
                  <a:prstClr val="black"/>
                </a:solidFill>
                <a:latin typeface="Arial" charset="0"/>
              </a:rPr>
              <a:pPr/>
              <a:t>3</a:t>
            </a:fld>
            <a:endParaRPr lang="en-GB" sz="1200">
              <a:solidFill>
                <a:prstClr val="black"/>
              </a:solidFill>
              <a:latin typeface="Arial" charset="0"/>
            </a:endParaRPr>
          </a:p>
        </p:txBody>
      </p:sp>
    </p:spTree>
    <p:extLst>
      <p:ext uri="{BB962C8B-B14F-4D97-AF65-F5344CB8AC3E}">
        <p14:creationId xmlns:p14="http://schemas.microsoft.com/office/powerpoint/2010/main" val="353103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D5E53-1996-4A18-8378-BCF5C8046DA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46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D5E53-1996-4A18-8378-BCF5C8046DA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46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018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299E-DAFC-4888-8C14-27FA363B95F9}"/>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7F88F879-E40E-4AFD-A92F-2AF7A848E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F326F67F-37D3-4A31-9EA9-6E2E2EA7493C}"/>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0FB993A9-9A53-48E1-A9A6-08A83C40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CB51E3-23D6-4241-A03D-0DB3D0CE3368}"/>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308021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AED3B-9421-4ED0-83AA-1365C4781566}"/>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501A9755-F0C5-4FBA-B7EA-9CD57692C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EB6049B7-90CF-4C5D-81EF-1F71C6AF0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4AA6D415-C4B4-4F11-8901-A9ED22470AEA}"/>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6" name="Footer Placeholder 5">
            <a:extLst>
              <a:ext uri="{FF2B5EF4-FFF2-40B4-BE49-F238E27FC236}">
                <a16:creationId xmlns:a16="http://schemas.microsoft.com/office/drawing/2014/main" xmlns="" id="{3DCF08FF-AE5F-4BA7-A55D-F6E4CA965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65CBC8-E128-4BCA-8C34-41D77C63A231}"/>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23275299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p:cNvSpPr>
          <p:nvPr>
            <p:ph type="dt" sz="half" idx="10"/>
          </p:nvPr>
        </p:nvSpPr>
        <p:spPr>
          <a:ln/>
        </p:spPr>
        <p:txBody>
          <a:bodyPr/>
          <a:lstStyle>
            <a:lvl1pPr>
              <a:defRPr/>
            </a:lvl1pPr>
          </a:lstStyle>
          <a:p>
            <a:pPr>
              <a:defRPr/>
            </a:pPr>
            <a:fld id="{5F95EBC0-402B-410B-8B5C-1E65353FA3E7}" type="datetime1">
              <a:rPr lang="en-US" altLang="zh-CN">
                <a:solidFill>
                  <a:srgbClr val="000000"/>
                </a:solidFill>
              </a:rPr>
              <a:pPr>
                <a:defRPr/>
              </a:pPr>
              <a:t>9/30/2021</a:t>
            </a:fld>
            <a:endParaRPr lang="en-US" altLang="zh-CN">
              <a:solidFill>
                <a:srgbClr val="000000"/>
              </a:solidFill>
            </a:endParaRPr>
          </a:p>
        </p:txBody>
      </p:sp>
      <p:sp>
        <p:nvSpPr>
          <p:cNvPr id="3"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Slide Number Placeholder 1029"/>
          <p:cNvSpPr>
            <a:spLocks noGrp="1"/>
          </p:cNvSpPr>
          <p:nvPr>
            <p:ph type="sldNum" sz="quarter" idx="12"/>
          </p:nvPr>
        </p:nvSpPr>
        <p:spPr>
          <a:ln/>
        </p:spPr>
        <p:txBody>
          <a:bodyPr/>
          <a:lstStyle>
            <a:lvl1pPr>
              <a:defRPr/>
            </a:lvl1pPr>
          </a:lstStyle>
          <a:p>
            <a:pPr>
              <a:defRPr/>
            </a:pPr>
            <a:fld id="{6A74E606-45D0-42D3-A1B0-E32926CC66E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56019430"/>
      </p:ext>
    </p:extLst>
  </p:cSld>
  <p:clrMapOvr>
    <a:masterClrMapping/>
  </p:clrMapOvr>
  <p:hf sldNum="0"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smtClean="0"/>
              <a:t>Click to edit Master title style</a:t>
            </a:r>
            <a:endParaRPr lang="en-US" noProof="1"/>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smtClean="0"/>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C0D26B87-4D67-4AFA-A27F-874F16888057}" type="datetime1">
              <a:rPr lang="en-US" altLang="zh-CN">
                <a:solidFill>
                  <a:srgbClr val="000000"/>
                </a:solidFill>
              </a:rPr>
              <a:pPr>
                <a:defRPr/>
              </a:pPr>
              <a:t>9/30/2021</a:t>
            </a:fld>
            <a:endParaRPr lang="en-US" altLang="zh-CN">
              <a:solidFill>
                <a:srgbClr val="000000"/>
              </a:solidFill>
            </a:endParaRPr>
          </a:p>
        </p:txBody>
      </p:sp>
      <p:sp>
        <p:nvSpPr>
          <p:cNvPr id="6"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Slide Number Placeholder 1029"/>
          <p:cNvSpPr>
            <a:spLocks noGrp="1"/>
          </p:cNvSpPr>
          <p:nvPr>
            <p:ph type="sldNum" sz="quarter" idx="12"/>
          </p:nvPr>
        </p:nvSpPr>
        <p:spPr>
          <a:ln/>
        </p:spPr>
        <p:txBody>
          <a:bodyPr/>
          <a:lstStyle>
            <a:lvl1pPr>
              <a:defRPr/>
            </a:lvl1pPr>
          </a:lstStyle>
          <a:p>
            <a:pPr>
              <a:defRPr/>
            </a:pPr>
            <a:fld id="{E74B9F23-DE3D-4B04-A284-EEEEEDD66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32228406"/>
      </p:ext>
    </p:extLst>
  </p:cSld>
  <p:clrMapOvr>
    <a:masterClrMapping/>
  </p:clrMapOvr>
  <p:hf sldNum="0"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smtClean="0"/>
              <a:t>Click to edit Master title style</a:t>
            </a:r>
            <a:endParaRPr lang="en-US" noProof="1"/>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smtClean="0"/>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39503F90-C5A1-43E1-94C5-0404F280734E}" type="datetime1">
              <a:rPr lang="en-US" altLang="zh-CN">
                <a:solidFill>
                  <a:srgbClr val="000000"/>
                </a:solidFill>
              </a:rPr>
              <a:pPr>
                <a:defRPr/>
              </a:pPr>
              <a:t>9/30/2021</a:t>
            </a:fld>
            <a:endParaRPr lang="en-US" altLang="zh-CN">
              <a:solidFill>
                <a:srgbClr val="000000"/>
              </a:solidFill>
            </a:endParaRPr>
          </a:p>
        </p:txBody>
      </p:sp>
      <p:sp>
        <p:nvSpPr>
          <p:cNvPr id="6"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Slide Number Placeholder 1029"/>
          <p:cNvSpPr>
            <a:spLocks noGrp="1"/>
          </p:cNvSpPr>
          <p:nvPr>
            <p:ph type="sldNum" sz="quarter" idx="12"/>
          </p:nvPr>
        </p:nvSpPr>
        <p:spPr>
          <a:ln/>
        </p:spPr>
        <p:txBody>
          <a:bodyPr/>
          <a:lstStyle>
            <a:lvl1pPr>
              <a:defRPr/>
            </a:lvl1pPr>
          </a:lstStyle>
          <a:p>
            <a:pPr>
              <a:defRPr/>
            </a:pPr>
            <a:fld id="{FB0FFFC8-972F-492C-9B22-7F0A8AB3FE1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5064061"/>
      </p:ext>
    </p:extLst>
  </p:cSld>
  <p:clrMapOvr>
    <a:masterClrMapping/>
  </p:clrMapOvr>
  <p:hf sldNum="0"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Vertical Text Placeholder 2"/>
          <p:cNvSpPr>
            <a:spLocks noGrp="1"/>
          </p:cNvSpPr>
          <p:nvPr>
            <p:ph type="body" orient="vert" idx="1"/>
          </p:nvPr>
        </p:nvSpPr>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1027"/>
          <p:cNvSpPr>
            <a:spLocks noGrp="1"/>
          </p:cNvSpPr>
          <p:nvPr>
            <p:ph type="dt" sz="half" idx="10"/>
          </p:nvPr>
        </p:nvSpPr>
        <p:spPr>
          <a:ln/>
        </p:spPr>
        <p:txBody>
          <a:bodyPr/>
          <a:lstStyle>
            <a:lvl1pPr>
              <a:defRPr/>
            </a:lvl1pPr>
          </a:lstStyle>
          <a:p>
            <a:pPr>
              <a:defRPr/>
            </a:pPr>
            <a:fld id="{15989B18-A124-4936-AD39-6E09D087D3A1}"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80D1F26B-85DB-445A-96FC-5A66E0A6CE2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793801"/>
      </p:ext>
    </p:extLst>
  </p:cSld>
  <p:clrMapOvr>
    <a:masterClrMapping/>
  </p:clrMapOvr>
  <p:hf sldNum="0" hdr="0" ftr="0"/>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smtClean="0"/>
              <a:t>Click to edit Master title style</a:t>
            </a:r>
            <a:endParaRPr lang="en-US" noProof="1"/>
          </a:p>
        </p:txBody>
      </p:sp>
      <p:sp>
        <p:nvSpPr>
          <p:cNvPr id="3" name="Vertical Text Placeholder 2"/>
          <p:cNvSpPr>
            <a:spLocks noGrp="1"/>
          </p:cNvSpPr>
          <p:nvPr>
            <p:ph type="body" orient="vert" idx="1"/>
          </p:nvPr>
        </p:nvSpPr>
        <p:spPr>
          <a:xfrm>
            <a:off x="609600" y="274639"/>
            <a:ext cx="8070573" cy="5851525"/>
          </a:xfrm>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1027"/>
          <p:cNvSpPr>
            <a:spLocks noGrp="1"/>
          </p:cNvSpPr>
          <p:nvPr>
            <p:ph type="dt" sz="half" idx="10"/>
          </p:nvPr>
        </p:nvSpPr>
        <p:spPr>
          <a:ln/>
        </p:spPr>
        <p:txBody>
          <a:bodyPr/>
          <a:lstStyle>
            <a:lvl1pPr>
              <a:defRPr/>
            </a:lvl1pPr>
          </a:lstStyle>
          <a:p>
            <a:pPr>
              <a:defRPr/>
            </a:pPr>
            <a:fld id="{7FBEA30D-C670-45E9-9500-0D3B54F5A134}"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B66D20DD-460A-46A4-B15E-A357212063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4895427"/>
      </p:ext>
    </p:extLst>
  </p:cSld>
  <p:clrMapOvr>
    <a:masterClrMapping/>
  </p:clrMapOvr>
  <p:hf sldNum="0" hdr="0" ftr="0"/>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Date Placeholder 1027"/>
          <p:cNvSpPr>
            <a:spLocks noGrp="1"/>
          </p:cNvSpPr>
          <p:nvPr>
            <p:ph type="dt" sz="half" idx="10"/>
          </p:nvPr>
        </p:nvSpPr>
        <p:spPr>
          <a:ln/>
        </p:spPr>
        <p:txBody>
          <a:bodyPr/>
          <a:lstStyle>
            <a:lvl1pPr>
              <a:defRPr/>
            </a:lvl1pPr>
          </a:lstStyle>
          <a:p>
            <a:pPr>
              <a:defRPr/>
            </a:pPr>
            <a:fld id="{C731043B-0815-4152-821D-18B5ED79422A}"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698BDCC0-7213-4102-A3C7-089B8CC4B1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562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54F7F-0E0D-46A8-B22F-8FEFFF1C4073}"/>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E3C3FB51-15EF-4849-8B7C-DF2398F94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xmlns="" id="{DE1446D1-98E6-4699-875D-2F592CC92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821156BF-A693-43A9-ADC8-A7C5D4A35846}"/>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6" name="Footer Placeholder 5">
            <a:extLst>
              <a:ext uri="{FF2B5EF4-FFF2-40B4-BE49-F238E27FC236}">
                <a16:creationId xmlns:a16="http://schemas.microsoft.com/office/drawing/2014/main" xmlns="" id="{227236E4-0E80-4F38-9359-D215A3ECA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DBCFC5-3011-40E6-92A0-008921365075}"/>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587663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AB9593-4F25-4CF9-B296-876EAF69440F}"/>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0C23E576-C0B3-4F63-825F-27199E411486}"/>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6D50E12F-60AF-4F69-8E72-29FC0F4686B4}"/>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04C1371D-DEF5-449B-B2A4-EEE28C0A0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170147-456D-44BF-AF2A-47AD8E1E305C}"/>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420319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45E40DC-1973-428C-BCD3-ECC5B2E6F350}"/>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BDEA5D04-2683-48B2-8B0E-44A73301AC09}"/>
              </a:ext>
            </a:extLst>
          </p:cNvPr>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B4958149-656F-4F30-A21C-5800D1A1E415}"/>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150F4932-24C4-4A21-A14B-36C64BFBF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657398-7772-49E3-8629-A9C3D32C49AD}"/>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805432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78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686771735"/>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181940782"/>
      </p:ext>
    </p:extLst>
  </p:cSld>
  <p:clrMapOvr>
    <a:masterClrMapping/>
  </p:clrMapOvr>
  <p:transition spd="slow"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12026083"/>
      </p:ext>
    </p:extLst>
  </p:cSld>
  <p:clrMapOvr>
    <a:masterClrMapping/>
  </p:clrMapOvr>
  <p:transition spd="slow"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36035007"/>
      </p:ext>
    </p:extLst>
  </p:cSld>
  <p:clrMapOvr>
    <a:masterClrMapping/>
  </p:clrMapOvr>
  <p:transition spd="slow"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340672723"/>
      </p:ext>
    </p:extLst>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299E-DAFC-4888-8C14-27FA363B95F9}"/>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7F88F879-E40E-4AFD-A92F-2AF7A848E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F326F67F-37D3-4A31-9EA9-6E2E2EA7493C}"/>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0FB993A9-9A53-48E1-A9A6-08A83C40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CB51E3-23D6-4241-A03D-0DB3D0CE3368}"/>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3996221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831664525"/>
      </p:ext>
    </p:extLst>
  </p:cSld>
  <p:clrMapOvr>
    <a:masterClrMapping/>
  </p:clrMapOvr>
  <p:transition spd="slow"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014242090"/>
      </p:ext>
    </p:extLst>
  </p:cSld>
  <p:clrMapOvr>
    <a:masterClrMapping/>
  </p:clrMapOvr>
  <p:transition spd="slow"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858815408"/>
      </p:ext>
    </p:extLst>
  </p:cSld>
  <p:clrMapOvr>
    <a:masterClrMapping/>
  </p:clrMapOvr>
  <p:transition spd="slow"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81880407"/>
      </p:ext>
    </p:extLst>
  </p:cSld>
  <p:clrMapOvr>
    <a:masterClrMapping/>
  </p:clrMapOvr>
  <p:transition spd="slow"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83856426"/>
      </p:ext>
    </p:extLst>
  </p:cSld>
  <p:clrMapOvr>
    <a:masterClrMapping/>
  </p:clrMapOvr>
  <p:transition spd="slow"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653639783"/>
      </p:ext>
    </p:extLst>
  </p:cSld>
  <p:clrMapOvr>
    <a:masterClrMapping/>
  </p:clrMapOvr>
  <p:transition spd="slow"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627733611"/>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97054"/>
      </p:ext>
    </p:extLst>
  </p:cSld>
  <p:clrMapOvr>
    <a:masterClrMapping/>
  </p:clrMapOvr>
  <p:transition spd="slow" advClick="0" advTm="0">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430744"/>
      </p:ext>
    </p:extLst>
  </p:cSld>
  <p:clrMapOvr>
    <a:masterClrMapping/>
  </p:clrMapOvr>
  <p:transition spd="slow" advClick="0" advTm="0">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864066"/>
      </p:ext>
    </p:extLst>
  </p:cSld>
  <p:clrMapOvr>
    <a:masterClrMapping/>
  </p:clrMapOvr>
  <p:transition spd="slow" advClick="0" advTm="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4299E-DAFC-4888-8C14-27FA363B95F9}"/>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7F88F879-E40E-4AFD-A92F-2AF7A848E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F326F67F-37D3-4A31-9EA9-6E2E2EA7493C}"/>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0FB993A9-9A53-48E1-A9A6-08A83C40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CB51E3-23D6-4241-A03D-0DB3D0CE3368}"/>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1887494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966933"/>
      </p:ext>
    </p:extLst>
  </p:cSld>
  <p:clrMapOvr>
    <a:masterClrMapping/>
  </p:clrMapOvr>
  <p:transition spd="slow" advClick="0" advTm="0">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275095"/>
      </p:ext>
    </p:extLst>
  </p:cSld>
  <p:clrMapOvr>
    <a:masterClrMapping/>
  </p:clrMapOvr>
  <p:transition spd="slow" advClick="0" advTm="0">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419951"/>
      </p:ext>
    </p:extLst>
  </p:cSld>
  <p:clrMapOvr>
    <a:masterClrMapping/>
  </p:clrMapOvr>
  <p:transition spd="slow" advClick="0" advTm="0">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405349"/>
      </p:ext>
    </p:extLst>
  </p:cSld>
  <p:clrMapOvr>
    <a:masterClrMapping/>
  </p:clrMapOvr>
  <p:transition spd="slow" advClick="0" advTm="0">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196039"/>
      </p:ext>
    </p:extLst>
  </p:cSld>
  <p:clrMapOvr>
    <a:masterClrMapping/>
  </p:clrMapOvr>
  <p:transition spd="slow" advClick="0" advTm="0">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799330"/>
      </p:ext>
    </p:extLst>
  </p:cSld>
  <p:clrMapOvr>
    <a:masterClrMapping/>
  </p:clrMapOvr>
  <p:transition spd="slow" advClick="0" advTm="0">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143125"/>
      </p:ext>
    </p:extLst>
  </p:cSld>
  <p:clrMapOvr>
    <a:masterClrMapping/>
  </p:clrMapOvr>
  <p:transition spd="slow" advClick="0" advTm="0">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xmlns=""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6414"/>
      </p:ext>
    </p:extLst>
  </p:cSld>
  <p:clrMapOvr>
    <a:masterClrMapping/>
  </p:clrMapOvr>
  <p:transition spd="slow" advClick="0" advTm="0">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65858"/>
      </p:ext>
    </p:extLst>
  </p:cSld>
  <p:clrMapOvr>
    <a:masterClrMapping/>
  </p:clrMapOvr>
  <p:transition spd="slow"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551900"/>
      </p:ext>
    </p:extLst>
  </p:cSld>
  <p:clrMapOvr>
    <a:masterClrMapping/>
  </p:clrMapOvr>
  <p:transition spd="slow" advClick="0" advTm="0">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C1241E-997A-49AE-824B-8E91747208B4}"/>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7D16990D-5BC4-4772-9CA1-C2844BCE1EFB}"/>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03301119-4FFB-418F-83A2-2E6B902C27F3}"/>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2B42B4CB-8412-4056-A2A1-1A7672B7A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4BFC6D-99A8-45D9-83FA-5CEF1171DA26}"/>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3242965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577052"/>
      </p:ext>
    </p:extLst>
  </p:cSld>
  <p:clrMapOvr>
    <a:masterClrMapping/>
  </p:clrMapOvr>
  <p:transition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092028"/>
      </p:ext>
    </p:extLst>
  </p:cSld>
  <p:clrMapOvr>
    <a:masterClrMapping/>
  </p:clrMapOvr>
  <p:transition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56675"/>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982733"/>
      </p:ext>
    </p:extLst>
  </p:cSld>
  <p:clrMapOvr>
    <a:masterClrMapping/>
  </p:clrMapOvr>
  <p:transition advClick="0" advTm="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30/09/2021</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87135026"/>
      </p:ext>
    </p:extLst>
  </p:cSld>
  <p:clrMapOvr>
    <a:masterClrMapping/>
  </p:clrMapOvr>
  <p:transition spd="slow" advClick="0" advTm="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52964"/>
      </p:ext>
    </p:extLst>
  </p:cSld>
  <p:clrMapOvr>
    <a:masterClrMapping/>
  </p:clrMapOvr>
  <p:transition advClick="0" advTm="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009312"/>
      </p:ext>
    </p:extLst>
  </p:cSld>
  <p:clrMapOvr>
    <a:masterClrMapping/>
  </p:clrMapOvr>
  <p:transition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27829"/>
      </p:ext>
    </p:extLst>
  </p:cSld>
  <p:clrMapOvr>
    <a:masterClrMapping/>
  </p:clrMapOvr>
  <p:transition advClick="0" advTm="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08233"/>
      </p:ext>
    </p:extLst>
  </p:cSld>
  <p:clrMapOvr>
    <a:masterClrMapping/>
  </p:clrMapOvr>
  <p:transition advClick="0" advTm="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07896"/>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5B79-BCF5-466A-BB6D-16C0A7140FDD}"/>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4AA9E66A-CCA6-4330-88CD-E4F983C84B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62692044-273B-4F2F-AB4A-C99F440B4226}"/>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9654618D-03D9-4963-BFCB-84130F7E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67659E-A7B7-4D7F-8AD5-BFDDC29C4CA8}"/>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2853653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35406"/>
      </p:ext>
    </p:extLst>
  </p:cSld>
  <p:clrMapOvr>
    <a:masterClrMapping/>
  </p:clrMapOvr>
  <p:transition advClick="0" advTm="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79847"/>
      </p:ext>
    </p:extLst>
  </p:cSld>
  <p:clrMapOvr>
    <a:masterClrMapping/>
  </p:clrMapOvr>
  <p:transition advClick="0" advTm="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02372"/>
      </p:ext>
    </p:extLst>
  </p:cSld>
  <p:clrMapOvr>
    <a:masterClrMapping/>
  </p:clrMapOvr>
  <p:transition advClick="0" advTm="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455648"/>
      </p:ext>
    </p:extLst>
  </p:cSld>
  <p:clrMapOvr>
    <a:masterClrMapping/>
  </p:clrMapOvr>
  <p:transition advClick="0" advTm="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4024624368"/>
      </p:ext>
    </p:extLst>
  </p:cSld>
  <p:clrMapOvr>
    <a:masterClrMapping/>
  </p:clrMapOvr>
  <p:transition spd="slow" advClick="0" advTm="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2021/9/30</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249670773"/>
      </p:ext>
    </p:extLst>
  </p:cSld>
  <p:clrMapOvr>
    <a:masterClrMapping/>
  </p:clrMapOvr>
  <p:transition spd="med" advClick="0" advTm="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1234"/>
      </p:ext>
    </p:extLst>
  </p:cSld>
  <p:clrMapOvr>
    <a:masterClrMapping/>
  </p:clrMapOvr>
  <p:transition advClick="0" advTm="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409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3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76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3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3450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6B4E1-091D-44AE-B59A-689733558225}"/>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1E927C2A-6638-4FA7-B79B-C2439CEA3923}"/>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F5B73FFE-6BD3-4A4F-AD51-E44C85A3C705}"/>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xmlns="" id="{6CEE3392-55E6-4517-8BE1-2026D15C3D48}"/>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6" name="Footer Placeholder 5">
            <a:extLst>
              <a:ext uri="{FF2B5EF4-FFF2-40B4-BE49-F238E27FC236}">
                <a16:creationId xmlns:a16="http://schemas.microsoft.com/office/drawing/2014/main" xmlns="" id="{1365602C-1C29-41C1-B2FD-64E21A585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EE2753-A7F4-40D8-BEA5-C904C32AAEF1}"/>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4093952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2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898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578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95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56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4257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427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5455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000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0273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0745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F47F5-6A90-4816-966C-CB95934F33FE}"/>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A1058B28-44B1-4110-8E51-F2AC96B17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DE86FEED-1EFB-490F-9A23-33ABFF7D055A}"/>
              </a:ext>
            </a:extLst>
          </p:cNvPr>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F0472303-7A38-4D2E-A8E9-590D483CC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620BF441-7CAA-43F2-8C01-01D61C06BF9D}"/>
              </a:ext>
            </a:extLst>
          </p:cNvPr>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xmlns="" id="{B3751BC7-1435-4A18-A381-B1705C52AD45}"/>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8" name="Footer Placeholder 7">
            <a:extLst>
              <a:ext uri="{FF2B5EF4-FFF2-40B4-BE49-F238E27FC236}">
                <a16:creationId xmlns:a16="http://schemas.microsoft.com/office/drawing/2014/main" xmlns="" id="{5449B7E3-241E-42A7-8F6D-2E73DE426E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C38095-1742-44CF-B2B3-00E6D15B01D8}"/>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1860205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8286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7223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6725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011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542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78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595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5595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40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7114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6F3E4-8E10-4058-9EC7-178240EB5475}"/>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xmlns="" id="{F511F531-A009-411C-8178-519CEE01622F}"/>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4" name="Footer Placeholder 3">
            <a:extLst>
              <a:ext uri="{FF2B5EF4-FFF2-40B4-BE49-F238E27FC236}">
                <a16:creationId xmlns:a16="http://schemas.microsoft.com/office/drawing/2014/main" xmlns="" id="{E9FE99B1-CC21-4797-A26A-DEAF29D1F3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8D543F-D633-4E94-8B1B-C451CBC19B24}"/>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248771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9996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99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8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9951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105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7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8685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7383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9165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077D31D4-828E-4D15-A28D-11EB2CDAABAD}" type="slidenum">
              <a:rPr lang="en-US"/>
              <a:pPr/>
              <a:t>‹#›</a:t>
            </a:fld>
            <a:endParaRPr lang="en-US"/>
          </a:p>
        </p:txBody>
      </p:sp>
    </p:spTree>
    <p:extLst>
      <p:ext uri="{BB962C8B-B14F-4D97-AF65-F5344CB8AC3E}">
        <p14:creationId xmlns:p14="http://schemas.microsoft.com/office/powerpoint/2010/main" val="269660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D3698F-76A0-45D3-BA0E-BFB2AFD891FD}"/>
              </a:ext>
            </a:extLst>
          </p:cNvPr>
          <p:cNvSpPr>
            <a:spLocks noGrp="1"/>
          </p:cNvSpPr>
          <p:nvPr>
            <p:ph type="dt" sz="half" idx="10"/>
          </p:nvPr>
        </p:nvSpPr>
        <p:spPr/>
        <p:txBody>
          <a:bodyPr/>
          <a:lstStyle/>
          <a:p>
            <a:fld id="{2E2A4846-7554-4200-A4CA-44050EBF52F5}" type="datetimeFigureOut">
              <a:rPr lang="en-US" smtClean="0"/>
              <a:t>9/30/2021</a:t>
            </a:fld>
            <a:endParaRPr lang="en-US"/>
          </a:p>
        </p:txBody>
      </p:sp>
      <p:sp>
        <p:nvSpPr>
          <p:cNvPr id="3" name="Footer Placeholder 2">
            <a:extLst>
              <a:ext uri="{FF2B5EF4-FFF2-40B4-BE49-F238E27FC236}">
                <a16:creationId xmlns:a16="http://schemas.microsoft.com/office/drawing/2014/main" xmlns="" id="{3445A954-9A25-4DDF-A0E2-6FF65F216F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EE654-32A9-4CC7-9A30-FAE8D95C5293}"/>
              </a:ext>
            </a:extLst>
          </p:cNvPr>
          <p:cNvSpPr>
            <a:spLocks noGrp="1"/>
          </p:cNvSpPr>
          <p:nvPr>
            <p:ph type="sldNum" sz="quarter" idx="12"/>
          </p:nvPr>
        </p:nvSpPr>
        <p:spPr/>
        <p:txBody>
          <a:bodyPr/>
          <a:lstStyle/>
          <a:p>
            <a:fld id="{95A78D15-F267-4D74-9C80-AA1CC00DB295}" type="slidenum">
              <a:rPr lang="en-US" smtClean="0"/>
              <a:t>‹#›</a:t>
            </a:fld>
            <a:endParaRPr lang="en-US"/>
          </a:p>
        </p:txBody>
      </p:sp>
    </p:spTree>
    <p:extLst>
      <p:ext uri="{BB962C8B-B14F-4D97-AF65-F5344CB8AC3E}">
        <p14:creationId xmlns:p14="http://schemas.microsoft.com/office/powerpoint/2010/main" val="3676409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296062"/>
      </p:ext>
    </p:extLst>
  </p:cSld>
  <p:clrMapOvr>
    <a:masterClrMapping/>
  </p:clrMapOvr>
  <p:transition spd="slow" advClick="0" advTm="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74287"/>
      </p:ext>
    </p:extLst>
  </p:cSld>
  <p:clrMapOvr>
    <a:masterClrMapping/>
  </p:clrMapOvr>
  <p:transition spd="slow" advClick="0" advTm="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083573"/>
      </p:ext>
    </p:extLst>
  </p:cSld>
  <p:clrMapOvr>
    <a:masterClrMapping/>
  </p:clrMapOvr>
  <p:transition spd="slow" advClick="0" advTm="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15551"/>
      </p:ext>
    </p:extLst>
  </p:cSld>
  <p:clrMapOvr>
    <a:masterClrMapping/>
  </p:clrMapOvr>
  <p:transition spd="slow" advClick="0" advTm="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noProof="1" smtClean="0"/>
              <a:t>Click to edit Master title style</a:t>
            </a:r>
            <a:endParaRPr lang="en-US"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smtClean="0"/>
              <a:t>Click to edit Master subtitle style</a:t>
            </a:r>
            <a:endParaRPr lang="en-US" noProof="1"/>
          </a:p>
        </p:txBody>
      </p:sp>
      <p:sp>
        <p:nvSpPr>
          <p:cNvPr id="4" name="Date Placeholder 1027"/>
          <p:cNvSpPr>
            <a:spLocks noGrp="1"/>
          </p:cNvSpPr>
          <p:nvPr>
            <p:ph type="dt" sz="half" idx="10"/>
          </p:nvPr>
        </p:nvSpPr>
        <p:spPr>
          <a:ln/>
        </p:spPr>
        <p:txBody>
          <a:bodyPr/>
          <a:lstStyle>
            <a:lvl1pPr>
              <a:defRPr/>
            </a:lvl1pPr>
          </a:lstStyle>
          <a:p>
            <a:pPr>
              <a:defRPr/>
            </a:pPr>
            <a:fld id="{8E9328A8-25B0-4EF2-AC2F-5119B308ED5D}"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E893B716-B401-4429-A095-6A867DA57A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30055870"/>
      </p:ext>
    </p:extLst>
  </p:cSld>
  <p:clrMapOvr>
    <a:masterClrMapping/>
  </p:clrMapOvr>
  <p:hf sldNum="0"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Date Placeholder 1027"/>
          <p:cNvSpPr>
            <a:spLocks noGrp="1"/>
          </p:cNvSpPr>
          <p:nvPr>
            <p:ph type="dt" sz="half" idx="10"/>
          </p:nvPr>
        </p:nvSpPr>
        <p:spPr>
          <a:ln/>
        </p:spPr>
        <p:txBody>
          <a:bodyPr/>
          <a:lstStyle>
            <a:lvl1pPr>
              <a:defRPr/>
            </a:lvl1pPr>
          </a:lstStyle>
          <a:p>
            <a:pPr>
              <a:defRPr/>
            </a:pPr>
            <a:fld id="{9C5102FB-3A56-41C5-87B9-03B48AF43E09}"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E5CA1933-923A-4BC1-BC0B-2DFBFB5A41D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05069220"/>
      </p:ext>
    </p:extLst>
  </p:cSld>
  <p:clrMapOvr>
    <a:masterClrMapping/>
  </p:clrMapOvr>
  <p:hf sldNum="0"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smtClean="0"/>
              <a:t>Click to edit Master text styles</a:t>
            </a:r>
          </a:p>
        </p:txBody>
      </p:sp>
      <p:sp>
        <p:nvSpPr>
          <p:cNvPr id="4" name="Date Placeholder 1027"/>
          <p:cNvSpPr>
            <a:spLocks noGrp="1"/>
          </p:cNvSpPr>
          <p:nvPr>
            <p:ph type="dt" sz="half" idx="10"/>
          </p:nvPr>
        </p:nvSpPr>
        <p:spPr>
          <a:ln/>
        </p:spPr>
        <p:txBody>
          <a:bodyPr/>
          <a:lstStyle>
            <a:lvl1pPr>
              <a:defRPr/>
            </a:lvl1pPr>
          </a:lstStyle>
          <a:p>
            <a:pPr>
              <a:defRPr/>
            </a:pPr>
            <a:fld id="{E8015451-1F99-40C6-868F-606C6A1589D6}" type="datetime1">
              <a:rPr lang="en-US" altLang="zh-CN">
                <a:solidFill>
                  <a:srgbClr val="000000"/>
                </a:solidFill>
              </a:rPr>
              <a:pPr>
                <a:defRPr/>
              </a:pPr>
              <a:t>9/30/2021</a:t>
            </a:fld>
            <a:endParaRPr lang="en-US" altLang="zh-CN">
              <a:solidFill>
                <a:srgbClr val="000000"/>
              </a:solidFill>
            </a:endParaRPr>
          </a:p>
        </p:txBody>
      </p:sp>
      <p:sp>
        <p:nvSpPr>
          <p:cNvPr id="5"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Slide Number Placeholder 1029"/>
          <p:cNvSpPr>
            <a:spLocks noGrp="1"/>
          </p:cNvSpPr>
          <p:nvPr>
            <p:ph type="sldNum" sz="quarter" idx="12"/>
          </p:nvPr>
        </p:nvSpPr>
        <p:spPr>
          <a:ln/>
        </p:spPr>
        <p:txBody>
          <a:bodyPr/>
          <a:lstStyle>
            <a:lvl1pPr>
              <a:defRPr/>
            </a:lvl1pPr>
          </a:lstStyle>
          <a:p>
            <a:pPr>
              <a:defRPr/>
            </a:pPr>
            <a:fld id="{19B271E4-0D51-415C-95AB-F2BC81EB173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05128997"/>
      </p:ext>
    </p:extLst>
  </p:cSld>
  <p:clrMapOvr>
    <a:masterClrMapping/>
  </p:clrMapOvr>
  <p:hf sldNum="0"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sz="half" idx="1"/>
          </p:nvPr>
        </p:nvSpPr>
        <p:spPr>
          <a:xfrm>
            <a:off x="609600" y="1600201"/>
            <a:ext cx="5376672"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half" idx="2"/>
          </p:nvPr>
        </p:nvSpPr>
        <p:spPr>
          <a:xfrm>
            <a:off x="6205728" y="1600201"/>
            <a:ext cx="5376672" cy="4525963"/>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Date Placeholder 1027"/>
          <p:cNvSpPr>
            <a:spLocks noGrp="1"/>
          </p:cNvSpPr>
          <p:nvPr>
            <p:ph type="dt" sz="half" idx="10"/>
          </p:nvPr>
        </p:nvSpPr>
        <p:spPr>
          <a:ln/>
        </p:spPr>
        <p:txBody>
          <a:bodyPr/>
          <a:lstStyle>
            <a:lvl1pPr>
              <a:defRPr/>
            </a:lvl1pPr>
          </a:lstStyle>
          <a:p>
            <a:pPr>
              <a:defRPr/>
            </a:pPr>
            <a:fld id="{9ED27AF2-9ABF-4FD5-B535-0AB471277016}" type="datetime1">
              <a:rPr lang="en-US" altLang="zh-CN">
                <a:solidFill>
                  <a:srgbClr val="000000"/>
                </a:solidFill>
              </a:rPr>
              <a:pPr>
                <a:defRPr/>
              </a:pPr>
              <a:t>9/30/2021</a:t>
            </a:fld>
            <a:endParaRPr lang="en-US" altLang="zh-CN">
              <a:solidFill>
                <a:srgbClr val="000000"/>
              </a:solidFill>
            </a:endParaRPr>
          </a:p>
        </p:txBody>
      </p:sp>
      <p:sp>
        <p:nvSpPr>
          <p:cNvPr id="6"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Slide Number Placeholder 1029"/>
          <p:cNvSpPr>
            <a:spLocks noGrp="1"/>
          </p:cNvSpPr>
          <p:nvPr>
            <p:ph type="sldNum" sz="quarter" idx="12"/>
          </p:nvPr>
        </p:nvSpPr>
        <p:spPr>
          <a:ln/>
        </p:spPr>
        <p:txBody>
          <a:bodyPr/>
          <a:lstStyle>
            <a:lvl1pPr>
              <a:defRPr/>
            </a:lvl1pPr>
          </a:lstStyle>
          <a:p>
            <a:pPr>
              <a:defRPr/>
            </a:pPr>
            <a:fld id="{1B986D64-0AD3-42F2-87E4-DFDF829DF2B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769828"/>
      </p:ext>
    </p:extLst>
  </p:cSld>
  <p:clrMapOvr>
    <a:masterClrMapping/>
  </p:clrMapOvr>
  <p:hf sldNum="0"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noProof="1" smtClean="0"/>
              <a:t>Click to edit Master title style</a:t>
            </a:r>
            <a:endParaRPr lang="en-US"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Date Placeholder 1027"/>
          <p:cNvSpPr>
            <a:spLocks noGrp="1"/>
          </p:cNvSpPr>
          <p:nvPr>
            <p:ph type="dt" sz="half" idx="10"/>
          </p:nvPr>
        </p:nvSpPr>
        <p:spPr>
          <a:ln/>
        </p:spPr>
        <p:txBody>
          <a:bodyPr/>
          <a:lstStyle>
            <a:lvl1pPr>
              <a:defRPr/>
            </a:lvl1pPr>
          </a:lstStyle>
          <a:p>
            <a:pPr>
              <a:defRPr/>
            </a:pPr>
            <a:fld id="{1AA24267-5443-48C9-BD1F-74CBBAA9E7D3}" type="datetime1">
              <a:rPr lang="en-US" altLang="zh-CN">
                <a:solidFill>
                  <a:srgbClr val="000000"/>
                </a:solidFill>
              </a:rPr>
              <a:pPr>
                <a:defRPr/>
              </a:pPr>
              <a:t>9/30/2021</a:t>
            </a:fld>
            <a:endParaRPr lang="en-US" altLang="zh-CN">
              <a:solidFill>
                <a:srgbClr val="000000"/>
              </a:solidFill>
            </a:endParaRPr>
          </a:p>
        </p:txBody>
      </p:sp>
      <p:sp>
        <p:nvSpPr>
          <p:cNvPr id="8"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Slide Number Placeholder 1029"/>
          <p:cNvSpPr>
            <a:spLocks noGrp="1"/>
          </p:cNvSpPr>
          <p:nvPr>
            <p:ph type="sldNum" sz="quarter" idx="12"/>
          </p:nvPr>
        </p:nvSpPr>
        <p:spPr>
          <a:ln/>
        </p:spPr>
        <p:txBody>
          <a:bodyPr/>
          <a:lstStyle>
            <a:lvl1pPr>
              <a:defRPr/>
            </a:lvl1pPr>
          </a:lstStyle>
          <a:p>
            <a:pPr>
              <a:defRPr/>
            </a:pPr>
            <a:fld id="{43730FBF-CF3F-496A-9FBF-3E223DEE349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11609558"/>
      </p:ext>
    </p:extLst>
  </p:cSld>
  <p:clrMapOvr>
    <a:masterClrMapping/>
  </p:clrMapOvr>
  <p:hf sldNum="0"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Date Placeholder 1027"/>
          <p:cNvSpPr>
            <a:spLocks noGrp="1"/>
          </p:cNvSpPr>
          <p:nvPr>
            <p:ph type="dt" sz="half" idx="10"/>
          </p:nvPr>
        </p:nvSpPr>
        <p:spPr>
          <a:ln/>
        </p:spPr>
        <p:txBody>
          <a:bodyPr/>
          <a:lstStyle>
            <a:lvl1pPr>
              <a:defRPr/>
            </a:lvl1pPr>
          </a:lstStyle>
          <a:p>
            <a:pPr>
              <a:defRPr/>
            </a:pPr>
            <a:fld id="{6C8E0AAA-F2DF-437B-B7CC-139929FF3A32}" type="datetime1">
              <a:rPr lang="en-US" altLang="zh-CN">
                <a:solidFill>
                  <a:srgbClr val="000000"/>
                </a:solidFill>
              </a:rPr>
              <a:pPr>
                <a:defRPr/>
              </a:pPr>
              <a:t>9/30/2021</a:t>
            </a:fld>
            <a:endParaRPr lang="en-US" altLang="zh-CN">
              <a:solidFill>
                <a:srgbClr val="000000"/>
              </a:solidFill>
            </a:endParaRPr>
          </a:p>
        </p:txBody>
      </p:sp>
      <p:sp>
        <p:nvSpPr>
          <p:cNvPr id="4" name="Footer Placeholder 1028"/>
          <p:cNvSpPr>
            <a:spLocks noGrp="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Slide Number Placeholder 1029"/>
          <p:cNvSpPr>
            <a:spLocks noGrp="1"/>
          </p:cNvSpPr>
          <p:nvPr>
            <p:ph type="sldNum" sz="quarter" idx="12"/>
          </p:nvPr>
        </p:nvSpPr>
        <p:spPr>
          <a:ln/>
        </p:spPr>
        <p:txBody>
          <a:bodyPr/>
          <a:lstStyle>
            <a:lvl1pPr>
              <a:defRPr/>
            </a:lvl1pPr>
          </a:lstStyle>
          <a:p>
            <a:pPr>
              <a:defRPr/>
            </a:pPr>
            <a:fld id="{DFC66C41-0204-442C-83F0-D3AA6C0937E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5603887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theme" Target="../theme/theme3.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theme" Target="../theme/theme4.xml"/><Relationship Id="rId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636940-E049-4AF3-A9C4-908EEA699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82B378E7-065A-46A0-80BD-C4F2BC0F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D384237F-592C-4D1D-A3C9-5F01F1FF5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A4846-7554-4200-A4CA-44050EBF52F5}" type="datetimeFigureOut">
              <a:rPr lang="en-US" smtClean="0"/>
              <a:t>9/30/2021</a:t>
            </a:fld>
            <a:endParaRPr lang="en-US"/>
          </a:p>
        </p:txBody>
      </p:sp>
      <p:sp>
        <p:nvSpPr>
          <p:cNvPr id="5" name="Footer Placeholder 4">
            <a:extLst>
              <a:ext uri="{FF2B5EF4-FFF2-40B4-BE49-F238E27FC236}">
                <a16:creationId xmlns:a16="http://schemas.microsoft.com/office/drawing/2014/main" xmlns="" id="{548C4CF9-2BF3-47D2-9776-8D289D084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B2056-96D1-4E02-A75B-8A451E52B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78D15-F267-4D74-9C80-AA1CC00DB295}" type="slidenum">
              <a:rPr lang="en-US" smtClean="0"/>
              <a:t>‹#›</a:t>
            </a:fld>
            <a:endParaRPr lang="en-US"/>
          </a:p>
        </p:txBody>
      </p:sp>
    </p:spTree>
    <p:extLst>
      <p:ext uri="{BB962C8B-B14F-4D97-AF65-F5344CB8AC3E}">
        <p14:creationId xmlns:p14="http://schemas.microsoft.com/office/powerpoint/2010/main" val="741132716"/>
      </p:ext>
    </p:extLst>
  </p:cSld>
  <p:clrMap bg1="lt1" tx1="dk1" bg2="lt2" tx2="dk2" accent1="accent1" accent2="accent2" accent3="accent3" accent4="accent4" accent5="accent5" accent6="accent6" hlink="hlink" folHlink="folHlink"/>
  <p:sldLayoutIdLst>
    <p:sldLayoutId id="2147483649" r:id="rId1"/>
    <p:sldLayoutId id="2147483722" r:id="rId2"/>
    <p:sldLayoutId id="214748372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2021/9/30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8298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3" r:id="rId14"/>
    <p:sldLayoutId id="2147483721" r:id="rId15"/>
    <p:sldLayoutId id="2147483697" r:id="rId16"/>
    <p:sldLayoutId id="2147483696" r:id="rId17"/>
    <p:sldLayoutId id="2147483695" r:id="rId18"/>
    <p:sldLayoutId id="2147483694" r:id="rId19"/>
    <p:sldLayoutId id="214748369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726" r:id="rId37"/>
    <p:sldLayoutId id="2147483724" r:id="rId38"/>
    <p:sldLayoutId id="2147483698" r:id="rId39"/>
    <p:sldLayoutId id="2147483690" r:id="rId40"/>
    <p:sldLayoutId id="2147483691" r:id="rId41"/>
    <p:sldLayoutId id="2147483692" r:id="rId42"/>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400958"/>
      </p:ext>
    </p:extLst>
  </p:cSld>
  <p:clrMap bg1="lt1" tx1="dk1" bg2="lt2" tx2="dk2" accent1="accent1" accent2="accent2" accent3="accent3" accent4="accent4" accent5="accent5" accent6="accent6" hlink="hlink" folHlink="folHlink"/>
  <p:sldLayoutIdLst>
    <p:sldLayoutId id="2147483700" r:id="rId1"/>
    <p:sldLayoutId id="2147483755" r:id="rId2"/>
    <p:sldLayoutId id="2147483754" r:id="rId3"/>
    <p:sldLayoutId id="2147483753" r:id="rId4"/>
    <p:sldLayoutId id="2147483752" r:id="rId5"/>
    <p:sldLayoutId id="2147483751" r:id="rId6"/>
    <p:sldLayoutId id="2147483750" r:id="rId7"/>
    <p:sldLayoutId id="2147483749" r:id="rId8"/>
    <p:sldLayoutId id="2147483748" r:id="rId9"/>
    <p:sldLayoutId id="2147483747" r:id="rId10"/>
    <p:sldLayoutId id="2147483746" r:id="rId11"/>
    <p:sldLayoutId id="2147483745" r:id="rId12"/>
    <p:sldLayoutId id="2147483744" r:id="rId13"/>
    <p:sldLayoutId id="2147483742" r:id="rId14"/>
    <p:sldLayoutId id="2147483741" r:id="rId15"/>
    <p:sldLayoutId id="2147483735" r:id="rId16"/>
    <p:sldLayoutId id="2147483733" r:id="rId17"/>
    <p:sldLayoutId id="2147483730" r:id="rId18"/>
    <p:sldLayoutId id="2147483728" r:id="rId19"/>
    <p:sldLayoutId id="2147483727" r:id="rId20"/>
    <p:sldLayoutId id="2147483725" r:id="rId21"/>
    <p:sldLayoutId id="2147483719" r:id="rId22"/>
    <p:sldLayoutId id="2147483718" r:id="rId23"/>
    <p:sldLayoutId id="2147483717" r:id="rId24"/>
    <p:sldLayoutId id="2147483701" r:id="rId25"/>
    <p:sldLayoutId id="2147483739" r:id="rId26"/>
    <p:sldLayoutId id="2147483737" r:id="rId27"/>
    <p:sldLayoutId id="2147483736" r:id="rId28"/>
    <p:sldLayoutId id="2147483734" r:id="rId29"/>
    <p:sldLayoutId id="2147483732" r:id="rId30"/>
    <p:sldLayoutId id="2147483731" r:id="rId31"/>
    <p:sldLayoutId id="2147483729" r:id="rId32"/>
    <p:sldLayoutId id="2147483769" r:id="rId3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86836396"/>
      </p:ext>
    </p:extLst>
  </p:cSld>
  <p:clrMap bg1="lt1" tx1="dk1" bg2="lt2" tx2="dk2" accent1="accent1" accent2="accent2" accent3="accent3" accent4="accent4" accent5="accent5" accent6="accent6" hlink="hlink" folHlink="folHlink"/>
  <p:sldLayoutIdLst>
    <p:sldLayoutId id="2147483703" r:id="rId1"/>
    <p:sldLayoutId id="2147483743" r:id="rId2"/>
    <p:sldLayoutId id="2147483740" r:id="rId3"/>
    <p:sldLayoutId id="2147483738" r:id="rId4"/>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026"/>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400">
                <a:latin typeface="Arial" pitchFamily="34" charset="0"/>
                <a:ea typeface="SimSun" pitchFamily="2" charset="-122"/>
                <a:cs typeface="Arial" panose="020B0604020202020204" pitchFamily="34" charset="0"/>
              </a:defRPr>
            </a:lvl1pPr>
          </a:lstStyle>
          <a:p>
            <a:pPr fontAlgn="base">
              <a:spcBef>
                <a:spcPct val="0"/>
              </a:spcBef>
              <a:spcAft>
                <a:spcPct val="0"/>
              </a:spcAft>
              <a:defRPr/>
            </a:pPr>
            <a:fld id="{0D9E1396-C2F2-4DB3-95E0-9FF5711E73B1}" type="datetime1">
              <a:rPr lang="en-US" altLang="zh-CN">
                <a:solidFill>
                  <a:srgbClr val="000000"/>
                </a:solidFill>
              </a:rPr>
              <a:pPr fontAlgn="base">
                <a:spcBef>
                  <a:spcPct val="0"/>
                </a:spcBef>
                <a:spcAft>
                  <a:spcPct val="0"/>
                </a:spcAft>
                <a:defRPr/>
              </a:pPr>
              <a:t>9/30/2021</a:t>
            </a:fld>
            <a:endParaRPr lang="en-US" altLang="zh-CN">
              <a:solidFill>
                <a:srgbClr val="000000"/>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400">
                <a:latin typeface="Arial" pitchFamily="34" charset="0"/>
                <a:ea typeface="SimSun" pitchFamily="2" charset="-122"/>
                <a:cs typeface="Arial" panose="020B0604020202020204" pitchFamily="34" charset="0"/>
              </a:defRPr>
            </a:lvl1pPr>
          </a:lstStyle>
          <a:p>
            <a:pPr fontAlgn="base">
              <a:spcBef>
                <a:spcPct val="0"/>
              </a:spcBef>
              <a:spcAft>
                <a:spcPct val="0"/>
              </a:spcAft>
              <a:defRPr/>
            </a:pPr>
            <a:endParaRPr lang="en-US" altLang="zh-CN">
              <a:solidFill>
                <a:srgbClr val="000000"/>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eaLnBrk="1" hangingPunct="1">
              <a:buFont typeface="Arial" charset="0"/>
              <a:buNone/>
              <a:defRPr sz="1400">
                <a:ea typeface="SimSun" pitchFamily="2" charset="-122"/>
              </a:defRPr>
            </a:lvl1pPr>
          </a:lstStyle>
          <a:p>
            <a:pPr fontAlgn="base">
              <a:spcBef>
                <a:spcPct val="0"/>
              </a:spcBef>
              <a:spcAft>
                <a:spcPct val="0"/>
              </a:spcAft>
              <a:defRPr/>
            </a:pPr>
            <a:fld id="{72FD5DE9-AB80-4365-BF89-6C3FA5930ADD}" type="slidenum">
              <a:rPr lang="en-US" altLang="zh-CN">
                <a:solidFill>
                  <a:srgbClr val="000000"/>
                </a:solidFill>
                <a:latin typeface=".VnTime" pitchFamily="34" charset="0"/>
                <a:cs typeface="Arial" charset="0"/>
              </a:rPr>
              <a:pPr fontAlgn="base">
                <a:spcBef>
                  <a:spcPct val="0"/>
                </a:spcBef>
                <a:spcAft>
                  <a:spcPct val="0"/>
                </a:spcAft>
                <a:defRPr/>
              </a:pPr>
              <a:t>‹#›</a:t>
            </a:fld>
            <a:endParaRPr lang="en-US" altLang="zh-CN">
              <a:solidFill>
                <a:srgbClr val="000000"/>
              </a:solidFill>
              <a:latin typeface=".VnTime" pitchFamily="34" charset="0"/>
              <a:cs typeface="Arial" charset="0"/>
            </a:endParaRPr>
          </a:p>
        </p:txBody>
      </p:sp>
    </p:spTree>
    <p:extLst>
      <p:ext uri="{BB962C8B-B14F-4D97-AF65-F5344CB8AC3E}">
        <p14:creationId xmlns:p14="http://schemas.microsoft.com/office/powerpoint/2010/main" val="39398873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sldNum="0" hdr="0" ftr="0"/>
  <p:txStyles>
    <p:titleStyle>
      <a:lvl1pPr algn="ctr" rtl="0" eaLnBrk="0" fontAlgn="base" hangingPunct="0">
        <a:spcBef>
          <a:spcPct val="0"/>
        </a:spcBef>
        <a:spcAft>
          <a:spcPct val="0"/>
        </a:spcAft>
        <a:defRPr sz="4400" kern="1200">
          <a:solidFill>
            <a:schemeClr val="tx2"/>
          </a:solidFill>
          <a:latin typeface="+mj-lt"/>
          <a:ea typeface="+mj-ea"/>
          <a:cs typeface="Arial" pitchFamily="34" charset="0"/>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Arial" pitchFamily="34" charset="0"/>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Arial" pitchFamily="34" charset="0"/>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Arial" pitchFamily="34" charset="0"/>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Arial" pitchFamily="34" charset="0"/>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Arial"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Arial" panose="020B0604020202020204" pitchFamily="34" charset="0"/>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7.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Layout" Target="../slideLayouts/slideLayout8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8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8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xmlns="" id="{57445490-118F-417A-9086-ADB60BFACAA2}"/>
              </a:ext>
            </a:extLst>
          </p:cNvPr>
          <p:cNvPicPr>
            <a:picLocks noChangeAspect="1"/>
          </p:cNvPicPr>
          <p:nvPr/>
        </p:nvPicPr>
        <p:blipFill>
          <a:blip r:embed="rId5"/>
          <a:srcRect l="11908" t="16713" b="14111"/>
          <a:stretch>
            <a:fillRect/>
          </a:stretch>
        </p:blipFill>
        <p:spPr>
          <a:xfrm>
            <a:off x="569843" y="10"/>
            <a:ext cx="11423373" cy="6593038"/>
          </a:xfrm>
          <a:prstGeom prst="rect">
            <a:avLst/>
          </a:prstGeom>
          <a:noFill/>
          <a:ln w="9525">
            <a:noFill/>
          </a:ln>
        </p:spPr>
      </p:pic>
      <p:pic>
        <p:nvPicPr>
          <p:cNvPr id="5" name="图片 4">
            <a:extLst>
              <a:ext uri="{FF2B5EF4-FFF2-40B4-BE49-F238E27FC236}">
                <a16:creationId xmlns:a16="http://schemas.microsoft.com/office/drawing/2014/main" xmlns="" id="{A6F177AF-B7A6-49B5-AFEB-ACC2F47C45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1374414" y="2432528"/>
            <a:ext cx="2857501" cy="4160520"/>
          </a:xfrm>
          <a:prstGeom prst="rect">
            <a:avLst/>
          </a:prstGeom>
        </p:spPr>
      </p:pic>
      <p:pic>
        <p:nvPicPr>
          <p:cNvPr id="2" name="5cd2f624bc915">
            <a:hlinkClick r:id="" action="ppaction://media"/>
            <a:extLst>
              <a:ext uri="{FF2B5EF4-FFF2-40B4-BE49-F238E27FC236}">
                <a16:creationId xmlns:a16="http://schemas.microsoft.com/office/drawing/2014/main" xmlns=""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8915" y="-487363"/>
            <a:ext cx="487363" cy="487363"/>
          </a:xfrm>
          <a:prstGeom prst="rect">
            <a:avLst/>
          </a:prstGeom>
        </p:spPr>
      </p:pic>
      <p:sp>
        <p:nvSpPr>
          <p:cNvPr id="10" name="文本框 9">
            <a:extLst>
              <a:ext uri="{FF2B5EF4-FFF2-40B4-BE49-F238E27FC236}">
                <a16:creationId xmlns:a16="http://schemas.microsoft.com/office/drawing/2014/main" xmlns="" id="{D812DC7F-83B9-4C82-B069-E1E381C6D6E6}"/>
              </a:ext>
            </a:extLst>
          </p:cNvPr>
          <p:cNvSpPr txBox="1"/>
          <p:nvPr/>
        </p:nvSpPr>
        <p:spPr>
          <a:xfrm>
            <a:off x="2803164" y="1903005"/>
            <a:ext cx="7368208" cy="230832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altLang="zh-CN" sz="4800" b="1" smtClean="0">
                <a:solidFill>
                  <a:schemeClr val="accent1">
                    <a:lumMod val="50000"/>
                  </a:schemeClr>
                </a:solidFill>
                <a:latin typeface="Times New Roman" pitchFamily="18" charset="0"/>
                <a:ea typeface="字魂17号-萌趣果冻体" panose="02000000000000000000" pitchFamily="2" charset="-122"/>
                <a:cs typeface="Times New Roman" pitchFamily="18" charset="0"/>
              </a:rPr>
              <a:t>Chào mừng các em đến với giờ Tập đọc- Kể chuyện</a:t>
            </a:r>
          </a:p>
          <a:p>
            <a:pPr marR="0" lvl="0" algn="ctr" defTabSz="457200" rtl="0" eaLnBrk="1" fontAlgn="auto" latinLnBrk="0" hangingPunct="1">
              <a:lnSpc>
                <a:spcPct val="100000"/>
              </a:lnSpc>
              <a:spcBef>
                <a:spcPts val="0"/>
              </a:spcBef>
              <a:spcAft>
                <a:spcPts val="0"/>
              </a:spcAft>
              <a:buClrTx/>
              <a:buSzTx/>
              <a:tabLst/>
              <a:defRPr/>
            </a:pPr>
            <a:r>
              <a:rPr kumimoji="0" lang="en-US" altLang="zh-CN" sz="4800" b="1" i="0" u="none" strike="noStrike" kern="1200" cap="none" spc="0" normalizeH="0" baseline="0" noProof="0" smtClean="0">
                <a:ln>
                  <a:noFill/>
                </a:ln>
                <a:solidFill>
                  <a:schemeClr val="accent1">
                    <a:lumMod val="50000"/>
                  </a:schemeClr>
                </a:solidFill>
                <a:effectLst/>
                <a:uLnTx/>
                <a:uFillTx/>
                <a:latin typeface="Times New Roman" pitchFamily="18" charset="0"/>
                <a:ea typeface="字魂17号-萌趣果冻体" panose="02000000000000000000" pitchFamily="2" charset="-122"/>
                <a:cs typeface="Times New Roman" pitchFamily="18" charset="0"/>
              </a:rPr>
              <a:t>Lớp</a:t>
            </a:r>
            <a:r>
              <a:rPr kumimoji="0" lang="en-US" altLang="zh-CN" sz="4800" b="1" i="0" u="none" strike="noStrike" kern="1200" cap="none" spc="0" normalizeH="0" noProof="0" smtClean="0">
                <a:ln>
                  <a:noFill/>
                </a:ln>
                <a:solidFill>
                  <a:schemeClr val="accent1">
                    <a:lumMod val="50000"/>
                  </a:schemeClr>
                </a:solidFill>
                <a:effectLst/>
                <a:uLnTx/>
                <a:uFillTx/>
                <a:latin typeface="Times New Roman" pitchFamily="18" charset="0"/>
                <a:ea typeface="字魂17号-萌趣果冻体" panose="02000000000000000000" pitchFamily="2" charset="-122"/>
                <a:cs typeface="Times New Roman" pitchFamily="18" charset="0"/>
              </a:rPr>
              <a:t> 3</a:t>
            </a:r>
            <a:endParaRPr kumimoji="0" lang="zh-CN" altLang="en-US" sz="4800" b="1" i="0" u="none" strike="noStrike" kern="1200" cap="none" spc="0" normalizeH="0" baseline="0" noProof="0" dirty="0">
              <a:ln>
                <a:noFill/>
              </a:ln>
              <a:solidFill>
                <a:schemeClr val="accent1">
                  <a:lumMod val="50000"/>
                </a:schemeClr>
              </a:solidFill>
              <a:effectLst/>
              <a:uLnTx/>
              <a:uFillTx/>
              <a:latin typeface="Times New Roman" pitchFamily="18" charset="0"/>
              <a:ea typeface="字魂17号-萌趣果冻体" panose="02000000000000000000" pitchFamily="2" charset="-122"/>
              <a:cs typeface="Times New Roman" pitchFamily="18" charset="0"/>
            </a:endParaRPr>
          </a:p>
        </p:txBody>
      </p:sp>
      <p:pic>
        <p:nvPicPr>
          <p:cNvPr id="12"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4" name="图片 13">
            <a:extLst>
              <a:ext uri="{FF2B5EF4-FFF2-40B4-BE49-F238E27FC236}">
                <a16:creationId xmlns:a16="http://schemas.microsoft.com/office/drawing/2014/main" xmlns="" id="{056D3FB5-EE6C-42D5-BAF1-CBDE76A239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839" t="37182" b="40736"/>
          <a:stretch/>
        </p:blipFill>
        <p:spPr>
          <a:xfrm>
            <a:off x="8852291" y="3755627"/>
            <a:ext cx="1765424" cy="1514322"/>
          </a:xfrm>
          <a:prstGeom prst="rect">
            <a:avLst/>
          </a:prstGeom>
        </p:spPr>
      </p:pic>
      <p:pic>
        <p:nvPicPr>
          <p:cNvPr id="6" name="图片 5">
            <a:extLst>
              <a:ext uri="{FF2B5EF4-FFF2-40B4-BE49-F238E27FC236}">
                <a16:creationId xmlns:a16="http://schemas.microsoft.com/office/drawing/2014/main" xmlns="" id="{8ABB6C04-5D18-4F0B-97A7-B125A15835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416" t="38890" r="8544" b="444"/>
          <a:stretch/>
        </p:blipFill>
        <p:spPr>
          <a:xfrm>
            <a:off x="8852291" y="3057167"/>
            <a:ext cx="2857501" cy="4160520"/>
          </a:xfrm>
          <a:prstGeom prst="rect">
            <a:avLst/>
          </a:prstGeom>
        </p:spPr>
      </p:pic>
    </p:spTree>
    <p:extLst>
      <p:ext uri="{BB962C8B-B14F-4D97-AF65-F5344CB8AC3E}">
        <p14:creationId xmlns:p14="http://schemas.microsoft.com/office/powerpoint/2010/main" val="4181351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xmlns="" id="{E0FD7977-1F9D-4B1C-9FCC-7BACB1297C35}"/>
              </a:ext>
            </a:extLst>
          </p:cNvPr>
          <p:cNvSpPr txBox="1"/>
          <p:nvPr/>
        </p:nvSpPr>
        <p:spPr>
          <a:xfrm>
            <a:off x="52398" y="464512"/>
            <a:ext cx="12139602" cy="609397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600" dirty="0">
                <a:latin typeface="Times New Roman" panose="02020603050405020304" pitchFamily="18" charset="0"/>
                <a:cs typeface="Times New Roman" panose="02020603050405020304" pitchFamily="18" charset="0"/>
              </a:rPr>
              <a:t>3</a:t>
            </a:r>
            <a:r>
              <a:rPr lang="vi-VN" sz="2600" dirty="0">
                <a:latin typeface="Times New Roman" panose="02020603050405020304" pitchFamily="18" charset="0"/>
                <a:cs typeface="Times New Roman" panose="02020603050405020304" pitchFamily="18" charset="0"/>
              </a:rPr>
              <a:t>. Giờ học hôm sau, thầy giáo nghiêm giọng hỏi: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Hôm qua em nào phá đổ hàng rào, làm giập hoa trong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nhìn một lượt những gương mặt học trò, chờ đợi sự can đảm nhận lỗi. Chú lính nhỏ run lên. Chú sắp phun ra bí mật thì một cú véo nhắc chú ngồi </a:t>
            </a:r>
            <a:r>
              <a:rPr lang="en-US" sz="2600" dirty="0" err="1">
                <a:latin typeface="Times New Roman" panose="02020603050405020304" pitchFamily="18" charset="0"/>
                <a:cs typeface="Times New Roman" panose="02020603050405020304" pitchFamily="18" charset="0"/>
              </a:rPr>
              <a:t>im</a:t>
            </a:r>
            <a:r>
              <a:rPr lang="vi-VN"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giáo lắc đầu buồn bã :</a:t>
            </a:r>
          </a:p>
          <a:p>
            <a:pPr algn="just"/>
            <a:r>
              <a:rPr lang="en-US" sz="2600" dirty="0">
                <a:latin typeface="Times New Roman" panose="02020603050405020304" pitchFamily="18" charset="0"/>
                <a:cs typeface="Times New Roman" panose="02020603050405020304" pitchFamily="18" charset="0"/>
              </a:rPr>
              <a:t>    - </a:t>
            </a:r>
            <a:r>
              <a:rPr lang="vi-VN" sz="2600" dirty="0">
                <a:latin typeface="Times New Roman" panose="02020603050405020304" pitchFamily="18" charset="0"/>
                <a:cs typeface="Times New Roman" panose="02020603050405020304" pitchFamily="18" charset="0"/>
              </a:rPr>
              <a:t>Thầy mong em nào phạm lỗi sẽ sửa lại hàng rào và luống hoa.</a:t>
            </a:r>
            <a:endParaRPr lang="en-US" sz="2600" dirty="0">
              <a:latin typeface="Times New Roman" panose="02020603050405020304" pitchFamily="18" charset="0"/>
              <a:cs typeface="Times New Roman" panose="02020603050405020304" pitchFamily="18" charset="0"/>
            </a:endParaRPr>
          </a:p>
          <a:p>
            <a:pPr marL="285750" indent="-285750" algn="just">
              <a:buFontTx/>
              <a:buChar char="-"/>
            </a:pP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4. Khi tất cả túa ra khỏi lớp, chú lính nhỏ đợi viên tướng ở cửa, nói khẽ</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Ra vườn đi!”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Viên tướng khoát tay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Về thôi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Nhưng như vậy là hèn.</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Nói rồi, chú lính quả quyết bước về phía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Những người lính và viên tướng đứng sững lại nhìn chú lính nhỏ.</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Rồi, cả đội bước nhanh theo chú, như là bước theo một người chỉ huy dũng cảm.</a:t>
            </a:r>
          </a:p>
          <a:p>
            <a:pPr algn="r"/>
            <a:r>
              <a:rPr lang="vi-VN" sz="2600" i="1" dirty="0">
                <a:latin typeface="Times New Roman" panose="02020603050405020304" pitchFamily="18" charset="0"/>
                <a:cs typeface="Times New Roman" panose="02020603050405020304" pitchFamily="18" charset="0"/>
              </a:rPr>
              <a:t>Theo</a:t>
            </a:r>
            <a:r>
              <a:rPr lang="vi-VN" sz="2600" b="1" i="1" dirty="0">
                <a:latin typeface="Times New Roman" panose="02020603050405020304" pitchFamily="18" charset="0"/>
                <a:cs typeface="Times New Roman" panose="02020603050405020304" pitchFamily="18" charset="0"/>
              </a:rPr>
              <a:t> Đặng Ái</a:t>
            </a:r>
          </a:p>
        </p:txBody>
      </p:sp>
    </p:spTree>
    <p:extLst>
      <p:ext uri="{BB962C8B-B14F-4D97-AF65-F5344CB8AC3E}">
        <p14:creationId xmlns:p14="http://schemas.microsoft.com/office/powerpoint/2010/main" val="27712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156D275-0D0C-4644-BBFF-6FE4227C95D2}"/>
              </a:ext>
            </a:extLst>
          </p:cNvPr>
          <p:cNvPicPr>
            <a:picLocks noChangeAspect="1"/>
          </p:cNvPicPr>
          <p:nvPr/>
        </p:nvPicPr>
        <p:blipFill rotWithShape="1">
          <a:blip r:embed="rId2">
            <a:extLst>
              <a:ext uri="{28A0092B-C50C-407E-A947-70E740481C1C}">
                <a14:useLocalDpi xmlns:a14="http://schemas.microsoft.com/office/drawing/2010/main" val="0"/>
              </a:ext>
            </a:extLst>
          </a:blip>
          <a:srcRect l="14240" r="15949"/>
          <a:stretch/>
        </p:blipFill>
        <p:spPr>
          <a:xfrm>
            <a:off x="-542945" y="368710"/>
            <a:ext cx="12734945" cy="6858000"/>
          </a:xfrm>
          <a:prstGeom prst="rect">
            <a:avLst/>
          </a:prstGeom>
        </p:spPr>
      </p:pic>
      <p:pic>
        <p:nvPicPr>
          <p:cNvPr id="3" name="图片 2">
            <a:extLst>
              <a:ext uri="{FF2B5EF4-FFF2-40B4-BE49-F238E27FC236}">
                <a16:creationId xmlns:a16="http://schemas.microsoft.com/office/drawing/2014/main" xmlns="" id="{C73A17B5-0128-4758-9ECB-0A2B07A11FC2}"/>
              </a:ext>
            </a:extLst>
          </p:cNvPr>
          <p:cNvPicPr>
            <a:picLocks noChangeAspect="1"/>
          </p:cNvPicPr>
          <p:nvPr/>
        </p:nvPicPr>
        <p:blipFill rotWithShape="1">
          <a:blip r:embed="rId3">
            <a:extLst>
              <a:ext uri="{28A0092B-C50C-407E-A947-70E740481C1C}">
                <a14:useLocalDpi xmlns:a14="http://schemas.microsoft.com/office/drawing/2010/main" val="0"/>
              </a:ext>
            </a:extLst>
          </a:blip>
          <a:srcRect l="19915" t="3555" r="21450"/>
          <a:stretch/>
        </p:blipFill>
        <p:spPr>
          <a:xfrm flipH="1">
            <a:off x="6946128" y="1227688"/>
            <a:ext cx="4851015" cy="5630312"/>
          </a:xfrm>
          <a:prstGeom prst="rect">
            <a:avLst/>
          </a:prstGeom>
        </p:spPr>
      </p:pic>
      <p:sp>
        <p:nvSpPr>
          <p:cNvPr id="8" name="Shape 233">
            <a:extLst>
              <a:ext uri="{FF2B5EF4-FFF2-40B4-BE49-F238E27FC236}">
                <a16:creationId xmlns:a16="http://schemas.microsoft.com/office/drawing/2014/main" xmlns="" id="{415664E6-4AA7-4648-A76B-038B13AB8B5C}"/>
              </a:ext>
            </a:extLst>
          </p:cNvPr>
          <p:cNvSpPr/>
          <p:nvPr/>
        </p:nvSpPr>
        <p:spPr>
          <a:xfrm>
            <a:off x="2020347" y="509542"/>
            <a:ext cx="7236905" cy="143629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l"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altLang="zh-CN" sz="6000" b="1" i="0" u="none" strike="noStrike" kern="0" cap="none" spc="0" normalizeH="0" baseline="0" noProof="0" dirty="0" err="1">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rPr>
              <a:t>Luyện</a:t>
            </a:r>
            <a:r>
              <a:rPr kumimoji="0" lang="en-US" altLang="zh-CN" sz="6000" b="1" i="0" u="none" strike="noStrike" kern="0" cap="none" spc="0" normalizeH="0" noProof="0" dirty="0">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rPr>
              <a:t> </a:t>
            </a:r>
            <a:r>
              <a:rPr kumimoji="0" lang="en-US" altLang="zh-CN" sz="6000" b="1" i="0" u="none" strike="noStrike" kern="0" cap="none" spc="0" normalizeH="0" noProof="0" err="1">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rPr>
              <a:t>đọc</a:t>
            </a:r>
            <a:r>
              <a:rPr kumimoji="0" lang="en-US" altLang="zh-CN" sz="6000" b="1" i="0" u="none" strike="noStrike" kern="0" cap="none" spc="0" normalizeH="0" noProof="0">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rPr>
              <a:t> </a:t>
            </a:r>
            <a:r>
              <a:rPr kumimoji="0" lang="en-US" altLang="zh-CN" sz="6000" b="1" i="0" u="none" strike="noStrike" kern="0" cap="none" spc="0" normalizeH="0" noProof="0" smtClean="0">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rPr>
              <a:t>từng đoạn</a:t>
            </a:r>
            <a:endParaRPr kumimoji="0" sz="6000" b="1" i="0" u="none" strike="noStrike" kern="0" cap="none" spc="0" normalizeH="0" baseline="0" noProof="0" dirty="0">
              <a:ln>
                <a:noFill/>
              </a:ln>
              <a:solidFill>
                <a:srgbClr val="FF0000"/>
              </a:solidFill>
              <a:effectLst/>
              <a:uLnTx/>
              <a:uFillTx/>
              <a:latin typeface="Broad" panose="02020500000000000000" pitchFamily="18" charset="0"/>
              <a:ea typeface="Broad" panose="02020500000000000000" pitchFamily="18" charset="0"/>
              <a:cs typeface="Broad" panose="02020500000000000000" pitchFamily="18" charset="0"/>
              <a:sym typeface="Lato Regular"/>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F517A0-4A4C-413B-8B34-498F4E60AF79}"/>
              </a:ext>
            </a:extLst>
          </p:cNvPr>
          <p:cNvSpPr txBox="1"/>
          <p:nvPr/>
        </p:nvSpPr>
        <p:spPr>
          <a:xfrm>
            <a:off x="221225" y="1897857"/>
            <a:ext cx="11400503" cy="5078313"/>
          </a:xfrm>
          <a:prstGeom prst="rect">
            <a:avLst/>
          </a:prstGeom>
          <a:noFill/>
        </p:spPr>
        <p:txBody>
          <a:bodyPr wrap="square" lIns="91440" tIns="45720" rIns="91440" bIns="45720" anchor="t">
            <a:spAutoFit/>
          </a:bodyPr>
          <a:lstStyle/>
          <a:p>
            <a:pPr algn="just">
              <a:defRPr/>
            </a:pPr>
            <a:r>
              <a:rPr kumimoji="0" lang="vi-VN" sz="3600" b="0" i="0" u="none" strike="noStrike" kern="1200" cap="none" spc="0" normalizeH="0" baseline="0" noProof="0" dirty="0">
                <a:ln>
                  <a:noFill/>
                </a:ln>
                <a:effectLst/>
                <a:uLnTx/>
                <a:uFillTx/>
                <a:latin typeface="Times New Roman"/>
                <a:cs typeface="Times New Roman"/>
              </a:rPr>
              <a:t>1. Bắn thêm một loạt đạn mà vẫn không diệt được </a:t>
            </a:r>
            <a:r>
              <a:rPr kumimoji="0" lang="vi-VN" sz="3600" b="0" i="0" u="none" strike="noStrike" kern="1200" cap="none" spc="0" normalizeH="0" baseline="0" noProof="0" dirty="0" err="1">
                <a:ln>
                  <a:noFill/>
                </a:ln>
                <a:effectLst/>
                <a:uLnTx/>
                <a:uFillTx/>
                <a:latin typeface="Times New Roman"/>
                <a:cs typeface="Times New Roman"/>
              </a:rPr>
              <a:t>máy</a:t>
            </a:r>
            <a:r>
              <a:rPr kumimoji="0" lang="vi-VN" sz="3600" b="0" i="0" u="none" strike="noStrike" kern="1200" cap="none" spc="0" normalizeH="0" baseline="0" noProof="0" dirty="0">
                <a:ln>
                  <a:noFill/>
                </a:ln>
                <a:effectLst/>
                <a:uLnTx/>
                <a:uFillTx/>
                <a:latin typeface="Times New Roman"/>
                <a:cs typeface="Times New Roman"/>
              </a:rPr>
              <a:t> bay </a:t>
            </a:r>
            <a:r>
              <a:rPr lang="vi-VN" sz="3600" dirty="0">
                <a:latin typeface="Times New Roman"/>
                <a:cs typeface="Times New Roman"/>
              </a:rPr>
              <a:t>địch</a:t>
            </a:r>
            <a:r>
              <a:rPr lang="vi-VN" sz="3600" dirty="0" smtClean="0">
                <a:latin typeface="Times New Roman"/>
                <a:cs typeface="Times New Roman"/>
              </a:rPr>
              <a:t>,</a:t>
            </a:r>
            <a:r>
              <a:rPr lang="en-US" sz="3600" dirty="0" smtClean="0">
                <a:solidFill>
                  <a:srgbClr val="FF0000"/>
                </a:solidFill>
                <a:latin typeface="Times New Roman" panose="02020603050405020304" pitchFamily="18" charset="0"/>
              </a:rPr>
              <a:t>/</a:t>
            </a:r>
            <a:r>
              <a:rPr lang="vi-VN" sz="3600" dirty="0" smtClean="0">
                <a:latin typeface="Times New Roman"/>
                <a:cs typeface="Times New Roman"/>
              </a:rPr>
              <a:t>viên</a:t>
            </a:r>
            <a:r>
              <a:rPr kumimoji="0" lang="vi-VN" sz="3600" b="0" i="0" u="none" strike="noStrike" kern="1200" cap="none" spc="0" normalizeH="0" baseline="0" noProof="0" dirty="0" smtClean="0">
                <a:ln>
                  <a:noFill/>
                </a:ln>
                <a:effectLst/>
                <a:uLnTx/>
                <a:uFillTx/>
                <a:latin typeface="Times New Roman"/>
                <a:cs typeface="Times New Roman"/>
              </a:rPr>
              <a:t> </a:t>
            </a:r>
            <a:r>
              <a:rPr kumimoji="0" lang="vi-VN" sz="3600" b="0" i="0" u="none" strike="noStrike" kern="1200" cap="none" spc="0" normalizeH="0" baseline="0" noProof="0" dirty="0">
                <a:ln>
                  <a:noFill/>
                </a:ln>
                <a:effectLst/>
                <a:uLnTx/>
                <a:uFillTx/>
                <a:latin typeface="Times New Roman"/>
                <a:cs typeface="Times New Roman"/>
              </a:rPr>
              <a:t>tướng hạ lệnh</a:t>
            </a:r>
            <a:r>
              <a:rPr kumimoji="0" lang="en-US" sz="3600" b="0" i="0" u="none" strike="noStrike" kern="1200" cap="none" spc="0" normalizeH="0" baseline="0" noProof="0" dirty="0">
                <a:ln>
                  <a:noFill/>
                </a:ln>
                <a:effectLst/>
                <a:uLnTx/>
                <a:uFillTx/>
                <a:latin typeface="Calibri Light"/>
                <a:ea typeface="+mn-ea"/>
                <a:cs typeface="+mn-cs"/>
              </a:rPr>
              <a:t>:</a:t>
            </a:r>
            <a:endParaRPr kumimoji="0" lang="vi-VN" sz="3600" b="0" i="0" u="none" strike="noStrike" kern="1200" cap="none" spc="0" normalizeH="0" baseline="0" noProof="0" dirty="0">
              <a:ln>
                <a:noFill/>
              </a:ln>
              <a:effectLst/>
              <a:uLnTx/>
              <a:uFillTx/>
              <a:latin typeface="Times New Roman" panose="02020603050405020304" pitchFamily="18" charset="0"/>
              <a:ea typeface="+mn-ea"/>
              <a:cs typeface="+mn-cs"/>
            </a:endParaRPr>
          </a:p>
          <a:p>
            <a:pPr lvl="0" algn="ju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3600" dirty="0" err="1">
                <a:latin typeface="Times New Roman" panose="02020603050405020304" pitchFamily="18" charset="0"/>
              </a:rPr>
              <a:t>Vượt</a:t>
            </a:r>
            <a:r>
              <a:rPr lang="en-US" sz="3600" dirty="0">
                <a:latin typeface="Times New Roman" panose="02020603050405020304" pitchFamily="18" charset="0"/>
              </a:rPr>
              <a:t> </a:t>
            </a:r>
            <a:r>
              <a:rPr lang="en-US" sz="3600" dirty="0" err="1">
                <a:latin typeface="Times New Roman" panose="02020603050405020304" pitchFamily="18" charset="0"/>
              </a:rPr>
              <a:t>rào</a:t>
            </a:r>
            <a:r>
              <a:rPr lang="en-US" sz="3600" dirty="0">
                <a:latin typeface="Times New Roman" panose="02020603050405020304" pitchFamily="18" charset="0"/>
              </a:rPr>
              <a:t>,</a:t>
            </a:r>
            <a:r>
              <a:rPr lang="en-US" sz="3600" dirty="0">
                <a:solidFill>
                  <a:srgbClr val="FF0000"/>
                </a:solidFill>
                <a:latin typeface="Times New Roman" panose="02020603050405020304" pitchFamily="18" charset="0"/>
              </a:rPr>
              <a:t> / </a:t>
            </a:r>
            <a:r>
              <a:rPr lang="en-US" sz="3600" dirty="0" err="1">
                <a:latin typeface="Times New Roman" panose="02020603050405020304" pitchFamily="18" charset="0"/>
              </a:rPr>
              <a:t>bắt</a:t>
            </a:r>
            <a:r>
              <a:rPr lang="en-US" sz="3600" dirty="0">
                <a:latin typeface="Times New Roman" panose="02020603050405020304" pitchFamily="18" charset="0"/>
              </a:rPr>
              <a:t> </a:t>
            </a:r>
            <a:r>
              <a:rPr lang="en-US" sz="3600" dirty="0" err="1">
                <a:latin typeface="Times New Roman" panose="02020603050405020304" pitchFamily="18" charset="0"/>
              </a:rPr>
              <a:t>sống</a:t>
            </a:r>
            <a:r>
              <a:rPr lang="en-US" sz="3600" dirty="0">
                <a:latin typeface="Times New Roman" panose="02020603050405020304" pitchFamily="18" charset="0"/>
              </a:rPr>
              <a:t> </a:t>
            </a:r>
            <a:r>
              <a:rPr lang="en-US" sz="3600" dirty="0" err="1">
                <a:latin typeface="Times New Roman" panose="02020603050405020304" pitchFamily="18" charset="0"/>
              </a:rPr>
              <a:t>lấy</a:t>
            </a:r>
            <a:r>
              <a:rPr lang="en-US" sz="3600" dirty="0">
                <a:latin typeface="Times New Roman" panose="02020603050405020304" pitchFamily="18" charset="0"/>
              </a:rPr>
              <a:t> </a:t>
            </a:r>
            <a:r>
              <a:rPr lang="en-US" sz="3600" dirty="0" err="1">
                <a:latin typeface="Times New Roman" panose="02020603050405020304" pitchFamily="18" charset="0"/>
              </a:rPr>
              <a:t>nó</a:t>
            </a:r>
            <a:r>
              <a:rPr lang="en-US" sz="3600" dirty="0">
                <a:latin typeface="Times New Roman" panose="02020603050405020304" pitchFamily="18" charset="0"/>
              </a:rPr>
              <a:t>!</a:t>
            </a:r>
            <a:r>
              <a:rPr lang="en-US" sz="3600" b="1" dirty="0">
                <a:solidFill>
                  <a:srgbClr val="FF0000"/>
                </a:solidFill>
                <a:latin typeface="Times New Roman" panose="02020603050405020304" pitchFamily="18" charset="0"/>
              </a:rPr>
              <a:t>// </a:t>
            </a:r>
            <a:endParaRPr lang="en-US" sz="3600" b="1" dirty="0" smtClean="0">
              <a:solidFill>
                <a:srgbClr val="FF0000"/>
              </a:solidFill>
              <a:latin typeface="Times New Roman" panose="02020603050405020304" pitchFamily="18" charset="0"/>
            </a:endParaRPr>
          </a:p>
          <a:p>
            <a:pPr lvl="0" algn="just">
              <a:defRPr/>
            </a:pP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Hàng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rào là những cây nứa tép dựng xiên ô quả trám</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lang="en-US" sz="3600" b="1" dirty="0">
                <a:solidFill>
                  <a:srgbClr val="FF0000"/>
                </a:solidFill>
                <a:latin typeface="Times New Roman" panose="02020603050405020304" pitchFamily="18" charset="0"/>
              </a:rPr>
              <a:t>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Cậu lính bé nhất nhìn thủ lĩnh</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lang="en-US" sz="3600" dirty="0">
                <a:solidFill>
                  <a:srgbClr val="FF0000"/>
                </a:solidFill>
                <a:latin typeface="Times New Roman" panose="02020603050405020304" pitchFamily="18" charset="0"/>
              </a:rPr>
              <a:t>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ngập ngừng :</a:t>
            </a:r>
          </a:p>
          <a:p>
            <a:pPr algn="ju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3600" dirty="0">
                <a:latin typeface="Times New Roman" panose="02020603050405020304" pitchFamily="18" charset="0"/>
              </a:rPr>
              <a:t>Chui </a:t>
            </a:r>
            <a:r>
              <a:rPr lang="en-US" sz="3600" dirty="0" err="1">
                <a:latin typeface="Times New Roman" panose="02020603050405020304" pitchFamily="18" charset="0"/>
              </a:rPr>
              <a:t>vào</a:t>
            </a:r>
            <a:r>
              <a:rPr lang="en-US" sz="3600" dirty="0">
                <a:latin typeface="Times New Roman" panose="02020603050405020304" pitchFamily="18" charset="0"/>
              </a:rPr>
              <a:t> à? </a:t>
            </a:r>
            <a:r>
              <a:rPr lang="en-US" sz="3600" dirty="0">
                <a:solidFill>
                  <a:srgbClr val="FF0000"/>
                </a:solidFill>
                <a:latin typeface="Times New Roman" panose="02020603050405020304" pitchFamily="18" charset="0"/>
              </a:rPr>
              <a:t>//</a:t>
            </a:r>
          </a:p>
          <a:p>
            <a:pPr lvl="0" algn="just">
              <a:defRPr/>
            </a:pP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Nghe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"chui</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lang="en-US" sz="3600" dirty="0">
                <a:solidFill>
                  <a:srgbClr val="FF0000"/>
                </a:solidFill>
                <a:latin typeface="Times New Roman" panose="02020603050405020304" pitchFamily="18" charset="0"/>
              </a:rPr>
              <a:t>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viên tướng thấy chối tai : </a:t>
            </a:r>
          </a:p>
          <a:p>
            <a:pPr algn="ju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Chỉ những thằng hèn mới chui</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lang="en-US" sz="3600" dirty="0">
                <a:solidFill>
                  <a:srgbClr val="FF0000"/>
                </a:solidFill>
                <a:latin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Rectangle: Rounded Corners 3">
            <a:extLst>
              <a:ext uri="{FF2B5EF4-FFF2-40B4-BE49-F238E27FC236}">
                <a16:creationId xmlns:a16="http://schemas.microsoft.com/office/drawing/2014/main" xmlns="" id="{7FB6A882-0FB3-446D-B546-BAE68171AE00}"/>
              </a:ext>
            </a:extLst>
          </p:cNvPr>
          <p:cNvSpPr/>
          <p:nvPr/>
        </p:nvSpPr>
        <p:spPr>
          <a:xfrm>
            <a:off x="3589886" y="2377"/>
            <a:ext cx="5538017" cy="894966"/>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a:solidFill>
                  <a:schemeClr val="accent6"/>
                </a:solidFill>
                <a:latin typeface="Times New Roman" panose="02020603050405020304" pitchFamily="18" charset="0"/>
                <a:cs typeface="Times New Roman" panose="02020603050405020304" pitchFamily="18" charset="0"/>
              </a:rPr>
              <a:t>Người</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lính</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dũng</a:t>
            </a:r>
            <a:r>
              <a:rPr lang="en-US" sz="4000" b="1" dirty="0">
                <a:solidFill>
                  <a:schemeClr val="accent6"/>
                </a:solidFill>
                <a:latin typeface="Times New Roman" panose="02020603050405020304" pitchFamily="18" charset="0"/>
                <a:cs typeface="Times New Roman" panose="02020603050405020304" pitchFamily="18" charset="0"/>
              </a:rPr>
              <a:t> </a:t>
            </a:r>
            <a:r>
              <a:rPr lang="en-US" sz="4000" b="1" dirty="0" err="1">
                <a:solidFill>
                  <a:schemeClr val="accent6"/>
                </a:solidFill>
                <a:latin typeface="Times New Roman" panose="02020603050405020304" pitchFamily="18" charset="0"/>
                <a:cs typeface="Times New Roman" panose="02020603050405020304" pitchFamily="18" charset="0"/>
              </a:rPr>
              <a:t>cảm</a:t>
            </a:r>
            <a:endParaRPr lang="en-US" sz="4000" b="1" dirty="0">
              <a:solidFill>
                <a:schemeClr val="accent6"/>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13899" y="3244334"/>
            <a:ext cx="300082" cy="369332"/>
          </a:xfrm>
          <a:prstGeom prst="rect">
            <a:avLst/>
          </a:prstGeom>
        </p:spPr>
        <p:txBody>
          <a:bodyPr wrap="none">
            <a:spAutoFit/>
          </a:bodyPr>
          <a:lstStyle/>
          <a:p>
            <a:r>
              <a:rPr lang="en-US" dirty="0">
                <a:solidFill>
                  <a:srgbClr val="FF0000"/>
                </a:solidFill>
                <a:latin typeface="Times New Roman" panose="02020603050405020304" pitchFamily="18" charset="0"/>
              </a:rPr>
              <a:t> </a:t>
            </a:r>
            <a:r>
              <a:rPr lang="en-US" dirty="0" smtClean="0">
                <a:solidFill>
                  <a:srgbClr val="FF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4035524592"/>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2">
            <a:extLst>
              <a:ext uri="{FF2B5EF4-FFF2-40B4-BE49-F238E27FC236}">
                <a16:creationId xmlns:a16="http://schemas.microsoft.com/office/drawing/2014/main" xmlns="" id="{E90B53BD-786C-40FE-8109-A53CCF9E2D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201378" y="-112140"/>
            <a:ext cx="3210595" cy="1757379"/>
          </a:xfrm>
          <a:prstGeom prst="rect">
            <a:avLst/>
          </a:prstGeom>
        </p:spPr>
      </p:pic>
      <p:pic>
        <p:nvPicPr>
          <p:cNvPr id="9" name="图片 8">
            <a:extLst>
              <a:ext uri="{FF2B5EF4-FFF2-40B4-BE49-F238E27FC236}">
                <a16:creationId xmlns:a16="http://schemas.microsoft.com/office/drawing/2014/main" xmlns="" id="{27D0EBB3-FD96-4276-AC97-DF50A4F5E1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660" t="1659" r="12770" b="69386"/>
          <a:stretch/>
        </p:blipFill>
        <p:spPr>
          <a:xfrm>
            <a:off x="10316914" y="70802"/>
            <a:ext cx="1196661" cy="1391496"/>
          </a:xfrm>
          <a:prstGeom prst="rect">
            <a:avLst/>
          </a:prstGeom>
        </p:spPr>
      </p:pic>
      <p:sp>
        <p:nvSpPr>
          <p:cNvPr id="2" name="TextBox 1">
            <a:extLst>
              <a:ext uri="{FF2B5EF4-FFF2-40B4-BE49-F238E27FC236}">
                <a16:creationId xmlns:a16="http://schemas.microsoft.com/office/drawing/2014/main" xmlns="" id="{2399343B-02F7-4731-B7FC-1C849140EB03}"/>
              </a:ext>
            </a:extLst>
          </p:cNvPr>
          <p:cNvSpPr txBox="1"/>
          <p:nvPr/>
        </p:nvSpPr>
        <p:spPr>
          <a:xfrm>
            <a:off x="898074" y="485829"/>
            <a:ext cx="2227007" cy="646331"/>
          </a:xfrm>
          <a:prstGeom prst="rect">
            <a:avLst/>
          </a:prstGeom>
          <a:noFill/>
        </p:spPr>
        <p:txBody>
          <a:bodyPr wrap="square" rtlCol="0">
            <a:spAutoFit/>
          </a:bodyPr>
          <a:lstStyle/>
          <a:p>
            <a:r>
              <a:rPr lang="en-US" sz="3600" b="1" dirty="0" err="1">
                <a:solidFill>
                  <a:schemeClr val="accent2"/>
                </a:solidFill>
                <a:latin typeface="Times New Roman" panose="02020603050405020304" pitchFamily="18" charset="0"/>
                <a:cs typeface="Times New Roman" panose="02020603050405020304" pitchFamily="18" charset="0"/>
              </a:rPr>
              <a:t>Nứa</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tép</a:t>
            </a:r>
            <a:r>
              <a:rPr lang="en-US" sz="3600" b="1" dirty="0">
                <a:solidFill>
                  <a:schemeClr val="accent2"/>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079E82D7-23E8-442E-876B-919A4110BF22}"/>
              </a:ext>
            </a:extLst>
          </p:cNvPr>
          <p:cNvSpPr txBox="1"/>
          <p:nvPr/>
        </p:nvSpPr>
        <p:spPr>
          <a:xfrm>
            <a:off x="3125081" y="424274"/>
            <a:ext cx="2359743"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endParaRPr lang="en-US" sz="4000" dirty="0">
              <a:latin typeface="Times New Roman" panose="02020603050405020304" pitchFamily="18" charset="0"/>
              <a:cs typeface="Times New Roman" panose="02020603050405020304" pitchFamily="18" charset="0"/>
            </a:endParaRPr>
          </a:p>
        </p:txBody>
      </p:sp>
      <p:pic>
        <p:nvPicPr>
          <p:cNvPr id="12" name="Picture 20" descr="Kết quả hình ảnh cho Tranh về cây nứa">
            <a:extLst>
              <a:ext uri="{FF2B5EF4-FFF2-40B4-BE49-F238E27FC236}">
                <a16:creationId xmlns:a16="http://schemas.microsoft.com/office/drawing/2014/main" xmlns="" id="{DCE1CF20-DF6B-4AB0-8075-DB9F4F403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760" y="2181653"/>
            <a:ext cx="5417800" cy="36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ây nứa là cây gì? Cây nứa dùng để làm gì? - Neon.vn - Blogs Shop gốm online">
            <a:extLst>
              <a:ext uri="{FF2B5EF4-FFF2-40B4-BE49-F238E27FC236}">
                <a16:creationId xmlns:a16="http://schemas.microsoft.com/office/drawing/2014/main" xmlns="" id="{B2986565-5937-4C1C-BB69-57D72A892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41" y="2181653"/>
            <a:ext cx="5625510" cy="3667434"/>
          </a:xfrm>
          <a:prstGeom prst="rect">
            <a:avLst/>
          </a:prstGeom>
          <a:noFill/>
        </p:spPr>
      </p:pic>
    </p:spTree>
    <p:extLst>
      <p:ext uri="{BB962C8B-B14F-4D97-AF65-F5344CB8AC3E}">
        <p14:creationId xmlns:p14="http://schemas.microsoft.com/office/powerpoint/2010/main" val="71996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1C1EAF43-90D6-458C-BB79-7E8710E3E5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201378" y="-112140"/>
            <a:ext cx="3883925" cy="1757379"/>
          </a:xfrm>
          <a:prstGeom prst="rect">
            <a:avLst/>
          </a:prstGeom>
        </p:spPr>
      </p:pic>
      <p:sp>
        <p:nvSpPr>
          <p:cNvPr id="3" name="TextBox 2">
            <a:extLst>
              <a:ext uri="{FF2B5EF4-FFF2-40B4-BE49-F238E27FC236}">
                <a16:creationId xmlns:a16="http://schemas.microsoft.com/office/drawing/2014/main" xmlns="" id="{242BE85C-0022-4424-8AE9-24D65B832240}"/>
              </a:ext>
            </a:extLst>
          </p:cNvPr>
          <p:cNvSpPr txBox="1"/>
          <p:nvPr/>
        </p:nvSpPr>
        <p:spPr>
          <a:xfrm>
            <a:off x="868577" y="443383"/>
            <a:ext cx="2892261" cy="646331"/>
          </a:xfrm>
          <a:prstGeom prst="rect">
            <a:avLst/>
          </a:prstGeom>
          <a:noFill/>
        </p:spPr>
        <p:txBody>
          <a:bodyPr wrap="square" rtlCol="0">
            <a:spAutoFit/>
          </a:bodyPr>
          <a:lstStyle/>
          <a:p>
            <a:r>
              <a:rPr lang="en-US" sz="3600" b="1" dirty="0">
                <a:solidFill>
                  <a:schemeClr val="accent2"/>
                </a:solidFill>
                <a:latin typeface="Times New Roman" panose="02020603050405020304" pitchFamily="18" charset="0"/>
                <a:cs typeface="Times New Roman" panose="02020603050405020304" pitchFamily="18" charset="0"/>
              </a:rPr>
              <a:t>Ô </a:t>
            </a:r>
            <a:r>
              <a:rPr lang="en-US" sz="3600" b="1" dirty="0" err="1">
                <a:solidFill>
                  <a:schemeClr val="accent2"/>
                </a:solidFill>
                <a:latin typeface="Times New Roman" panose="02020603050405020304" pitchFamily="18" charset="0"/>
                <a:cs typeface="Times New Roman" panose="02020603050405020304" pitchFamily="18" charset="0"/>
              </a:rPr>
              <a:t>quả</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trám</a:t>
            </a:r>
            <a:r>
              <a:rPr lang="en-US" sz="3600" b="1" dirty="0">
                <a:solidFill>
                  <a:schemeClr val="accent2"/>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79E3F6A0-3B43-4090-BD97-BC080356D0B2}"/>
              </a:ext>
            </a:extLst>
          </p:cNvPr>
          <p:cNvSpPr txBox="1"/>
          <p:nvPr/>
        </p:nvSpPr>
        <p:spPr>
          <a:xfrm>
            <a:off x="3760838" y="545466"/>
            <a:ext cx="8613059" cy="677108"/>
          </a:xfrm>
          <a:prstGeom prst="rect">
            <a:avLst/>
          </a:prstGeom>
          <a:noFill/>
        </p:spPr>
        <p:txBody>
          <a:bodyPr wrap="square" rtlCol="0">
            <a:spAutoFit/>
          </a:bodyPr>
          <a:lstStyle/>
          <a:p>
            <a:r>
              <a:rPr lang="en-US" sz="3800" dirty="0">
                <a:latin typeface="Times New Roman" panose="02020603050405020304" pitchFamily="18" charset="0"/>
                <a:cs typeface="Times New Roman" panose="02020603050405020304" pitchFamily="18" charset="0"/>
              </a:rPr>
              <a:t>Ô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thoi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quả</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trám</a:t>
            </a:r>
            <a:r>
              <a:rPr lang="en-US" sz="3800" dirty="0">
                <a:latin typeface="Times New Roman" panose="02020603050405020304" pitchFamily="18" charset="0"/>
                <a:cs typeface="Times New Roman" panose="02020603050405020304" pitchFamily="18" charset="0"/>
              </a:rPr>
              <a:t>.</a:t>
            </a:r>
          </a:p>
        </p:txBody>
      </p:sp>
      <p:pic>
        <p:nvPicPr>
          <p:cNvPr id="8" name="Picture 4" descr="Ngươi linh dung cam 2">
            <a:extLst>
              <a:ext uri="{FF2B5EF4-FFF2-40B4-BE49-F238E27FC236}">
                <a16:creationId xmlns:a16="http://schemas.microsoft.com/office/drawing/2014/main" xmlns="" id="{9DC35F55-28B2-4C09-B17B-F3C7FA921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28" y="2320014"/>
            <a:ext cx="3883926" cy="399252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a:hlinkClick r:id="rId4" action="ppaction://hlinksldjump"/>
            <a:extLst>
              <a:ext uri="{FF2B5EF4-FFF2-40B4-BE49-F238E27FC236}">
                <a16:creationId xmlns:a16="http://schemas.microsoft.com/office/drawing/2014/main" xmlns="" id="{4212BC30-255F-4284-9BC8-6B66755C1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059" y="2227211"/>
            <a:ext cx="2592325" cy="389337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2C7ECE15-BC07-4EE1-9E26-580DF79DB34C}"/>
              </a:ext>
            </a:extLst>
          </p:cNvPr>
          <p:cNvPicPr>
            <a:picLocks noChangeAspect="1"/>
          </p:cNvPicPr>
          <p:nvPr/>
        </p:nvPicPr>
        <p:blipFill>
          <a:blip r:embed="rId6"/>
          <a:stretch>
            <a:fillRect/>
          </a:stretch>
        </p:blipFill>
        <p:spPr>
          <a:xfrm>
            <a:off x="4536358" y="2261394"/>
            <a:ext cx="4563397" cy="4051140"/>
          </a:xfrm>
          <a:prstGeom prst="rect">
            <a:avLst/>
          </a:prstGeom>
        </p:spPr>
      </p:pic>
    </p:spTree>
    <p:extLst>
      <p:ext uri="{BB962C8B-B14F-4D97-AF65-F5344CB8AC3E}">
        <p14:creationId xmlns:p14="http://schemas.microsoft.com/office/powerpoint/2010/main" val="78838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D44F7772-4604-45AA-81F9-A9BF20066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357996" y="884020"/>
            <a:ext cx="3883925" cy="1757379"/>
          </a:xfrm>
          <a:prstGeom prst="rect">
            <a:avLst/>
          </a:prstGeom>
        </p:spPr>
      </p:pic>
      <p:sp>
        <p:nvSpPr>
          <p:cNvPr id="3" name="TextBox 2">
            <a:extLst>
              <a:ext uri="{FF2B5EF4-FFF2-40B4-BE49-F238E27FC236}">
                <a16:creationId xmlns:a16="http://schemas.microsoft.com/office/drawing/2014/main" xmlns="" id="{555A4CE8-9C22-4D4F-B20F-5D2364AC8EE4}"/>
              </a:ext>
            </a:extLst>
          </p:cNvPr>
          <p:cNvSpPr txBox="1"/>
          <p:nvPr/>
        </p:nvSpPr>
        <p:spPr>
          <a:xfrm>
            <a:off x="1296280" y="1579008"/>
            <a:ext cx="2331823" cy="646331"/>
          </a:xfrm>
          <a:prstGeom prst="rect">
            <a:avLst/>
          </a:prstGeom>
          <a:noFill/>
        </p:spPr>
        <p:txBody>
          <a:bodyPr wrap="square" rtlCol="0">
            <a:spAutoFit/>
          </a:bodyPr>
          <a:lstStyle/>
          <a:p>
            <a:r>
              <a:rPr lang="en-US" sz="3600" b="1" dirty="0" err="1">
                <a:solidFill>
                  <a:schemeClr val="accent2"/>
                </a:solidFill>
                <a:latin typeface="Times New Roman" panose="02020603050405020304" pitchFamily="18" charset="0"/>
                <a:cs typeface="Times New Roman" panose="02020603050405020304" pitchFamily="18" charset="0"/>
              </a:rPr>
              <a:t>Thủ</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lĩnh</a:t>
            </a:r>
            <a:r>
              <a:rPr lang="en-US" sz="3600" b="1" dirty="0">
                <a:solidFill>
                  <a:schemeClr val="accent2"/>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4E9A880F-AEE2-4A4F-BBB1-8B7838642C30}"/>
              </a:ext>
            </a:extLst>
          </p:cNvPr>
          <p:cNvSpPr txBox="1"/>
          <p:nvPr/>
        </p:nvSpPr>
        <p:spPr>
          <a:xfrm>
            <a:off x="3967315" y="1579008"/>
            <a:ext cx="5176685" cy="677108"/>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đứng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đầu</a:t>
            </a:r>
            <a:endParaRPr lang="en-US" sz="3800" dirty="0">
              <a:latin typeface="Times New Roman" panose="02020603050405020304" pitchFamily="18" charset="0"/>
              <a:cs typeface="Times New Roman" panose="02020603050405020304" pitchFamily="18" charset="0"/>
            </a:endParaRPr>
          </a:p>
        </p:txBody>
      </p:sp>
      <p:pic>
        <p:nvPicPr>
          <p:cNvPr id="5" name="图片 12">
            <a:extLst>
              <a:ext uri="{FF2B5EF4-FFF2-40B4-BE49-F238E27FC236}">
                <a16:creationId xmlns:a16="http://schemas.microsoft.com/office/drawing/2014/main" xmlns="" id="{DF892B60-9D05-49EB-A351-36373085CB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357996" y="3327199"/>
            <a:ext cx="3883925" cy="1757379"/>
          </a:xfrm>
          <a:prstGeom prst="rect">
            <a:avLst/>
          </a:prstGeom>
        </p:spPr>
      </p:pic>
      <p:sp>
        <p:nvSpPr>
          <p:cNvPr id="6" name="TextBox 5">
            <a:extLst>
              <a:ext uri="{FF2B5EF4-FFF2-40B4-BE49-F238E27FC236}">
                <a16:creationId xmlns:a16="http://schemas.microsoft.com/office/drawing/2014/main" xmlns="" id="{C3F134F4-C5C6-4C0D-9DEF-0A0FB9E21187}"/>
              </a:ext>
            </a:extLst>
          </p:cNvPr>
          <p:cNvSpPr txBox="1"/>
          <p:nvPr/>
        </p:nvSpPr>
        <p:spPr>
          <a:xfrm>
            <a:off x="1127462" y="4016985"/>
            <a:ext cx="2669458" cy="646331"/>
          </a:xfrm>
          <a:prstGeom prst="rect">
            <a:avLst/>
          </a:prstGeom>
          <a:noFill/>
        </p:spPr>
        <p:txBody>
          <a:bodyPr wrap="square" rtlCol="0">
            <a:spAutoFit/>
          </a:bodyPr>
          <a:lstStyle/>
          <a:p>
            <a:r>
              <a:rPr lang="en-US" sz="3600" b="1" dirty="0" err="1">
                <a:solidFill>
                  <a:schemeClr val="accent2"/>
                </a:solidFill>
                <a:latin typeface="Times New Roman" panose="02020603050405020304" pitchFamily="18" charset="0"/>
                <a:cs typeface="Times New Roman" panose="02020603050405020304" pitchFamily="18" charset="0"/>
              </a:rPr>
              <a:t>Viên</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tướng</a:t>
            </a:r>
            <a:endParaRPr lang="en-US" sz="3600" b="1" dirty="0">
              <a:solidFill>
                <a:schemeClr val="accent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CF98896-189D-471A-AFD7-3EB8284FB855}"/>
              </a:ext>
            </a:extLst>
          </p:cNvPr>
          <p:cNvSpPr txBox="1"/>
          <p:nvPr/>
        </p:nvSpPr>
        <p:spPr>
          <a:xfrm>
            <a:off x="3972231" y="3924776"/>
            <a:ext cx="6336892" cy="677108"/>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chỉ</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huy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đội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quân</a:t>
            </a:r>
            <a:r>
              <a:rPr lang="en-US" sz="3800" dirty="0">
                <a:latin typeface="Times New Roman" panose="02020603050405020304" pitchFamily="18" charset="0"/>
                <a:cs typeface="Times New Roman" panose="02020603050405020304" pitchFamily="18" charset="0"/>
              </a:rPr>
              <a:t>.</a:t>
            </a:r>
          </a:p>
        </p:txBody>
      </p:sp>
      <p:pic>
        <p:nvPicPr>
          <p:cNvPr id="8" name="图片 8">
            <a:extLst>
              <a:ext uri="{FF2B5EF4-FFF2-40B4-BE49-F238E27FC236}">
                <a16:creationId xmlns:a16="http://schemas.microsoft.com/office/drawing/2014/main" xmlns="" id="{CCC894DE-CB1C-4984-BE4B-06956D6F60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660" t="1659" r="12770" b="69386"/>
          <a:stretch/>
        </p:blipFill>
        <p:spPr>
          <a:xfrm>
            <a:off x="10309123" y="219534"/>
            <a:ext cx="1196661" cy="1391496"/>
          </a:xfrm>
          <a:prstGeom prst="rect">
            <a:avLst/>
          </a:prstGeom>
        </p:spPr>
      </p:pic>
      <p:pic>
        <p:nvPicPr>
          <p:cNvPr id="9" name="图片 17">
            <a:extLst>
              <a:ext uri="{FF2B5EF4-FFF2-40B4-BE49-F238E27FC236}">
                <a16:creationId xmlns:a16="http://schemas.microsoft.com/office/drawing/2014/main" xmlns="" id="{6E43C92F-C667-4A7E-8E8B-147BE10A7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199" y="4550514"/>
            <a:ext cx="2467619" cy="2087951"/>
          </a:xfrm>
          <a:prstGeom prst="rect">
            <a:avLst/>
          </a:prstGeom>
        </p:spPr>
      </p:pic>
    </p:spTree>
    <p:extLst>
      <p:ext uri="{BB962C8B-B14F-4D97-AF65-F5344CB8AC3E}">
        <p14:creationId xmlns:p14="http://schemas.microsoft.com/office/powerpoint/2010/main" val="253099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E1E9CAC-DB24-46DF-BD0B-72A1B729D2D1}"/>
              </a:ext>
            </a:extLst>
          </p:cNvPr>
          <p:cNvSpPr txBox="1"/>
          <p:nvPr/>
        </p:nvSpPr>
        <p:spPr>
          <a:xfrm>
            <a:off x="463639" y="890295"/>
            <a:ext cx="10586434" cy="3847207"/>
          </a:xfrm>
          <a:prstGeom prst="rect">
            <a:avLst/>
          </a:prstGeom>
          <a:noFill/>
        </p:spPr>
        <p:txBody>
          <a:bodyPr wrap="square" lIns="91440" tIns="45720" rIns="91440" bIns="45720" anchor="t">
            <a:spAutoFit/>
          </a:bodyPr>
          <a:lstStyle/>
          <a:p>
            <a:endParaRPr lang="vi-VN" sz="2400" dirty="0">
              <a:latin typeface="+mj-lt"/>
            </a:endParaRPr>
          </a:p>
          <a:p>
            <a:pPr algn="just"/>
            <a:endParaRPr lang="vi-VN" sz="2800" dirty="0">
              <a:latin typeface="+mj-lt"/>
            </a:endParaRPr>
          </a:p>
          <a:p>
            <a:pPr algn="just"/>
            <a:r>
              <a:rPr lang="vi-VN" sz="3200" dirty="0">
                <a:latin typeface="+mj-lt"/>
              </a:rPr>
              <a:t>2. Cả tốp leo lên hàng rào, trừ chú lính nhỏ. Chú nhìn cái lỗ hổng dưới chân hàng rào rồi quyết định chui qua đó. Nhưng chú mới chui được nửa người thì hàng rào đổ.</a:t>
            </a:r>
            <a:r>
              <a:rPr lang="en-US" sz="3200" dirty="0">
                <a:latin typeface="+mj-lt"/>
              </a:rPr>
              <a:t> </a:t>
            </a:r>
            <a:r>
              <a:rPr lang="vi-VN" sz="3200" dirty="0">
                <a:latin typeface="+mj-lt"/>
              </a:rPr>
              <a:t>Tướng sĩ ngã đè lên luống hoa mười giờ.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à</a:t>
            </a:r>
            <a:r>
              <a:rPr lang="vi-VN" sz="3200" dirty="0">
                <a:latin typeface="+mj-lt"/>
              </a:rPr>
              <a:t>ng rào thì đè lên chú lính. </a:t>
            </a:r>
          </a:p>
          <a:p>
            <a:pPr algn="just"/>
            <a:r>
              <a:rPr lang="vi-VN" sz="3200" dirty="0">
                <a:latin typeface="+mj-lt"/>
              </a:rPr>
              <a:t>Chiếc máy bay (là một chú chuồn chuồn ngô) giật mình cất cánh. Quân tướng hoảng sợ lao ra khỏi vườn.</a:t>
            </a:r>
          </a:p>
        </p:txBody>
      </p:sp>
      <p:sp>
        <p:nvSpPr>
          <p:cNvPr id="6"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453024"/>
      </p:ext>
    </p:extLst>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D0C7CDFF-C270-49E4-82F8-C497D722F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276185" y="-300708"/>
            <a:ext cx="5025165" cy="2273762"/>
          </a:xfrm>
          <a:prstGeom prst="rect">
            <a:avLst/>
          </a:prstGeom>
        </p:spPr>
      </p:pic>
      <p:sp>
        <p:nvSpPr>
          <p:cNvPr id="3" name="TextBox 2">
            <a:extLst>
              <a:ext uri="{FF2B5EF4-FFF2-40B4-BE49-F238E27FC236}">
                <a16:creationId xmlns:a16="http://schemas.microsoft.com/office/drawing/2014/main" xmlns="" id="{1AC6AE63-8797-4002-9888-78AA7676C11C}"/>
              </a:ext>
            </a:extLst>
          </p:cNvPr>
          <p:cNvSpPr txBox="1"/>
          <p:nvPr/>
        </p:nvSpPr>
        <p:spPr>
          <a:xfrm>
            <a:off x="525584" y="695781"/>
            <a:ext cx="3849329" cy="646331"/>
          </a:xfrm>
          <a:prstGeom prst="rect">
            <a:avLst/>
          </a:prstGeom>
          <a:noFill/>
        </p:spPr>
        <p:txBody>
          <a:bodyPr wrap="square" rtlCol="0">
            <a:spAutoFit/>
          </a:bodyPr>
          <a:lstStyle/>
          <a:p>
            <a:r>
              <a:rPr lang="en-US" sz="3600" b="1" dirty="0" err="1">
                <a:solidFill>
                  <a:schemeClr val="accent2"/>
                </a:solidFill>
                <a:latin typeface="Times New Roman" panose="02020603050405020304" pitchFamily="18" charset="0"/>
                <a:cs typeface="Times New Roman" panose="02020603050405020304" pitchFamily="18" charset="0"/>
              </a:rPr>
              <a:t>Hoa</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mười</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giờ</a:t>
            </a:r>
            <a:r>
              <a:rPr lang="en-US" sz="3600" b="1" dirty="0">
                <a:solidFill>
                  <a:schemeClr val="accent2"/>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EF3DA527-0793-4089-AC28-C2B24AD6508F}"/>
              </a:ext>
            </a:extLst>
          </p:cNvPr>
          <p:cNvSpPr txBox="1"/>
          <p:nvPr/>
        </p:nvSpPr>
        <p:spPr>
          <a:xfrm>
            <a:off x="4448653" y="395699"/>
            <a:ext cx="7620000" cy="1261884"/>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Loài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hoa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nhỏ</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thường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nở</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khoảng</a:t>
            </a:r>
            <a:r>
              <a:rPr lang="en-US" sz="3800" dirty="0">
                <a:latin typeface="Times New Roman" panose="02020603050405020304" pitchFamily="18" charset="0"/>
                <a:cs typeface="Times New Roman" panose="02020603050405020304" pitchFamily="18" charset="0"/>
              </a:rPr>
              <a:t> 10 </a:t>
            </a:r>
            <a:r>
              <a:rPr lang="en-US" sz="3800" dirty="0" err="1">
                <a:latin typeface="Times New Roman" panose="02020603050405020304" pitchFamily="18" charset="0"/>
                <a:cs typeface="Times New Roman" panose="02020603050405020304" pitchFamily="18" charset="0"/>
              </a:rPr>
              <a:t>giờ</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trưa</a:t>
            </a:r>
            <a:r>
              <a:rPr lang="en-US" sz="3800" dirty="0">
                <a:latin typeface="Times New Roman" panose="02020603050405020304" pitchFamily="18" charset="0"/>
                <a:cs typeface="Times New Roman" panose="02020603050405020304" pitchFamily="18" charset="0"/>
              </a:rPr>
              <a:t>.</a:t>
            </a:r>
          </a:p>
        </p:txBody>
      </p:sp>
      <p:pic>
        <p:nvPicPr>
          <p:cNvPr id="9218" name="Picture 2" descr="bộ hạt giống hoa mười giờ mỹ nhiều màu">
            <a:extLst>
              <a:ext uri="{FF2B5EF4-FFF2-40B4-BE49-F238E27FC236}">
                <a16:creationId xmlns:a16="http://schemas.microsoft.com/office/drawing/2014/main" xmlns="" id="{10EFDDEF-61C8-4504-9602-337F0DC81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080" y="1887843"/>
            <a:ext cx="5665839" cy="4574458"/>
          </a:xfrm>
          <a:prstGeom prst="rect">
            <a:avLst/>
          </a:prstGeom>
          <a:noFill/>
        </p:spPr>
      </p:pic>
    </p:spTree>
    <p:extLst>
      <p:ext uri="{BB962C8B-B14F-4D97-AF65-F5344CB8AC3E}">
        <p14:creationId xmlns:p14="http://schemas.microsoft.com/office/powerpoint/2010/main" val="885517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ppt_x"/>
                                          </p:val>
                                        </p:tav>
                                        <p:tav tm="100000">
                                          <p:val>
                                            <p:strVal val="#ppt_x"/>
                                          </p:val>
                                        </p:tav>
                                      </p:tavLst>
                                    </p:anim>
                                    <p:anim calcmode="lin" valueType="num">
                                      <p:cBhvr additive="base">
                                        <p:cTn id="13"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xmlns="" id="{E0FD7977-1F9D-4B1C-9FCC-7BACB1297C35}"/>
              </a:ext>
            </a:extLst>
          </p:cNvPr>
          <p:cNvSpPr txBox="1"/>
          <p:nvPr/>
        </p:nvSpPr>
        <p:spPr>
          <a:xfrm>
            <a:off x="901521" y="979667"/>
            <a:ext cx="10431887" cy="49244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Giờ học hôm sau, thầy giáo nghiêm giọng hỏi:</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Hôm qua em nào phá đổ hàng rào, làm giập hoa trong vườn trường?</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Thầy nhìn một lượt những gương mặt học trò, chờ đợi sự can đảm nhận lỗi. Chú lính nhỏ run lên. Chú sắp phun ra bí mật thì một cú véo nhắc chú ngồi </a:t>
            </a:r>
            <a:r>
              <a:rPr lang="en-US" sz="3200" dirty="0" err="1">
                <a:latin typeface="Times New Roman" panose="02020603050405020304" pitchFamily="18" charset="0"/>
                <a:cs typeface="Times New Roman" panose="02020603050405020304" pitchFamily="18" charset="0"/>
              </a:rPr>
              <a:t>im</a:t>
            </a:r>
            <a:r>
              <a:rPr lang="vi-VN"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Thầy giáo lắc đầu buồn bã :</a:t>
            </a:r>
          </a:p>
          <a:p>
            <a:pPr algn="just"/>
            <a:r>
              <a:rPr lang="en-US" sz="3200" dirty="0">
                <a:latin typeface="Times New Roman" panose="02020603050405020304" pitchFamily="18" charset="0"/>
                <a:cs typeface="Times New Roman" panose="02020603050405020304" pitchFamily="18" charset="0"/>
              </a:rPr>
              <a:t>    - </a:t>
            </a:r>
            <a:r>
              <a:rPr lang="vi-VN" sz="3200" dirty="0">
                <a:latin typeface="Times New Roman" panose="02020603050405020304" pitchFamily="18" charset="0"/>
                <a:cs typeface="Times New Roman" panose="02020603050405020304" pitchFamily="18" charset="0"/>
              </a:rPr>
              <a:t>Thầy mong em nào phạm lỗi sẽ sửa lại hàng rào và luống hoa.</a:t>
            </a:r>
            <a:endParaRPr lang="en-US" sz="3200" dirty="0">
              <a:latin typeface="Times New Roman" panose="02020603050405020304" pitchFamily="18" charset="0"/>
              <a:cs typeface="Times New Roman" panose="02020603050405020304" pitchFamily="18" charset="0"/>
            </a:endParaRPr>
          </a:p>
          <a:p>
            <a:pPr marL="285750" indent="-285750" algn="just">
              <a:buFontTx/>
              <a:buChar char="-"/>
            </a:pPr>
            <a:endParaRPr lang="vi-VN" sz="2600" dirty="0">
              <a:latin typeface="Times New Roman" panose="02020603050405020304" pitchFamily="18" charset="0"/>
              <a:cs typeface="Times New Roman" panose="02020603050405020304" pitchFamily="18" charset="0"/>
            </a:endParaRPr>
          </a:p>
        </p:txBody>
      </p:sp>
      <p:sp>
        <p:nvSpPr>
          <p:cNvPr id="3"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47826"/>
      </p:ext>
    </p:extLst>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3042A794-C234-4581-A1EE-1C7201BC5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148711" y="1941708"/>
            <a:ext cx="4715449" cy="2133623"/>
          </a:xfrm>
          <a:prstGeom prst="rect">
            <a:avLst/>
          </a:prstGeom>
        </p:spPr>
      </p:pic>
      <p:sp>
        <p:nvSpPr>
          <p:cNvPr id="7" name="TextBox 6">
            <a:extLst>
              <a:ext uri="{FF2B5EF4-FFF2-40B4-BE49-F238E27FC236}">
                <a16:creationId xmlns:a16="http://schemas.microsoft.com/office/drawing/2014/main" xmlns="" id="{2D6C97E0-393D-4E41-A5DB-D4D532C0814C}"/>
              </a:ext>
            </a:extLst>
          </p:cNvPr>
          <p:cNvSpPr txBox="1"/>
          <p:nvPr/>
        </p:nvSpPr>
        <p:spPr>
          <a:xfrm>
            <a:off x="868574" y="2802194"/>
            <a:ext cx="3275721" cy="646331"/>
          </a:xfrm>
          <a:prstGeom prst="rect">
            <a:avLst/>
          </a:prstGeom>
          <a:noFill/>
        </p:spPr>
        <p:txBody>
          <a:bodyPr wrap="square" rtlCol="0">
            <a:spAutoFit/>
          </a:bodyPr>
          <a:lstStyle/>
          <a:p>
            <a:r>
              <a:rPr lang="en-US" sz="3600" b="1" dirty="0" err="1">
                <a:solidFill>
                  <a:schemeClr val="accent2"/>
                </a:solidFill>
                <a:latin typeface="Times New Roman" panose="02020603050405020304" pitchFamily="18" charset="0"/>
                <a:cs typeface="Times New Roman" panose="02020603050405020304" pitchFamily="18" charset="0"/>
              </a:rPr>
              <a:t>Nghiêm</a:t>
            </a:r>
            <a:r>
              <a:rPr lang="en-US" sz="3600" b="1" dirty="0">
                <a:solidFill>
                  <a:schemeClr val="accent2"/>
                </a:solidFill>
                <a:latin typeface="Times New Roman" panose="02020603050405020304" pitchFamily="18" charset="0"/>
                <a:cs typeface="Times New Roman" panose="02020603050405020304" pitchFamily="18" charset="0"/>
              </a:rPr>
              <a:t> </a:t>
            </a:r>
            <a:r>
              <a:rPr lang="en-US" sz="3600" b="1" dirty="0" err="1">
                <a:solidFill>
                  <a:schemeClr val="accent2"/>
                </a:solidFill>
                <a:latin typeface="Times New Roman" panose="02020603050405020304" pitchFamily="18" charset="0"/>
                <a:cs typeface="Times New Roman" panose="02020603050405020304" pitchFamily="18" charset="0"/>
              </a:rPr>
              <a:t>giọng</a:t>
            </a:r>
            <a:endParaRPr lang="en-US" sz="3600" b="1" dirty="0">
              <a:solidFill>
                <a:schemeClr val="accent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6B74D56-D67A-42C1-B1A0-22252D1E2FD5}"/>
              </a:ext>
            </a:extLst>
          </p:cNvPr>
          <p:cNvSpPr txBox="1"/>
          <p:nvPr/>
        </p:nvSpPr>
        <p:spPr>
          <a:xfrm>
            <a:off x="4615018" y="2824317"/>
            <a:ext cx="7428271" cy="677108"/>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Nói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giọng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nghiêm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khắc</a:t>
            </a:r>
            <a:endParaRPr lang="en-US" sz="3800" dirty="0">
              <a:latin typeface="Times New Roman" panose="02020603050405020304" pitchFamily="18" charset="0"/>
              <a:cs typeface="Times New Roman" panose="02020603050405020304" pitchFamily="18" charset="0"/>
            </a:endParaRPr>
          </a:p>
        </p:txBody>
      </p:sp>
      <p:pic>
        <p:nvPicPr>
          <p:cNvPr id="9" name="图片 12">
            <a:extLst>
              <a:ext uri="{FF2B5EF4-FFF2-40B4-BE49-F238E27FC236}">
                <a16:creationId xmlns:a16="http://schemas.microsoft.com/office/drawing/2014/main" xmlns="" id="{BBD266D4-4E03-48B7-B337-447F97456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5948" y="4232787"/>
            <a:ext cx="2544202" cy="2523456"/>
          </a:xfrm>
          <a:prstGeom prst="rect">
            <a:avLst/>
          </a:prstGeom>
        </p:spPr>
      </p:pic>
      <p:pic>
        <p:nvPicPr>
          <p:cNvPr id="10" name="图片 7">
            <a:extLst>
              <a:ext uri="{FF2B5EF4-FFF2-40B4-BE49-F238E27FC236}">
                <a16:creationId xmlns:a16="http://schemas.microsoft.com/office/drawing/2014/main" xmlns="" id="{6BE9997E-DB30-42C1-BB24-69B7AC17C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711" y="0"/>
            <a:ext cx="2212258" cy="2087098"/>
          </a:xfrm>
          <a:prstGeom prst="rect">
            <a:avLst/>
          </a:prstGeom>
        </p:spPr>
      </p:pic>
    </p:spTree>
    <p:extLst>
      <p:ext uri="{BB962C8B-B14F-4D97-AF65-F5344CB8AC3E}">
        <p14:creationId xmlns:p14="http://schemas.microsoft.com/office/powerpoint/2010/main" val="312176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GK Tiếng Việt 3 - Tuần 5 - Chủ điểm: TỚI TRƯỜNG">
            <a:extLst>
              <a:ext uri="{FF2B5EF4-FFF2-40B4-BE49-F238E27FC236}">
                <a16:creationId xmlns:a16="http://schemas.microsoft.com/office/drawing/2014/main" xmlns="" id="{587A3ACA-8076-4EFB-93FE-2CAE2FF0E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55" y="186509"/>
            <a:ext cx="5541245" cy="6671491"/>
          </a:xfrm>
          <a:prstGeom prst="rect">
            <a:avLst/>
          </a:prstGeom>
          <a:noFill/>
        </p:spPr>
      </p:pic>
      <p:sp>
        <p:nvSpPr>
          <p:cNvPr id="2" name="TextBox 1">
            <a:extLst>
              <a:ext uri="{FF2B5EF4-FFF2-40B4-BE49-F238E27FC236}">
                <a16:creationId xmlns:a16="http://schemas.microsoft.com/office/drawing/2014/main" xmlns="" id="{667221F3-E4C6-4688-B743-E5B8EBEABB14}"/>
              </a:ext>
            </a:extLst>
          </p:cNvPr>
          <p:cNvSpPr txBox="1"/>
          <p:nvPr/>
        </p:nvSpPr>
        <p:spPr>
          <a:xfrm>
            <a:off x="2240057" y="6377483"/>
            <a:ext cx="269507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SGK – Trang 37</a:t>
            </a:r>
          </a:p>
        </p:txBody>
      </p:sp>
      <p:pic>
        <p:nvPicPr>
          <p:cNvPr id="4" name="Picture 15" descr="Ngươi linh dung cam 2">
            <a:extLst>
              <a:ext uri="{FF2B5EF4-FFF2-40B4-BE49-F238E27FC236}">
                <a16:creationId xmlns:a16="http://schemas.microsoft.com/office/drawing/2014/main" xmlns="" id="{128A9732-8A45-44E9-A9F6-D9D80EEA3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994" y="1420153"/>
            <a:ext cx="4557251" cy="4390712"/>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40057" y="-72262"/>
            <a:ext cx="4289725" cy="646331"/>
          </a:xfrm>
          <a:prstGeom prst="rect">
            <a:avLst/>
          </a:prstGeom>
          <a:noFill/>
        </p:spPr>
        <p:txBody>
          <a:bodyPr wrap="square" rtlCol="0">
            <a:spAutoFit/>
          </a:bodyPr>
          <a:lstStyle/>
          <a:p>
            <a:r>
              <a:rPr lang="en-US" sz="3600" smtClean="0">
                <a:solidFill>
                  <a:srgbClr val="FF0000"/>
                </a:solidFill>
                <a:latin typeface="Times New Roman" pitchFamily="18" charset="0"/>
                <a:cs typeface="Times New Roman" pitchFamily="18" charset="0"/>
              </a:rPr>
              <a:t>Chủ điểm</a:t>
            </a:r>
            <a:endParaRPr lang="vi-VN" sz="3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98254486"/>
      </p:ext>
    </p:extLst>
  </p:cSld>
  <p:clrMapOvr>
    <a:masterClrMapping/>
  </p:clrMapOvr>
  <mc:AlternateContent xmlns:mc="http://schemas.openxmlformats.org/markup-compatibility/2006" xmlns:p14="http://schemas.microsoft.com/office/powerpoint/2010/main">
    <mc:Choice Requires="p14">
      <p:transition spd="slow" p14:dur="2000" advTm="3203"/>
    </mc:Choice>
    <mc:Fallback xmlns="">
      <p:transition spd="slow" advTm="3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xmlns="" id="{E0FD7977-1F9D-4B1C-9FCC-7BACB1297C35}"/>
              </a:ext>
            </a:extLst>
          </p:cNvPr>
          <p:cNvSpPr txBox="1"/>
          <p:nvPr/>
        </p:nvSpPr>
        <p:spPr>
          <a:xfrm>
            <a:off x="347730" y="1185729"/>
            <a:ext cx="11320529" cy="492442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smtClean="0">
                <a:latin typeface="Times New Roman" panose="02020603050405020304" pitchFamily="18" charset="0"/>
                <a:cs typeface="Times New Roman" panose="02020603050405020304" pitchFamily="18" charset="0"/>
              </a:rPr>
              <a:t>4</a:t>
            </a:r>
            <a:r>
              <a:rPr lang="vi-VN" sz="3200" dirty="0">
                <a:latin typeface="Times New Roman" panose="02020603050405020304" pitchFamily="18" charset="0"/>
                <a:cs typeface="Times New Roman" panose="02020603050405020304" pitchFamily="18" charset="0"/>
              </a:rPr>
              <a:t>. Khi tất cả túa ra khỏi lớp, chú lính nhỏ đợi viên tướng ở cửa, nói khẽ</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Ra vườn đi!”</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Viên tướng khoát tay :</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Về thôi !</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Nhưng như vậy là hèn.</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Nói rồi, chú lính quả quyết bước về phía vườn trường.</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Những người lính và viên tướng đứng sững lại nhìn chú lính nhỏ.</a:t>
            </a: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Rồi, cả đội bước nhanh theo chú, như là bước theo một người chỉ huy dũng cảm.</a:t>
            </a:r>
          </a:p>
          <a:p>
            <a:pPr algn="r"/>
            <a:r>
              <a:rPr lang="vi-VN" sz="2600" i="1" dirty="0">
                <a:latin typeface="Times New Roman" panose="02020603050405020304" pitchFamily="18" charset="0"/>
                <a:cs typeface="Times New Roman" panose="02020603050405020304" pitchFamily="18" charset="0"/>
              </a:rPr>
              <a:t>Theo</a:t>
            </a:r>
            <a:r>
              <a:rPr lang="vi-VN" sz="2600" b="1" i="1" dirty="0">
                <a:latin typeface="Times New Roman" panose="02020603050405020304" pitchFamily="18" charset="0"/>
                <a:cs typeface="Times New Roman" panose="02020603050405020304" pitchFamily="18" charset="0"/>
              </a:rPr>
              <a:t> Đặng Ái</a:t>
            </a:r>
          </a:p>
        </p:txBody>
      </p:sp>
      <p:sp>
        <p:nvSpPr>
          <p:cNvPr id="3"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717039"/>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3042A794-C234-4581-A1EE-1C7201BC5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65" b="22198"/>
          <a:stretch/>
        </p:blipFill>
        <p:spPr>
          <a:xfrm>
            <a:off x="48280" y="2479900"/>
            <a:ext cx="3874791" cy="2133623"/>
          </a:xfrm>
          <a:prstGeom prst="rect">
            <a:avLst/>
          </a:prstGeom>
        </p:spPr>
      </p:pic>
      <p:sp>
        <p:nvSpPr>
          <p:cNvPr id="7" name="TextBox 6">
            <a:extLst>
              <a:ext uri="{FF2B5EF4-FFF2-40B4-BE49-F238E27FC236}">
                <a16:creationId xmlns:a16="http://schemas.microsoft.com/office/drawing/2014/main" xmlns="" id="{2D6C97E0-393D-4E41-A5DB-D4D532C0814C}"/>
              </a:ext>
            </a:extLst>
          </p:cNvPr>
          <p:cNvSpPr txBox="1"/>
          <p:nvPr/>
        </p:nvSpPr>
        <p:spPr>
          <a:xfrm>
            <a:off x="868576" y="3429000"/>
            <a:ext cx="2612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quyết</a:t>
            </a:r>
            <a:r>
              <a:rPr kumimoji="0" lang="en-US" sz="36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xmlns="" id="{A6B74D56-D67A-42C1-B1A0-22252D1E2FD5}"/>
              </a:ext>
            </a:extLst>
          </p:cNvPr>
          <p:cNvSpPr txBox="1"/>
          <p:nvPr/>
        </p:nvSpPr>
        <p:spPr>
          <a:xfrm>
            <a:off x="3701845" y="3208157"/>
            <a:ext cx="742827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Dứt</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khoát</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lang="en-US" sz="3800" dirty="0">
                <a:solidFill>
                  <a:prstClr val="black"/>
                </a:solidFill>
                <a:latin typeface="Times New Roman" panose="02020603050405020304" pitchFamily="18" charset="0"/>
                <a:cs typeface="Times New Roman" panose="02020603050405020304" pitchFamily="18" charset="0"/>
              </a:rPr>
              <a:t>t do </a:t>
            </a:r>
            <a:r>
              <a:rPr lang="en-US" sz="3800" dirty="0" err="1">
                <a:solidFill>
                  <a:prstClr val="black"/>
                </a:solidFill>
                <a:latin typeface="Times New Roman" panose="02020603050405020304" pitchFamily="18" charset="0"/>
                <a:cs typeface="Times New Roman" panose="02020603050405020304" pitchFamily="18" charset="0"/>
              </a:rPr>
              <a:t>dự</a:t>
            </a:r>
            <a:r>
              <a:rPr lang="en-US" sz="3800" dirty="0">
                <a:solidFill>
                  <a:prstClr val="black"/>
                </a:solidFill>
                <a:latin typeface="Times New Roman" panose="02020603050405020304" pitchFamily="18"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图片 12">
            <a:extLst>
              <a:ext uri="{FF2B5EF4-FFF2-40B4-BE49-F238E27FC236}">
                <a16:creationId xmlns:a16="http://schemas.microsoft.com/office/drawing/2014/main" xmlns="" id="{BBD266D4-4E03-48B7-B337-447F97456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5948" y="4232787"/>
            <a:ext cx="2544202" cy="2523456"/>
          </a:xfrm>
          <a:prstGeom prst="rect">
            <a:avLst/>
          </a:prstGeom>
        </p:spPr>
      </p:pic>
      <p:pic>
        <p:nvPicPr>
          <p:cNvPr id="10" name="图片 7">
            <a:extLst>
              <a:ext uri="{FF2B5EF4-FFF2-40B4-BE49-F238E27FC236}">
                <a16:creationId xmlns:a16="http://schemas.microsoft.com/office/drawing/2014/main" xmlns="" id="{66295C21-4E9D-47DB-B1CE-D1B1AC1E8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711" y="0"/>
            <a:ext cx="2212258" cy="2087098"/>
          </a:xfrm>
          <a:prstGeom prst="rect">
            <a:avLst/>
          </a:prstGeom>
        </p:spPr>
      </p:pic>
    </p:spTree>
    <p:extLst>
      <p:ext uri="{BB962C8B-B14F-4D97-AF65-F5344CB8AC3E}">
        <p14:creationId xmlns:p14="http://schemas.microsoft.com/office/powerpoint/2010/main" val="246009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E1E9CAC-DB24-46DF-BD0B-72A1B729D2D1}"/>
              </a:ext>
            </a:extLst>
          </p:cNvPr>
          <p:cNvSpPr txBox="1"/>
          <p:nvPr/>
        </p:nvSpPr>
        <p:spPr>
          <a:xfrm>
            <a:off x="0" y="181957"/>
            <a:ext cx="12192000" cy="6494085"/>
          </a:xfrm>
          <a:prstGeom prst="rect">
            <a:avLst/>
          </a:prstGeom>
          <a:noFill/>
        </p:spPr>
        <p:txBody>
          <a:bodyPr wrap="square" lIns="91440" tIns="45720" rIns="91440" bIns="45720" anchor="t">
            <a:spAutoFit/>
          </a:bodyPr>
          <a:lstStyle/>
          <a:p>
            <a:endParaRPr lang="vi-VN" sz="2400" dirty="0">
              <a:latin typeface="+mj-lt"/>
            </a:endParaRPr>
          </a:p>
          <a:p>
            <a:pPr algn="just"/>
            <a:r>
              <a:rPr lang="vi-VN" sz="2800" dirty="0">
                <a:latin typeface="Times New Roman"/>
                <a:cs typeface="Times New Roman"/>
              </a:rPr>
              <a:t>1. </a:t>
            </a:r>
            <a:r>
              <a:rPr lang="vi-VN" sz="2800" dirty="0" err="1">
                <a:latin typeface="Times New Roman"/>
                <a:cs typeface="Times New Roman"/>
              </a:rPr>
              <a:t>Bắn</a:t>
            </a:r>
            <a:r>
              <a:rPr lang="vi-VN" sz="2800" dirty="0">
                <a:latin typeface="Times New Roman"/>
                <a:cs typeface="Times New Roman"/>
              </a:rPr>
              <a:t> thêm </a:t>
            </a:r>
            <a:r>
              <a:rPr lang="vi-VN" sz="2800" dirty="0" err="1">
                <a:latin typeface="Times New Roman"/>
                <a:cs typeface="Times New Roman"/>
              </a:rPr>
              <a:t>một</a:t>
            </a:r>
            <a:r>
              <a:rPr lang="vi-VN" sz="2800" dirty="0">
                <a:latin typeface="Times New Roman"/>
                <a:cs typeface="Times New Roman"/>
              </a:rPr>
              <a:t> </a:t>
            </a:r>
            <a:r>
              <a:rPr lang="vi-VN" sz="2800" dirty="0" err="1">
                <a:latin typeface="Times New Roman"/>
                <a:cs typeface="Times New Roman"/>
              </a:rPr>
              <a:t>loạt</a:t>
            </a:r>
            <a:r>
              <a:rPr lang="vi-VN" sz="2800" dirty="0">
                <a:latin typeface="Times New Roman"/>
                <a:cs typeface="Times New Roman"/>
              </a:rPr>
              <a:t> </a:t>
            </a:r>
            <a:r>
              <a:rPr lang="vi-VN" sz="2800" dirty="0" err="1">
                <a:latin typeface="Times New Roman"/>
                <a:cs typeface="Times New Roman"/>
              </a:rPr>
              <a:t>đạn</a:t>
            </a:r>
            <a:r>
              <a:rPr lang="vi-VN" sz="2800" dirty="0">
                <a:latin typeface="Times New Roman"/>
                <a:cs typeface="Times New Roman"/>
              </a:rPr>
              <a:t> </a:t>
            </a:r>
            <a:r>
              <a:rPr lang="vi-VN" sz="2800" dirty="0" err="1">
                <a:latin typeface="Times New Roman"/>
                <a:cs typeface="Times New Roman"/>
              </a:rPr>
              <a:t>mà</a:t>
            </a:r>
            <a:r>
              <a:rPr lang="vi-VN" sz="2800" dirty="0">
                <a:latin typeface="Times New Roman"/>
                <a:cs typeface="Times New Roman"/>
              </a:rPr>
              <a:t> </a:t>
            </a:r>
            <a:r>
              <a:rPr lang="vi-VN" sz="2800" dirty="0" err="1">
                <a:latin typeface="Times New Roman"/>
                <a:cs typeface="Times New Roman"/>
              </a:rPr>
              <a:t>vẫn</a:t>
            </a:r>
            <a:r>
              <a:rPr lang="vi-VN" sz="2800" dirty="0">
                <a:latin typeface="Times New Roman"/>
                <a:cs typeface="Times New Roman"/>
              </a:rPr>
              <a:t> không </a:t>
            </a:r>
            <a:r>
              <a:rPr lang="vi-VN" sz="2800" dirty="0" err="1">
                <a:latin typeface="Times New Roman"/>
                <a:cs typeface="Times New Roman"/>
              </a:rPr>
              <a:t>diệt</a:t>
            </a:r>
            <a:r>
              <a:rPr lang="vi-VN" sz="2800" dirty="0">
                <a:latin typeface="Times New Roman"/>
                <a:cs typeface="Times New Roman"/>
              </a:rPr>
              <a:t> </a:t>
            </a:r>
            <a:r>
              <a:rPr lang="vi-VN" sz="2800" dirty="0" err="1">
                <a:latin typeface="Times New Roman"/>
                <a:cs typeface="Times New Roman"/>
              </a:rPr>
              <a:t>được</a:t>
            </a:r>
            <a:r>
              <a:rPr lang="vi-VN" sz="2800" dirty="0">
                <a:latin typeface="Times New Roman"/>
                <a:cs typeface="Times New Roman"/>
              </a:rPr>
              <a:t> </a:t>
            </a:r>
            <a:r>
              <a:rPr lang="vi-VN" sz="2800" dirty="0" err="1">
                <a:latin typeface="Times New Roman"/>
                <a:cs typeface="Times New Roman"/>
              </a:rPr>
              <a:t>máy</a:t>
            </a:r>
            <a:r>
              <a:rPr lang="vi-VN" sz="2800" dirty="0">
                <a:latin typeface="Times New Roman"/>
                <a:cs typeface="Times New Roman"/>
              </a:rPr>
              <a:t> bay </a:t>
            </a:r>
            <a:r>
              <a:rPr lang="vi-VN" sz="2800" dirty="0" err="1">
                <a:latin typeface="Times New Roman"/>
                <a:cs typeface="Times New Roman"/>
              </a:rPr>
              <a:t>địch</a:t>
            </a:r>
            <a:r>
              <a:rPr lang="vi-VN" sz="2800" dirty="0">
                <a:latin typeface="Times New Roman"/>
                <a:cs typeface="Times New Roman"/>
              </a:rPr>
              <a:t>, viên </a:t>
            </a:r>
            <a:r>
              <a:rPr lang="vi-VN" sz="2800" dirty="0" err="1">
                <a:latin typeface="Times New Roman"/>
                <a:cs typeface="Times New Roman"/>
              </a:rPr>
              <a:t>tướng</a:t>
            </a:r>
            <a:r>
              <a:rPr lang="vi-VN" sz="2800" dirty="0">
                <a:latin typeface="Times New Roman"/>
                <a:cs typeface="Times New Roman"/>
              </a:rPr>
              <a:t> </a:t>
            </a:r>
            <a:r>
              <a:rPr lang="vi-VN" sz="2800" dirty="0" err="1">
                <a:latin typeface="Times New Roman"/>
                <a:cs typeface="Times New Roman"/>
              </a:rPr>
              <a:t>hạ</a:t>
            </a:r>
            <a:r>
              <a:rPr lang="vi-VN" sz="2800" dirty="0">
                <a:latin typeface="Times New Roman"/>
                <a:cs typeface="Times New Roman"/>
              </a:rPr>
              <a:t> </a:t>
            </a:r>
            <a:r>
              <a:rPr lang="vi-VN" sz="2800" dirty="0" err="1">
                <a:latin typeface="Times New Roman"/>
                <a:cs typeface="Times New Roman"/>
              </a:rPr>
              <a:t>lệnh</a:t>
            </a:r>
            <a:r>
              <a:rPr lang="en-US" sz="2800" dirty="0">
                <a:latin typeface="+mj-lt"/>
              </a:rPr>
              <a:t>:</a:t>
            </a:r>
            <a:endParaRPr lang="vi-VN" sz="2800" dirty="0">
              <a:latin typeface="+mj-lt"/>
            </a:endParaRPr>
          </a:p>
          <a:p>
            <a:pPr algn="just"/>
            <a:r>
              <a:rPr lang="en-US" sz="2800" dirty="0">
                <a:latin typeface="+mj-lt"/>
              </a:rPr>
              <a:t>    </a:t>
            </a:r>
            <a:r>
              <a:rPr lang="vi-VN" sz="2800" dirty="0">
                <a:latin typeface="+mj-lt"/>
              </a:rPr>
              <a:t>- Vượt rào, bắt sống nó !</a:t>
            </a:r>
          </a:p>
          <a:p>
            <a:pPr algn="just"/>
            <a:r>
              <a:rPr lang="vi-VN" sz="2800" dirty="0">
                <a:latin typeface="+mj-lt"/>
              </a:rPr>
              <a:t>    Hàng rào là những cây nứa tép dựng xiên ô quả trám. Cậu lính bé nhất nhìn thủ lĩnh, ngập ngừng :</a:t>
            </a:r>
          </a:p>
          <a:p>
            <a:pPr algn="just"/>
            <a:r>
              <a:rPr lang="en-US" sz="2800" dirty="0">
                <a:latin typeface="+mj-lt"/>
              </a:rPr>
              <a:t>    </a:t>
            </a:r>
            <a:r>
              <a:rPr lang="vi-VN" sz="2800" dirty="0">
                <a:latin typeface="+mj-lt"/>
              </a:rPr>
              <a:t>- Chui vào à ?</a:t>
            </a:r>
          </a:p>
          <a:p>
            <a:pPr algn="just"/>
            <a:r>
              <a:rPr lang="vi-VN" sz="2800" dirty="0">
                <a:latin typeface="+mj-lt"/>
              </a:rPr>
              <a:t>    Nghe tiếng "chui", viên tướng thấy chối tai : </a:t>
            </a:r>
          </a:p>
          <a:p>
            <a:pPr algn="just"/>
            <a:r>
              <a:rPr lang="en-US" sz="2800" dirty="0">
                <a:latin typeface="+mj-lt"/>
              </a:rPr>
              <a:t>    </a:t>
            </a:r>
            <a:r>
              <a:rPr lang="vi-VN" sz="2800" dirty="0">
                <a:latin typeface="+mj-lt"/>
              </a:rPr>
              <a:t>- Chỉ những thằng hèn mới chui.</a:t>
            </a:r>
          </a:p>
          <a:p>
            <a:pPr algn="just"/>
            <a:endParaRPr lang="vi-VN" sz="2800" dirty="0">
              <a:latin typeface="+mj-lt"/>
            </a:endParaRPr>
          </a:p>
          <a:p>
            <a:pPr algn="just"/>
            <a:r>
              <a:rPr lang="vi-VN" sz="2800" dirty="0">
                <a:latin typeface="+mj-lt"/>
              </a:rPr>
              <a:t>2. Cả tốp leo lên hàng rào, trừ chú lính nhỏ. Chú nhìn cái lỗ hổng dưới chân hàng rào rồi quyết định chui qua đó. Nhưng chú mới chui được nửa người thì hàng rào đổ.</a:t>
            </a:r>
            <a:r>
              <a:rPr lang="en-US" sz="2800" dirty="0">
                <a:latin typeface="+mj-lt"/>
              </a:rPr>
              <a:t> </a:t>
            </a:r>
            <a:r>
              <a:rPr lang="vi-VN" sz="2800" dirty="0">
                <a:latin typeface="+mj-lt"/>
              </a:rPr>
              <a:t>Tướng sĩ ngã đè lên luống hoa mười giờ.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à</a:t>
            </a:r>
            <a:r>
              <a:rPr lang="vi-VN" sz="2800" dirty="0">
                <a:latin typeface="+mj-lt"/>
              </a:rPr>
              <a:t>ng rào thì đè lên chú lính. </a:t>
            </a:r>
          </a:p>
          <a:p>
            <a:pPr algn="just"/>
            <a:r>
              <a:rPr lang="vi-VN" sz="2800" dirty="0">
                <a:latin typeface="+mj-lt"/>
              </a:rPr>
              <a:t>Chiếc máy bay (là một chú chuồn chuồn ngô) giật mình cất cánh. Quân tướng hoảng sợ lao ra khỏi vườn.</a:t>
            </a:r>
          </a:p>
        </p:txBody>
      </p:sp>
      <p:sp>
        <p:nvSpPr>
          <p:cNvPr id="6"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442282"/>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xmlns="" id="{E0FD7977-1F9D-4B1C-9FCC-7BACB1297C35}"/>
              </a:ext>
            </a:extLst>
          </p:cNvPr>
          <p:cNvSpPr txBox="1"/>
          <p:nvPr/>
        </p:nvSpPr>
        <p:spPr>
          <a:xfrm>
            <a:off x="52398" y="464512"/>
            <a:ext cx="12139602" cy="609397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600" dirty="0">
                <a:latin typeface="Times New Roman" panose="02020603050405020304" pitchFamily="18" charset="0"/>
                <a:cs typeface="Times New Roman" panose="02020603050405020304" pitchFamily="18" charset="0"/>
              </a:rPr>
              <a:t>3</a:t>
            </a:r>
            <a:r>
              <a:rPr lang="vi-VN" sz="2600" dirty="0">
                <a:latin typeface="Times New Roman" panose="02020603050405020304" pitchFamily="18" charset="0"/>
                <a:cs typeface="Times New Roman" panose="02020603050405020304" pitchFamily="18" charset="0"/>
              </a:rPr>
              <a:t>. Giờ học hôm sau, thầy giáo nghiêm giọng hỏi: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Hôm qua em nào phá đổ hàng rào, làm giập hoa trong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nhìn một lượt những gương mặt học trò, chờ đợi sự can đảm nhận lỗi. Chú lính nhỏ run lên. Chú sắp phun ra bí mật thì một cú véo nhắc chú ngồi </a:t>
            </a:r>
            <a:r>
              <a:rPr lang="en-US" sz="2600" dirty="0" err="1">
                <a:latin typeface="Times New Roman" panose="02020603050405020304" pitchFamily="18" charset="0"/>
                <a:cs typeface="Times New Roman" panose="02020603050405020304" pitchFamily="18" charset="0"/>
              </a:rPr>
              <a:t>im</a:t>
            </a:r>
            <a:r>
              <a:rPr lang="vi-VN"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giáo lắc đầu buồn bã :</a:t>
            </a:r>
          </a:p>
          <a:p>
            <a:pPr algn="just"/>
            <a:r>
              <a:rPr lang="en-US" sz="2600" dirty="0">
                <a:latin typeface="Times New Roman" panose="02020603050405020304" pitchFamily="18" charset="0"/>
                <a:cs typeface="Times New Roman" panose="02020603050405020304" pitchFamily="18" charset="0"/>
              </a:rPr>
              <a:t>    - </a:t>
            </a:r>
            <a:r>
              <a:rPr lang="vi-VN" sz="2600" dirty="0">
                <a:latin typeface="Times New Roman" panose="02020603050405020304" pitchFamily="18" charset="0"/>
                <a:cs typeface="Times New Roman" panose="02020603050405020304" pitchFamily="18" charset="0"/>
              </a:rPr>
              <a:t>Thầy mong em nào phạm lỗi sẽ sửa lại hàng rào và luống hoa.</a:t>
            </a:r>
            <a:endParaRPr lang="en-US" sz="2600" dirty="0">
              <a:latin typeface="Times New Roman" panose="02020603050405020304" pitchFamily="18" charset="0"/>
              <a:cs typeface="Times New Roman" panose="02020603050405020304" pitchFamily="18" charset="0"/>
            </a:endParaRPr>
          </a:p>
          <a:p>
            <a:pPr marL="285750" indent="-285750" algn="just">
              <a:buFontTx/>
              <a:buChar char="-"/>
            </a:pP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4. Khi tất cả túa ra khỏi lớp, chú lính nhỏ đợi viên tướng ở cửa, nói khẽ</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Ra vườn đi!”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Viên tướng khoát tay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Về thôi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Nhưng như vậy là hèn.</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Nói rồi, chú lính quả quyết bước về phía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Những người lính và viên tướng đứng sững lại nhìn chú lính nhỏ.</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Rồi, cả đội bước nhanh theo chú, như là bước theo một người chỉ huy dũng cảm.</a:t>
            </a:r>
          </a:p>
          <a:p>
            <a:pPr algn="r"/>
            <a:r>
              <a:rPr lang="vi-VN" sz="2600" i="1" dirty="0">
                <a:latin typeface="Times New Roman" panose="02020603050405020304" pitchFamily="18" charset="0"/>
                <a:cs typeface="Times New Roman" panose="02020603050405020304" pitchFamily="18" charset="0"/>
              </a:rPr>
              <a:t>Theo</a:t>
            </a:r>
            <a:r>
              <a:rPr lang="vi-VN" sz="2600" b="1" i="1" dirty="0">
                <a:latin typeface="Times New Roman" panose="02020603050405020304" pitchFamily="18" charset="0"/>
                <a:cs typeface="Times New Roman" panose="02020603050405020304" pitchFamily="18" charset="0"/>
              </a:rPr>
              <a:t> Đặng Ái</a:t>
            </a:r>
          </a:p>
        </p:txBody>
      </p:sp>
    </p:spTree>
    <p:extLst>
      <p:ext uri="{BB962C8B-B14F-4D97-AF65-F5344CB8AC3E}">
        <p14:creationId xmlns:p14="http://schemas.microsoft.com/office/powerpoint/2010/main" val="1832392676"/>
      </p:ext>
    </p:extLst>
  </p:cSld>
  <p:clrMapOvr>
    <a:masterClrMapping/>
  </p:clrMapOvr>
  <p:transition spd="slow" advTm="0">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469D816-8885-4600-B7F9-B12EAA7E6B2B}"/>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a16="http://schemas.microsoft.com/office/drawing/2014/main" xmlns="" id="{5B644B1C-4B1E-4F9F-B8FC-481369C99557}"/>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a16="http://schemas.microsoft.com/office/drawing/2014/main" xmlns="" id="{C91AAE48-01DE-442F-A3D4-03E515B53F77}"/>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pic>
        <p:nvPicPr>
          <p:cNvPr id="6" name="图片 5">
            <a:extLst>
              <a:ext uri="{FF2B5EF4-FFF2-40B4-BE49-F238E27FC236}">
                <a16:creationId xmlns:a16="http://schemas.microsoft.com/office/drawing/2014/main" xmlns="" id="{FEFBBE97-1ACF-4872-B3F2-9941D1EB40E2}"/>
              </a:ext>
            </a:extLst>
          </p:cNvPr>
          <p:cNvPicPr>
            <a:picLocks noChangeAspect="1"/>
          </p:cNvPicPr>
          <p:nvPr/>
        </p:nvPicPr>
        <p:blipFill rotWithShape="1">
          <a:blip r:embed="rId4">
            <a:extLst>
              <a:ext uri="{28A0092B-C50C-407E-A947-70E740481C1C}">
                <a14:useLocalDpi xmlns:a14="http://schemas.microsoft.com/office/drawing/2010/main" val="0"/>
              </a:ext>
            </a:extLst>
          </a:blip>
          <a:srcRect t="70833" r="67567"/>
          <a:stretch/>
        </p:blipFill>
        <p:spPr>
          <a:xfrm>
            <a:off x="4072513" y="526434"/>
            <a:ext cx="7637706" cy="5157431"/>
          </a:xfrm>
          <a:prstGeom prst="rect">
            <a:avLst/>
          </a:prstGeom>
        </p:spPr>
      </p:pic>
      <p:sp>
        <p:nvSpPr>
          <p:cNvPr id="9" name="文本框 8">
            <a:extLst>
              <a:ext uri="{FF2B5EF4-FFF2-40B4-BE49-F238E27FC236}">
                <a16:creationId xmlns:a16="http://schemas.microsoft.com/office/drawing/2014/main" xmlns="" id="{4A0D883D-9A03-4FB4-AC4D-4E711755A369}"/>
              </a:ext>
            </a:extLst>
          </p:cNvPr>
          <p:cNvSpPr txBox="1"/>
          <p:nvPr/>
        </p:nvSpPr>
        <p:spPr>
          <a:xfrm>
            <a:off x="4669528" y="1629192"/>
            <a:ext cx="5300382"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Tìm</a:t>
            </a:r>
            <a:r>
              <a:rPr kumimoji="0" lang="en-US" altLang="zh-CN" sz="6600" b="1" i="0" u="none" strike="noStrike" kern="1200" cap="none" spc="0" normalizeH="0" noProof="0" dirty="0">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6600" b="1" i="0" u="none" strike="noStrike" kern="1200" cap="none" spc="0" normalizeH="0" noProof="0" dirty="0" err="1">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hiểu</a:t>
            </a:r>
            <a:r>
              <a:rPr kumimoji="0" lang="en-US" altLang="zh-CN" sz="6600" b="1" i="0" u="none" strike="noStrike" kern="1200" cap="none" spc="0" normalizeH="0" noProof="0" dirty="0">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 </a:t>
            </a:r>
            <a:r>
              <a:rPr kumimoji="0" lang="en-US" altLang="zh-CN" sz="6600" b="1" i="0" u="none" strike="noStrike" kern="1200" cap="none" spc="0" normalizeH="0" noProof="0" dirty="0" err="1">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rPr>
              <a:t>bài</a:t>
            </a:r>
            <a:endParaRPr kumimoji="0" lang="zh-CN" altLang="en-US" sz="6600" b="1" i="0" u="none" strike="noStrike" kern="1200" cap="none" spc="0" normalizeH="0" baseline="0" noProof="0" dirty="0">
              <a:ln>
                <a:noFill/>
              </a:ln>
              <a:solidFill>
                <a:srgbClr val="EF805D"/>
              </a:solidFill>
              <a:effectLst/>
              <a:uLnTx/>
              <a:uFillTx/>
              <a:latin typeface="Times New Roman" pitchFamily="18" charset="0"/>
              <a:ea typeface="印品黑体" panose="00000500000000000000" pitchFamily="2" charset="-122"/>
              <a:cs typeface="Times New Roman" pitchFamily="18" charset="0"/>
              <a:sym typeface="印品黑体" panose="00000500000000000000" pitchFamily="2" charset="-122"/>
            </a:endParaRPr>
          </a:p>
        </p:txBody>
      </p:sp>
    </p:spTree>
    <p:extLst>
      <p:ext uri="{BB962C8B-B14F-4D97-AF65-F5344CB8AC3E}">
        <p14:creationId xmlns:p14="http://schemas.microsoft.com/office/powerpoint/2010/main" val="3481250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xmlns="" id="{37506E24-62AB-4698-B450-2A8C1B6E16DC}"/>
              </a:ext>
            </a:extLst>
          </p:cNvPr>
          <p:cNvPicPr>
            <a:picLocks noChangeAspect="1"/>
          </p:cNvPicPr>
          <p:nvPr/>
        </p:nvPicPr>
        <p:blipFill>
          <a:blip r:embed="rId2"/>
          <a:stretch>
            <a:fillRect/>
          </a:stretch>
        </p:blipFill>
        <p:spPr>
          <a:xfrm>
            <a:off x="28566" y="157918"/>
            <a:ext cx="1011803" cy="922149"/>
          </a:xfrm>
          <a:prstGeom prst="rect">
            <a:avLst/>
          </a:prstGeom>
          <a:noFill/>
          <a:ln w="9525">
            <a:noFill/>
          </a:ln>
        </p:spPr>
      </p:pic>
      <p:sp>
        <p:nvSpPr>
          <p:cNvPr id="16" name="TextBox 15">
            <a:extLst>
              <a:ext uri="{FF2B5EF4-FFF2-40B4-BE49-F238E27FC236}">
                <a16:creationId xmlns:a16="http://schemas.microsoft.com/office/drawing/2014/main" xmlns="" id="{D30B7A13-B9A6-4300-961B-AB2F10805CB1}"/>
              </a:ext>
            </a:extLst>
          </p:cNvPr>
          <p:cNvSpPr txBox="1"/>
          <p:nvPr/>
        </p:nvSpPr>
        <p:spPr>
          <a:xfrm>
            <a:off x="864319" y="833256"/>
            <a:ext cx="10122781" cy="707886"/>
          </a:xfrm>
          <a:prstGeom prst="rect">
            <a:avLst/>
          </a:prstGeom>
          <a:noFill/>
        </p:spPr>
        <p:txBody>
          <a:bodyPr wrap="square" rtlCol="0">
            <a:spAutoFit/>
          </a:bodyPr>
          <a:lstStyle/>
          <a:p>
            <a:r>
              <a:rPr lang="en-US" sz="4000" b="1" dirty="0" err="1">
                <a:solidFill>
                  <a:schemeClr val="accent2"/>
                </a:solidFill>
                <a:latin typeface="Times New Roman" panose="02020603050405020304" pitchFamily="18" charset="0"/>
                <a:cs typeface="Times New Roman" panose="02020603050405020304" pitchFamily="18" charset="0"/>
              </a:rPr>
              <a:t>Câu</a:t>
            </a:r>
            <a:r>
              <a:rPr lang="en-US" sz="4000" b="1" dirty="0">
                <a:solidFill>
                  <a:schemeClr val="accent2"/>
                </a:solidFill>
                <a:latin typeface="Times New Roman" panose="02020603050405020304" pitchFamily="18" charset="0"/>
                <a:cs typeface="Times New Roman" panose="02020603050405020304" pitchFamily="18" charset="0"/>
              </a:rPr>
              <a:t> 1: </a:t>
            </a:r>
            <a:r>
              <a:rPr lang="en-US" sz="4000" b="1" dirty="0" err="1">
                <a:solidFill>
                  <a:schemeClr val="accent2"/>
                </a:solidFill>
                <a:latin typeface="Times New Roman" panose="02020603050405020304" pitchFamily="18" charset="0"/>
                <a:cs typeface="Times New Roman" panose="02020603050405020304" pitchFamily="18" charset="0"/>
              </a:rPr>
              <a:t>Các</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bạn</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nhỏ</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trong</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truyện</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chơi</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trò</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gì</a:t>
            </a:r>
            <a:r>
              <a:rPr lang="en-US" sz="4000" b="1" dirty="0">
                <a:solidFill>
                  <a:schemeClr val="accent2"/>
                </a:solidFill>
                <a:latin typeface="Times New Roman" panose="02020603050405020304" pitchFamily="18" charset="0"/>
                <a:cs typeface="Times New Roman" panose="02020603050405020304" pitchFamily="18" charset="0"/>
              </a:rPr>
              <a:t>?</a:t>
            </a:r>
          </a:p>
        </p:txBody>
      </p:sp>
      <p:sp>
        <p:nvSpPr>
          <p:cNvPr id="18" name="Rectangle 12">
            <a:extLst>
              <a:ext uri="{FF2B5EF4-FFF2-40B4-BE49-F238E27FC236}">
                <a16:creationId xmlns:a16="http://schemas.microsoft.com/office/drawing/2014/main" xmlns="" id="{F64F4ABF-C1BC-4EEA-9B2B-1F845E4C7336}"/>
              </a:ext>
            </a:extLst>
          </p:cNvPr>
          <p:cNvSpPr>
            <a:spLocks noChangeArrowheads="1"/>
          </p:cNvSpPr>
          <p:nvPr/>
        </p:nvSpPr>
        <p:spPr bwMode="auto">
          <a:xfrm>
            <a:off x="1040369" y="1831045"/>
            <a:ext cx="9948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Các</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bạn</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chơi</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trò</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đánh</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trận</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giả</a:t>
            </a:r>
            <a:r>
              <a:rPr lang="en-US" altLang="en-US" sz="3600" b="1" dirty="0">
                <a:solidFill>
                  <a:srgbClr val="1A0597"/>
                </a:solidFill>
                <a:latin typeface="Times New Roman" panose="02020603050405020304" pitchFamily="18" charset="0"/>
                <a:cs typeface="Times New Roman" panose="02020603050405020304" pitchFamily="18" charset="0"/>
              </a:rPr>
              <a:t> ở </a:t>
            </a:r>
            <a:r>
              <a:rPr lang="en-US" altLang="en-US" sz="3600" b="1" dirty="0" err="1">
                <a:solidFill>
                  <a:srgbClr val="1A0597"/>
                </a:solidFill>
                <a:latin typeface="Times New Roman" panose="02020603050405020304" pitchFamily="18" charset="0"/>
                <a:cs typeface="Times New Roman" panose="02020603050405020304" pitchFamily="18" charset="0"/>
              </a:rPr>
              <a:t>vườn</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trường</a:t>
            </a:r>
            <a:r>
              <a:rPr lang="en-US" altLang="en-US" sz="3600" b="1" dirty="0">
                <a:solidFill>
                  <a:srgbClr val="1A059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686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xmlns="" id="{37506E24-62AB-4698-B450-2A8C1B6E16DC}"/>
              </a:ext>
            </a:extLst>
          </p:cNvPr>
          <p:cNvPicPr>
            <a:picLocks noChangeAspect="1"/>
          </p:cNvPicPr>
          <p:nvPr/>
        </p:nvPicPr>
        <p:blipFill>
          <a:blip r:embed="rId2"/>
          <a:stretch>
            <a:fillRect/>
          </a:stretch>
        </p:blipFill>
        <p:spPr>
          <a:xfrm>
            <a:off x="28566" y="157918"/>
            <a:ext cx="1011803" cy="922149"/>
          </a:xfrm>
          <a:prstGeom prst="rect">
            <a:avLst/>
          </a:prstGeom>
          <a:noFill/>
          <a:ln w="9525">
            <a:noFill/>
          </a:ln>
        </p:spPr>
      </p:pic>
      <p:sp>
        <p:nvSpPr>
          <p:cNvPr id="19" name="Rectangle 13">
            <a:extLst>
              <a:ext uri="{FF2B5EF4-FFF2-40B4-BE49-F238E27FC236}">
                <a16:creationId xmlns:a16="http://schemas.microsoft.com/office/drawing/2014/main" xmlns="" id="{FBAC6189-3EC6-4B2E-90EA-C14F4ED06F9D}"/>
              </a:ext>
            </a:extLst>
          </p:cNvPr>
          <p:cNvSpPr>
            <a:spLocks noChangeArrowheads="1"/>
          </p:cNvSpPr>
          <p:nvPr/>
        </p:nvSpPr>
        <p:spPr bwMode="auto">
          <a:xfrm>
            <a:off x="761081" y="1080067"/>
            <a:ext cx="109875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2: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Vì</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sao</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chú</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lính</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nhỏ</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quyết</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chui</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qua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lỗ</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hổng</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dưới</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chân</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rào</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14">
            <a:extLst>
              <a:ext uri="{FF2B5EF4-FFF2-40B4-BE49-F238E27FC236}">
                <a16:creationId xmlns:a16="http://schemas.microsoft.com/office/drawing/2014/main" xmlns="" id="{136491EF-A13E-4180-BD25-287B07E21DE9}"/>
              </a:ext>
            </a:extLst>
          </p:cNvPr>
          <p:cNvSpPr>
            <a:spLocks noChangeArrowheads="1"/>
          </p:cNvSpPr>
          <p:nvPr/>
        </p:nvSpPr>
        <p:spPr bwMode="auto">
          <a:xfrm>
            <a:off x="1040369" y="2742933"/>
            <a:ext cx="906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Vì</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chú</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sợ</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đổ</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hàng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rào</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của</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vườn</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trường</a:t>
            </a:r>
            <a:r>
              <a:rPr lang="en-US" altLang="en-US" sz="3600" b="1" dirty="0">
                <a:solidFill>
                  <a:srgbClr val="1A0597"/>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481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xmlns="" id="{37506E24-62AB-4698-B450-2A8C1B6E16DC}"/>
              </a:ext>
            </a:extLst>
          </p:cNvPr>
          <p:cNvPicPr>
            <a:picLocks noChangeAspect="1"/>
          </p:cNvPicPr>
          <p:nvPr/>
        </p:nvPicPr>
        <p:blipFill>
          <a:blip r:embed="rId2"/>
          <a:stretch>
            <a:fillRect/>
          </a:stretch>
        </p:blipFill>
        <p:spPr>
          <a:xfrm>
            <a:off x="28566" y="157918"/>
            <a:ext cx="1011803" cy="922149"/>
          </a:xfrm>
          <a:prstGeom prst="rect">
            <a:avLst/>
          </a:prstGeom>
          <a:noFill/>
          <a:ln w="9525">
            <a:noFill/>
          </a:ln>
        </p:spPr>
      </p:pic>
      <p:sp>
        <p:nvSpPr>
          <p:cNvPr id="7" name="Rectangle 23">
            <a:extLst>
              <a:ext uri="{FF2B5EF4-FFF2-40B4-BE49-F238E27FC236}">
                <a16:creationId xmlns:a16="http://schemas.microsoft.com/office/drawing/2014/main" xmlns="" id="{E38CC20A-765B-420B-9077-3FF86511ABB7}"/>
              </a:ext>
            </a:extLst>
          </p:cNvPr>
          <p:cNvSpPr>
            <a:spLocks noChangeArrowheads="1"/>
          </p:cNvSpPr>
          <p:nvPr/>
        </p:nvSpPr>
        <p:spPr bwMode="auto">
          <a:xfrm>
            <a:off x="761080" y="929582"/>
            <a:ext cx="109875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3: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Việc</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leo</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rào</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của</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khác</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đã</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gây</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ra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hậu</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quả</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gì</a:t>
            </a:r>
            <a:r>
              <a:rPr kumimoji="0" lang="en-US" altLang="en-US" sz="40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24">
            <a:extLst>
              <a:ext uri="{FF2B5EF4-FFF2-40B4-BE49-F238E27FC236}">
                <a16:creationId xmlns:a16="http://schemas.microsoft.com/office/drawing/2014/main" xmlns="" id="{75B4251A-6C01-4A56-B36B-BE8890D8EED6}"/>
              </a:ext>
            </a:extLst>
          </p:cNvPr>
          <p:cNvSpPr>
            <a:spLocks noChangeArrowheads="1"/>
          </p:cNvSpPr>
          <p:nvPr/>
        </p:nvSpPr>
        <p:spPr bwMode="auto">
          <a:xfrm>
            <a:off x="761080" y="2378354"/>
            <a:ext cx="104566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Làm</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đổ</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tường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rào</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và</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giập</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luống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hoa</a:t>
            </a:r>
            <a:r>
              <a:rPr lang="en-US" altLang="en-US" sz="3600" b="1" dirty="0">
                <a:solidFill>
                  <a:srgbClr val="1A0597"/>
                </a:solidFill>
                <a:latin typeface="Times New Roman" panose="02020603050405020304" pitchFamily="18" charset="0"/>
                <a:cs typeface="Times New Roman" panose="02020603050405020304" pitchFamily="18" charset="0"/>
              </a:rPr>
              <a:t>.</a:t>
            </a:r>
          </a:p>
        </p:txBody>
      </p:sp>
      <p:sp>
        <p:nvSpPr>
          <p:cNvPr id="10" name="Rectangle 12">
            <a:extLst>
              <a:ext uri="{FF2B5EF4-FFF2-40B4-BE49-F238E27FC236}">
                <a16:creationId xmlns:a16="http://schemas.microsoft.com/office/drawing/2014/main" xmlns="" id="{D71278ED-1BB2-411A-B781-C7E6488CCA2A}"/>
              </a:ext>
            </a:extLst>
          </p:cNvPr>
          <p:cNvSpPr>
            <a:spLocks noChangeArrowheads="1"/>
          </p:cNvSpPr>
          <p:nvPr/>
        </p:nvSpPr>
        <p:spPr bwMode="auto">
          <a:xfrm>
            <a:off x="534467" y="3256362"/>
            <a:ext cx="1137100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solidFill>
                  <a:schemeClr val="accent2"/>
                </a:solidFill>
                <a:latin typeface="Times New Roman" panose="02020603050405020304" pitchFamily="18" charset="0"/>
                <a:cs typeface="Times New Roman" panose="02020603050405020304" pitchFamily="18" charset="0"/>
              </a:rPr>
              <a:t>Câu</a:t>
            </a:r>
            <a:r>
              <a:rPr lang="en-US" altLang="en-US" sz="4000" b="1" dirty="0">
                <a:solidFill>
                  <a:schemeClr val="accent2"/>
                </a:solidFill>
                <a:latin typeface="Times New Roman" panose="02020603050405020304" pitchFamily="18" charset="0"/>
                <a:cs typeface="Times New Roman" panose="02020603050405020304" pitchFamily="18" charset="0"/>
              </a:rPr>
              <a:t> 4: </a:t>
            </a:r>
            <a:r>
              <a:rPr lang="en-US" altLang="en-US" sz="4000" b="1" dirty="0" err="1">
                <a:solidFill>
                  <a:schemeClr val="accent2"/>
                </a:solidFill>
                <a:latin typeface="Times New Roman" panose="02020603050405020304" pitchFamily="18" charset="0"/>
                <a:cs typeface="Times New Roman" panose="02020603050405020304" pitchFamily="18" charset="0"/>
              </a:rPr>
              <a:t>Thầy</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giáo</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chờ</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mong</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điều</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gì</a:t>
            </a:r>
            <a:r>
              <a:rPr lang="en-US" altLang="en-US" sz="4000" b="1" dirty="0">
                <a:solidFill>
                  <a:schemeClr val="accent2"/>
                </a:solidFill>
                <a:latin typeface="Times New Roman" panose="02020603050405020304" pitchFamily="18" charset="0"/>
                <a:cs typeface="Times New Roman" panose="02020603050405020304" pitchFamily="18" charset="0"/>
              </a:rPr>
              <a:t> ở </a:t>
            </a:r>
            <a:r>
              <a:rPr lang="en-US" altLang="en-US" sz="4000" b="1" dirty="0" err="1">
                <a:solidFill>
                  <a:schemeClr val="accent2"/>
                </a:solidFill>
                <a:latin typeface="Times New Roman" panose="02020603050405020304" pitchFamily="18" charset="0"/>
                <a:cs typeface="Times New Roman" panose="02020603050405020304" pitchFamily="18" charset="0"/>
              </a:rPr>
              <a:t>học</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sinh</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trong</a:t>
            </a:r>
            <a:r>
              <a:rPr lang="en-US" altLang="en-US" sz="4000" b="1" dirty="0">
                <a:solidFill>
                  <a:schemeClr val="accent2"/>
                </a:solidFill>
                <a:latin typeface="Times New Roman" panose="02020603050405020304" pitchFamily="18" charset="0"/>
                <a:cs typeface="Times New Roman" panose="02020603050405020304" pitchFamily="18" charset="0"/>
              </a:rPr>
              <a:t> </a:t>
            </a:r>
            <a:r>
              <a:rPr lang="en-US" altLang="en-US" sz="4000" b="1" dirty="0" err="1">
                <a:solidFill>
                  <a:schemeClr val="accent2"/>
                </a:solidFill>
                <a:latin typeface="Times New Roman" panose="02020603050405020304" pitchFamily="18" charset="0"/>
                <a:cs typeface="Times New Roman" panose="02020603050405020304" pitchFamily="18" charset="0"/>
              </a:rPr>
              <a:t>lớp</a:t>
            </a:r>
            <a:r>
              <a:rPr lang="en-US" altLang="en-US" sz="4000" b="1" dirty="0">
                <a:solidFill>
                  <a:schemeClr val="accent2"/>
                </a:solidFill>
                <a:latin typeface="Times New Roman" panose="02020603050405020304" pitchFamily="18" charset="0"/>
                <a:cs typeface="Times New Roman" panose="02020603050405020304" pitchFamily="18" charset="0"/>
              </a:rPr>
              <a:t>?</a:t>
            </a:r>
          </a:p>
        </p:txBody>
      </p:sp>
      <p:sp>
        <p:nvSpPr>
          <p:cNvPr id="11" name="Rectangle 13">
            <a:extLst>
              <a:ext uri="{FF2B5EF4-FFF2-40B4-BE49-F238E27FC236}">
                <a16:creationId xmlns:a16="http://schemas.microsoft.com/office/drawing/2014/main" xmlns="" id="{4DC9D266-85D9-47B1-8A2D-737BE5BD16E7}"/>
              </a:ext>
            </a:extLst>
          </p:cNvPr>
          <p:cNvSpPr>
            <a:spLocks noChangeArrowheads="1"/>
          </p:cNvSpPr>
          <p:nvPr/>
        </p:nvSpPr>
        <p:spPr bwMode="auto">
          <a:xfrm>
            <a:off x="761080" y="4811478"/>
            <a:ext cx="104566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Thầy</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chờ</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mong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học</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sinh</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nhận</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lỗi</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và</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sửa</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lại</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hàng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rào</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luống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hoa</a:t>
            </a:r>
            <a:r>
              <a:rPr lang="en-US" altLang="en-US" sz="3600" b="1" dirty="0">
                <a:solidFill>
                  <a:srgbClr val="1A0597"/>
                </a:solidFill>
                <a:latin typeface="Times New Roman" panose="02020603050405020304" pitchFamily="18" charset="0"/>
                <a:cs typeface="Times New Roman" panose="02020603050405020304" pitchFamily="18" charset="0"/>
              </a:rPr>
              <a:t>.</a:t>
            </a:r>
            <a:r>
              <a:rPr lang="en-US" altLang="en-US" sz="3600" b="1" dirty="0">
                <a:solidFill>
                  <a:srgbClr val="1A0597"/>
                </a:solidFill>
                <a:latin typeface="Times New Roman" panose="02020603050405020304" pitchFamily="18" charset="0"/>
              </a:rPr>
              <a:t> </a:t>
            </a:r>
          </a:p>
        </p:txBody>
      </p:sp>
    </p:spTree>
    <p:extLst>
      <p:ext uri="{BB962C8B-B14F-4D97-AF65-F5344CB8AC3E}">
        <p14:creationId xmlns:p14="http://schemas.microsoft.com/office/powerpoint/2010/main" val="80773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xmlns="" id="{67BE4DFF-E729-4F56-ABF6-F7302F2DE934}"/>
              </a:ext>
            </a:extLst>
          </p:cNvPr>
          <p:cNvPicPr>
            <a:picLocks noChangeAspect="1"/>
          </p:cNvPicPr>
          <p:nvPr/>
        </p:nvPicPr>
        <p:blipFill>
          <a:blip r:embed="rId2"/>
          <a:stretch>
            <a:fillRect/>
          </a:stretch>
        </p:blipFill>
        <p:spPr>
          <a:xfrm>
            <a:off x="347394" y="281619"/>
            <a:ext cx="1011803" cy="922149"/>
          </a:xfrm>
          <a:prstGeom prst="rect">
            <a:avLst/>
          </a:prstGeom>
          <a:noFill/>
          <a:ln w="9525">
            <a:noFill/>
          </a:ln>
        </p:spPr>
      </p:pic>
      <p:pic>
        <p:nvPicPr>
          <p:cNvPr id="4" name="图片 3">
            <a:extLst>
              <a:ext uri="{FF2B5EF4-FFF2-40B4-BE49-F238E27FC236}">
                <a16:creationId xmlns:a16="http://schemas.microsoft.com/office/drawing/2014/main" xmlns="" id="{28E8D0DC-0193-4DD9-901F-907D938D4F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9251" y="4017788"/>
            <a:ext cx="2840212" cy="2840212"/>
          </a:xfrm>
          <a:prstGeom prst="rect">
            <a:avLst/>
          </a:prstGeom>
        </p:spPr>
      </p:pic>
      <p:sp>
        <p:nvSpPr>
          <p:cNvPr id="9" name="Rectangle 14">
            <a:extLst>
              <a:ext uri="{FF2B5EF4-FFF2-40B4-BE49-F238E27FC236}">
                <a16:creationId xmlns:a16="http://schemas.microsoft.com/office/drawing/2014/main" xmlns="" id="{76FD77FB-72DA-4821-8206-79E2771F135B}"/>
              </a:ext>
            </a:extLst>
          </p:cNvPr>
          <p:cNvSpPr>
            <a:spLocks noChangeArrowheads="1"/>
          </p:cNvSpPr>
          <p:nvPr/>
        </p:nvSpPr>
        <p:spPr bwMode="auto">
          <a:xfrm>
            <a:off x="347394" y="2009651"/>
            <a:ext cx="111538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3600" b="1" dirty="0" err="1">
                <a:solidFill>
                  <a:srgbClr val="990000"/>
                </a:solidFill>
                <a:latin typeface="Times New Roman" panose="02020603050405020304" pitchFamily="18" charset="0"/>
                <a:cs typeface="Times New Roman" panose="02020603050405020304" pitchFamily="18" charset="0"/>
              </a:rPr>
              <a:t>Câu</a:t>
            </a:r>
            <a:r>
              <a:rPr lang="en-US" altLang="en-US" sz="3600" b="1" dirty="0">
                <a:solidFill>
                  <a:srgbClr val="990000"/>
                </a:solidFill>
                <a:latin typeface="Times New Roman" panose="02020603050405020304" pitchFamily="18" charset="0"/>
                <a:cs typeface="Times New Roman" panose="02020603050405020304" pitchFamily="18" charset="0"/>
              </a:rPr>
              <a:t> 5: Ai </a:t>
            </a:r>
            <a:r>
              <a:rPr lang="en-US" altLang="en-US" sz="3600" b="1" dirty="0" err="1">
                <a:solidFill>
                  <a:srgbClr val="990000"/>
                </a:solidFill>
                <a:latin typeface="Times New Roman" panose="02020603050405020304" pitchFamily="18" charset="0"/>
                <a:cs typeface="Times New Roman" panose="02020603050405020304" pitchFamily="18" charset="0"/>
              </a:rPr>
              <a:t>là</a:t>
            </a:r>
            <a:r>
              <a:rPr lang="en-US" altLang="en-US" sz="3600" b="1" dirty="0">
                <a:solidFill>
                  <a:srgbClr val="990000"/>
                </a:solidFill>
                <a:latin typeface="Times New Roman" panose="02020603050405020304" pitchFamily="18" charset="0"/>
                <a:cs typeface="Times New Roman" panose="02020603050405020304" pitchFamily="18" charset="0"/>
              </a:rPr>
              <a:t> : “</a:t>
            </a:r>
            <a:r>
              <a:rPr lang="en-US" altLang="en-US" sz="3600" b="1" i="1" dirty="0" err="1">
                <a:solidFill>
                  <a:srgbClr val="990000"/>
                </a:solidFill>
                <a:latin typeface="Times New Roman" panose="02020603050405020304" pitchFamily="18" charset="0"/>
                <a:cs typeface="Times New Roman" panose="02020603050405020304" pitchFamily="18" charset="0"/>
              </a:rPr>
              <a:t>Người</a:t>
            </a:r>
            <a:r>
              <a:rPr lang="en-US" altLang="en-US" sz="3600" b="1" i="1" dirty="0">
                <a:solidFill>
                  <a:srgbClr val="990000"/>
                </a:solidFill>
                <a:latin typeface="Times New Roman" panose="02020603050405020304" pitchFamily="18" charset="0"/>
                <a:cs typeface="Times New Roman" panose="02020603050405020304" pitchFamily="18" charset="0"/>
              </a:rPr>
              <a:t> </a:t>
            </a:r>
            <a:r>
              <a:rPr lang="en-US" altLang="en-US" sz="3600" b="1" i="1" dirty="0" err="1">
                <a:solidFill>
                  <a:srgbClr val="990000"/>
                </a:solidFill>
                <a:latin typeface="Times New Roman" panose="02020603050405020304" pitchFamily="18" charset="0"/>
                <a:cs typeface="Times New Roman" panose="02020603050405020304" pitchFamily="18" charset="0"/>
              </a:rPr>
              <a:t>lính</a:t>
            </a:r>
            <a:r>
              <a:rPr lang="en-US" altLang="en-US" sz="3600" b="1" i="1" dirty="0">
                <a:solidFill>
                  <a:srgbClr val="990000"/>
                </a:solidFill>
                <a:latin typeface="Times New Roman" panose="02020603050405020304" pitchFamily="18" charset="0"/>
                <a:cs typeface="Times New Roman" panose="02020603050405020304" pitchFamily="18" charset="0"/>
              </a:rPr>
              <a:t> </a:t>
            </a:r>
            <a:r>
              <a:rPr lang="en-US" altLang="en-US" sz="3600" b="1" i="1" dirty="0" err="1">
                <a:solidFill>
                  <a:srgbClr val="990000"/>
                </a:solidFill>
                <a:latin typeface="Times New Roman" panose="02020603050405020304" pitchFamily="18" charset="0"/>
                <a:cs typeface="Times New Roman" panose="02020603050405020304" pitchFamily="18" charset="0"/>
              </a:rPr>
              <a:t>dũng</a:t>
            </a:r>
            <a:r>
              <a:rPr lang="en-US" altLang="en-US" sz="3600" b="1" i="1" dirty="0">
                <a:solidFill>
                  <a:srgbClr val="990000"/>
                </a:solidFill>
                <a:latin typeface="Times New Roman" panose="02020603050405020304" pitchFamily="18" charset="0"/>
                <a:cs typeface="Times New Roman" panose="02020603050405020304" pitchFamily="18" charset="0"/>
              </a:rPr>
              <a:t> </a:t>
            </a:r>
            <a:r>
              <a:rPr lang="en-US" altLang="en-US" sz="3600" b="1" i="1" dirty="0" err="1">
                <a:solidFill>
                  <a:srgbClr val="990000"/>
                </a:solidFill>
                <a:latin typeface="Times New Roman" panose="02020603050405020304" pitchFamily="18" charset="0"/>
                <a:cs typeface="Times New Roman" panose="02020603050405020304" pitchFamily="18" charset="0"/>
              </a:rPr>
              <a:t>cảm</a:t>
            </a:r>
            <a:r>
              <a:rPr lang="en-US" altLang="en-US" sz="3600" b="1" dirty="0">
                <a:solidFill>
                  <a:srgbClr val="990000"/>
                </a:solidFill>
                <a:latin typeface="Times New Roman" panose="02020603050405020304" pitchFamily="18" charset="0"/>
                <a:cs typeface="Times New Roman" panose="02020603050405020304" pitchFamily="18" charset="0"/>
              </a:rPr>
              <a:t>” </a:t>
            </a:r>
            <a:r>
              <a:rPr lang="en-US" altLang="en-US" sz="3600" b="1" dirty="0" err="1">
                <a:solidFill>
                  <a:srgbClr val="990000"/>
                </a:solidFill>
                <a:latin typeface="Times New Roman" panose="02020603050405020304" pitchFamily="18" charset="0"/>
                <a:cs typeface="Times New Roman" panose="02020603050405020304" pitchFamily="18" charset="0"/>
              </a:rPr>
              <a:t>trong</a:t>
            </a:r>
            <a:r>
              <a:rPr lang="en-US" altLang="en-US" sz="3600" b="1" dirty="0">
                <a:solidFill>
                  <a:srgbClr val="990000"/>
                </a:solidFill>
                <a:latin typeface="Times New Roman" panose="02020603050405020304" pitchFamily="18" charset="0"/>
                <a:cs typeface="Times New Roman" panose="02020603050405020304" pitchFamily="18" charset="0"/>
              </a:rPr>
              <a:t> </a:t>
            </a:r>
            <a:r>
              <a:rPr lang="en-US" altLang="en-US" sz="3600" b="1" dirty="0" err="1">
                <a:solidFill>
                  <a:srgbClr val="990000"/>
                </a:solidFill>
                <a:latin typeface="Times New Roman" panose="02020603050405020304" pitchFamily="18" charset="0"/>
                <a:cs typeface="Times New Roman" panose="02020603050405020304" pitchFamily="18" charset="0"/>
              </a:rPr>
              <a:t>truyện</a:t>
            </a:r>
            <a:r>
              <a:rPr lang="en-US" altLang="en-US" sz="3600" b="1" dirty="0">
                <a:solidFill>
                  <a:srgbClr val="990000"/>
                </a:solidFill>
                <a:latin typeface="Times New Roman" panose="02020603050405020304" pitchFamily="18" charset="0"/>
                <a:cs typeface="Times New Roman" panose="02020603050405020304" pitchFamily="18" charset="0"/>
              </a:rPr>
              <a:t> </a:t>
            </a:r>
            <a:r>
              <a:rPr lang="en-US" altLang="en-US" sz="3600" b="1" dirty="0" err="1">
                <a:solidFill>
                  <a:srgbClr val="990000"/>
                </a:solidFill>
                <a:latin typeface="Times New Roman" panose="02020603050405020304" pitchFamily="18" charset="0"/>
                <a:cs typeface="Times New Roman" panose="02020603050405020304" pitchFamily="18" charset="0"/>
              </a:rPr>
              <a:t>này</a:t>
            </a:r>
            <a:r>
              <a:rPr lang="en-US" altLang="en-US" sz="3600" b="1" dirty="0">
                <a:solidFill>
                  <a:srgbClr val="990000"/>
                </a:solidFill>
                <a:latin typeface="Times New Roman" panose="02020603050405020304" pitchFamily="18" charset="0"/>
                <a:cs typeface="Times New Roman" panose="02020603050405020304" pitchFamily="18" charset="0"/>
              </a:rPr>
              <a:t>?</a:t>
            </a:r>
          </a:p>
        </p:txBody>
      </p:sp>
      <p:sp>
        <p:nvSpPr>
          <p:cNvPr id="10" name="Rectangle 15">
            <a:extLst>
              <a:ext uri="{FF2B5EF4-FFF2-40B4-BE49-F238E27FC236}">
                <a16:creationId xmlns:a16="http://schemas.microsoft.com/office/drawing/2014/main" xmlns="" id="{8318586C-1E8F-4D33-929B-12F213F3D944}"/>
              </a:ext>
            </a:extLst>
          </p:cNvPr>
          <p:cNvSpPr>
            <a:spLocks noChangeArrowheads="1"/>
          </p:cNvSpPr>
          <p:nvPr/>
        </p:nvSpPr>
        <p:spPr bwMode="auto">
          <a:xfrm>
            <a:off x="853295" y="3109917"/>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Người</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lính</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dũng</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cảm</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là</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chú</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lính</a:t>
            </a:r>
            <a:r>
              <a:rPr lang="en-US" altLang="en-US" sz="3600" b="1" dirty="0">
                <a:solidFill>
                  <a:srgbClr val="1A0597"/>
                </a:solidFill>
                <a:latin typeface="Times New Roman" panose="02020603050405020304" pitchFamily="18" charset="0"/>
                <a:cs typeface="Times New Roman" panose="02020603050405020304" pitchFamily="18" charset="0"/>
              </a:rPr>
              <a:t> </a:t>
            </a:r>
            <a:r>
              <a:rPr lang="en-US" altLang="en-US" sz="3600" b="1" dirty="0" err="1">
                <a:solidFill>
                  <a:srgbClr val="1A0597"/>
                </a:solidFill>
                <a:latin typeface="Times New Roman" panose="02020603050405020304" pitchFamily="18" charset="0"/>
                <a:cs typeface="Times New Roman" panose="02020603050405020304" pitchFamily="18" charset="0"/>
              </a:rPr>
              <a:t>nhỏ</a:t>
            </a:r>
            <a:r>
              <a:rPr lang="en-US" altLang="en-US" sz="3600" b="1" dirty="0">
                <a:solidFill>
                  <a:srgbClr val="1A059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47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9A936E1-0F46-4002-97D2-9CB47DF8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543" b="21691"/>
          <a:stretch/>
        </p:blipFill>
        <p:spPr>
          <a:xfrm>
            <a:off x="1557130" y="0"/>
            <a:ext cx="9077739" cy="2654709"/>
          </a:xfrm>
          <a:prstGeom prst="rect">
            <a:avLst/>
          </a:prstGeom>
        </p:spPr>
      </p:pic>
      <p:sp>
        <p:nvSpPr>
          <p:cNvPr id="2" name="TextBox 1">
            <a:extLst>
              <a:ext uri="{FF2B5EF4-FFF2-40B4-BE49-F238E27FC236}">
                <a16:creationId xmlns:a16="http://schemas.microsoft.com/office/drawing/2014/main" xmlns="" id="{5A27D6B8-82EB-44FE-A4D7-5CC219866D39}"/>
              </a:ext>
            </a:extLst>
          </p:cNvPr>
          <p:cNvSpPr txBox="1"/>
          <p:nvPr/>
        </p:nvSpPr>
        <p:spPr>
          <a:xfrm>
            <a:off x="1383891" y="2654709"/>
            <a:ext cx="9925664" cy="707886"/>
          </a:xfrm>
          <a:prstGeom prst="rect">
            <a:avLst/>
          </a:prstGeom>
          <a:noFill/>
        </p:spPr>
        <p:txBody>
          <a:bodyPr wrap="square" rtlCol="0">
            <a:spAutoFit/>
          </a:bodyPr>
          <a:lstStyle/>
          <a:p>
            <a:r>
              <a:rPr lang="en-US" sz="4000" b="1" dirty="0" err="1">
                <a:solidFill>
                  <a:schemeClr val="accent2"/>
                </a:solidFill>
                <a:latin typeface="Times New Roman" panose="02020603050405020304" pitchFamily="18" charset="0"/>
                <a:cs typeface="Times New Roman" panose="02020603050405020304" pitchFamily="18" charset="0"/>
              </a:rPr>
              <a:t>Câu</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chuyện</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muốn</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khuyên</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chúng</a:t>
            </a:r>
            <a:r>
              <a:rPr lang="en-US" sz="4000" b="1" dirty="0">
                <a:solidFill>
                  <a:schemeClr val="accent2"/>
                </a:solidFill>
                <a:latin typeface="Times New Roman" panose="02020603050405020304" pitchFamily="18" charset="0"/>
                <a:cs typeface="Times New Roman" panose="02020603050405020304" pitchFamily="18" charset="0"/>
              </a:rPr>
              <a:t> ta </a:t>
            </a:r>
            <a:r>
              <a:rPr lang="en-US" sz="4000" b="1" dirty="0" err="1">
                <a:solidFill>
                  <a:schemeClr val="accent2"/>
                </a:solidFill>
                <a:latin typeface="Times New Roman" panose="02020603050405020304" pitchFamily="18" charset="0"/>
                <a:cs typeface="Times New Roman" panose="02020603050405020304" pitchFamily="18" charset="0"/>
              </a:rPr>
              <a:t>điều</a:t>
            </a:r>
            <a:r>
              <a:rPr lang="en-US" sz="4000" b="1" dirty="0">
                <a:solidFill>
                  <a:schemeClr val="accent2"/>
                </a:solidFill>
                <a:latin typeface="Times New Roman" panose="02020603050405020304" pitchFamily="18" charset="0"/>
                <a:cs typeface="Times New Roman" panose="02020603050405020304" pitchFamily="18" charset="0"/>
              </a:rPr>
              <a:t> </a:t>
            </a:r>
            <a:r>
              <a:rPr lang="en-US" sz="4000" b="1" dirty="0" err="1">
                <a:solidFill>
                  <a:schemeClr val="accent2"/>
                </a:solidFill>
                <a:latin typeface="Times New Roman" panose="02020603050405020304" pitchFamily="18" charset="0"/>
                <a:cs typeface="Times New Roman" panose="02020603050405020304" pitchFamily="18" charset="0"/>
              </a:rPr>
              <a:t>gì</a:t>
            </a:r>
            <a:r>
              <a:rPr lang="en-US" sz="4000" b="1" dirty="0">
                <a:solidFill>
                  <a:schemeClr val="accent2"/>
                </a:solidFill>
                <a:latin typeface="Times New Roman" panose="02020603050405020304" pitchFamily="18" charset="0"/>
                <a:cs typeface="Times New Roman" panose="02020603050405020304" pitchFamily="18" charset="0"/>
              </a:rPr>
              <a:t>?</a:t>
            </a:r>
          </a:p>
        </p:txBody>
      </p:sp>
      <p:sp>
        <p:nvSpPr>
          <p:cNvPr id="8" name="Text Box 26">
            <a:extLst>
              <a:ext uri="{FF2B5EF4-FFF2-40B4-BE49-F238E27FC236}">
                <a16:creationId xmlns:a16="http://schemas.microsoft.com/office/drawing/2014/main" xmlns="" id="{2E37CA68-3A3F-425C-92B5-CF404D9BE058}"/>
              </a:ext>
            </a:extLst>
          </p:cNvPr>
          <p:cNvSpPr txBox="1">
            <a:spLocks noChangeArrowheads="1"/>
          </p:cNvSpPr>
          <p:nvPr/>
        </p:nvSpPr>
        <p:spPr bwMode="auto">
          <a:xfrm>
            <a:off x="589936" y="3832122"/>
            <a:ext cx="1105883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base" hangingPunct="1">
              <a:spcBef>
                <a:spcPct val="0"/>
              </a:spcBef>
              <a:spcAft>
                <a:spcPct val="0"/>
              </a:spcAft>
              <a:buFontTx/>
              <a:buNone/>
            </a:pPr>
            <a:r>
              <a:rPr lang="en-US" altLang="en-US" sz="3600" b="1" dirty="0" err="1">
                <a:solidFill>
                  <a:srgbClr val="003399"/>
                </a:solidFill>
                <a:latin typeface="Times New Roman" panose="02020603050405020304" pitchFamily="18" charset="0"/>
                <a:cs typeface="Times New Roman" panose="02020603050405020304" pitchFamily="18" charset="0"/>
              </a:rPr>
              <a:t>Câu</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chuyện</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khuyên</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chúng</a:t>
            </a:r>
            <a:r>
              <a:rPr lang="en-US" altLang="en-US" sz="3600" b="1" dirty="0">
                <a:solidFill>
                  <a:srgbClr val="003399"/>
                </a:solidFill>
                <a:latin typeface="Times New Roman" panose="02020603050405020304" pitchFamily="18" charset="0"/>
                <a:cs typeface="Times New Roman" panose="02020603050405020304" pitchFamily="18" charset="0"/>
              </a:rPr>
              <a:t> ta </a:t>
            </a:r>
            <a:r>
              <a:rPr lang="en-US" altLang="en-US" sz="3600" b="1" dirty="0" err="1">
                <a:solidFill>
                  <a:srgbClr val="003399"/>
                </a:solidFill>
                <a:latin typeface="Times New Roman" panose="02020603050405020304" pitchFamily="18" charset="0"/>
                <a:cs typeface="Times New Roman" panose="02020603050405020304" pitchFamily="18" charset="0"/>
              </a:rPr>
              <a:t>khi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mắc</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lỗi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phải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dám</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nhận</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lỗi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và</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sửa</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lỗi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người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dám</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nhận</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lỗi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và</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sửa</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lỗi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là</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người</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dũng</a:t>
            </a:r>
            <a:r>
              <a:rPr lang="en-US" altLang="en-US" sz="3600" b="1" dirty="0">
                <a:solidFill>
                  <a:srgbClr val="003399"/>
                </a:solidFill>
                <a:latin typeface="Times New Roman" panose="02020603050405020304" pitchFamily="18" charset="0"/>
                <a:cs typeface="Times New Roman" panose="02020603050405020304" pitchFamily="18" charset="0"/>
              </a:rPr>
              <a:t> </a:t>
            </a:r>
            <a:r>
              <a:rPr lang="en-US" altLang="en-US" sz="3600" b="1" dirty="0" err="1">
                <a:solidFill>
                  <a:srgbClr val="003399"/>
                </a:solidFill>
                <a:latin typeface="Times New Roman" panose="02020603050405020304" pitchFamily="18" charset="0"/>
                <a:cs typeface="Times New Roman" panose="02020603050405020304" pitchFamily="18" charset="0"/>
              </a:rPr>
              <a:t>cảm</a:t>
            </a:r>
            <a:r>
              <a:rPr lang="en-US" altLang="en-US" sz="3600" b="1" dirty="0">
                <a:solidFill>
                  <a:srgbClr val="0033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9214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Hình ảnh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7" y="1"/>
            <a:ext cx="12194117" cy="736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Hộp Văn bản 5"/>
          <p:cNvSpPr txBox="1">
            <a:spLocks noChangeArrowheads="1"/>
          </p:cNvSpPr>
          <p:nvPr/>
        </p:nvSpPr>
        <p:spPr bwMode="auto">
          <a:xfrm>
            <a:off x="-1370660" y="786890"/>
            <a:ext cx="11728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3200">
                <a:solidFill>
                  <a:schemeClr val="tx1"/>
                </a:solidFill>
                <a:latin typeface=".VnTime" pitchFamily="34" charset="0"/>
                <a:cs typeface="Arial" charset="0"/>
              </a:defRPr>
            </a:lvl1pPr>
            <a:lvl2pPr marL="742950" indent="-285750" defTabSz="685800">
              <a:defRPr sz="3200">
                <a:solidFill>
                  <a:schemeClr val="tx1"/>
                </a:solidFill>
                <a:latin typeface=".VnTime" pitchFamily="34" charset="0"/>
                <a:cs typeface="Arial" charset="0"/>
              </a:defRPr>
            </a:lvl2pPr>
            <a:lvl3pPr marL="1143000" indent="-228600" defTabSz="685800">
              <a:defRPr sz="3200">
                <a:solidFill>
                  <a:schemeClr val="tx1"/>
                </a:solidFill>
                <a:latin typeface=".VnTime" pitchFamily="34" charset="0"/>
                <a:cs typeface="Arial" charset="0"/>
              </a:defRPr>
            </a:lvl3pPr>
            <a:lvl4pPr marL="1600200" indent="-228600" defTabSz="685800">
              <a:defRPr sz="3200">
                <a:solidFill>
                  <a:schemeClr val="tx1"/>
                </a:solidFill>
                <a:latin typeface=".VnTime" pitchFamily="34" charset="0"/>
                <a:cs typeface="Arial" charset="0"/>
              </a:defRPr>
            </a:lvl4pPr>
            <a:lvl5pPr marL="2057400" indent="-228600" defTabSz="685800">
              <a:defRPr sz="3200">
                <a:solidFill>
                  <a:schemeClr val="tx1"/>
                </a:solidFill>
                <a:latin typeface=".VnTime" pitchFamily="34" charset="0"/>
                <a:cs typeface="Arial" charset="0"/>
              </a:defRPr>
            </a:lvl5pPr>
            <a:lvl6pPr marL="2514600" indent="-228600" defTabSz="685800" eaLnBrk="0" fontAlgn="base" hangingPunct="0">
              <a:spcBef>
                <a:spcPct val="0"/>
              </a:spcBef>
              <a:spcAft>
                <a:spcPct val="0"/>
              </a:spcAft>
              <a:defRPr sz="3200">
                <a:solidFill>
                  <a:schemeClr val="tx1"/>
                </a:solidFill>
                <a:latin typeface=".VnTime" pitchFamily="34" charset="0"/>
                <a:cs typeface="Arial" charset="0"/>
              </a:defRPr>
            </a:lvl6pPr>
            <a:lvl7pPr marL="2971800" indent="-228600" defTabSz="685800" eaLnBrk="0" fontAlgn="base" hangingPunct="0">
              <a:spcBef>
                <a:spcPct val="0"/>
              </a:spcBef>
              <a:spcAft>
                <a:spcPct val="0"/>
              </a:spcAft>
              <a:defRPr sz="3200">
                <a:solidFill>
                  <a:schemeClr val="tx1"/>
                </a:solidFill>
                <a:latin typeface=".VnTime" pitchFamily="34" charset="0"/>
                <a:cs typeface="Arial" charset="0"/>
              </a:defRPr>
            </a:lvl7pPr>
            <a:lvl8pPr marL="3429000" indent="-228600" defTabSz="685800" eaLnBrk="0" fontAlgn="base" hangingPunct="0">
              <a:spcBef>
                <a:spcPct val="0"/>
              </a:spcBef>
              <a:spcAft>
                <a:spcPct val="0"/>
              </a:spcAft>
              <a:defRPr sz="3200">
                <a:solidFill>
                  <a:schemeClr val="tx1"/>
                </a:solidFill>
                <a:latin typeface=".VnTime" pitchFamily="34" charset="0"/>
                <a:cs typeface="Arial" charset="0"/>
              </a:defRPr>
            </a:lvl8pPr>
            <a:lvl9pPr marL="3886200" indent="-228600" defTabSz="685800" eaLnBrk="0" fontAlgn="base" hangingPunct="0">
              <a:spcBef>
                <a:spcPct val="0"/>
              </a:spcBef>
              <a:spcAft>
                <a:spcPct val="0"/>
              </a:spcAft>
              <a:defRPr sz="3200">
                <a:solidFill>
                  <a:schemeClr val="tx1"/>
                </a:solidFill>
                <a:latin typeface=".VnTime" pitchFamily="34" charset="0"/>
                <a:cs typeface="Arial" charset="0"/>
              </a:defRPr>
            </a:lvl9pPr>
          </a:lstStyle>
          <a:p>
            <a:pPr algn="ctr" fontAlgn="base">
              <a:spcBef>
                <a:spcPct val="0"/>
              </a:spcBef>
              <a:spcAft>
                <a:spcPct val="0"/>
              </a:spcAft>
            </a:pPr>
            <a:r>
              <a:rPr lang="en-US" b="1" dirty="0" err="1" smtClean="0">
                <a:solidFill>
                  <a:srgbClr val="FFFF00"/>
                </a:solidFill>
                <a:latin typeface="HP001 4 hàng" pitchFamily="34" charset="0"/>
              </a:rPr>
              <a:t>Thứ</a:t>
            </a:r>
            <a:r>
              <a:rPr lang="en-US" b="1" dirty="0" smtClean="0">
                <a:solidFill>
                  <a:srgbClr val="FFFF00"/>
                </a:solidFill>
                <a:latin typeface="HP001 4 hàng" pitchFamily="34" charset="0"/>
              </a:rPr>
              <a:t> </a:t>
            </a:r>
            <a:r>
              <a:rPr lang="en-US" b="1" dirty="0" err="1" smtClean="0">
                <a:solidFill>
                  <a:srgbClr val="FFFF00"/>
                </a:solidFill>
                <a:latin typeface="HP001 4 hàng" pitchFamily="34" charset="0"/>
              </a:rPr>
              <a:t>hai</a:t>
            </a:r>
            <a:r>
              <a:rPr lang="en-US" b="1" dirty="0" smtClean="0">
                <a:solidFill>
                  <a:srgbClr val="FFFF00"/>
                </a:solidFill>
                <a:latin typeface="HP001 4 hàng" pitchFamily="34" charset="0"/>
              </a:rPr>
              <a:t>, </a:t>
            </a:r>
            <a:r>
              <a:rPr lang="en-US" b="1" dirty="0" err="1" smtClean="0">
                <a:solidFill>
                  <a:srgbClr val="FFFF00"/>
                </a:solidFill>
                <a:latin typeface="HP001 4 hàng" pitchFamily="34" charset="0"/>
              </a:rPr>
              <a:t>ngày</a:t>
            </a:r>
            <a:r>
              <a:rPr lang="en-US" b="1" dirty="0" smtClean="0">
                <a:solidFill>
                  <a:srgbClr val="FFFF00"/>
                </a:solidFill>
                <a:latin typeface="HP001 4 hàng" pitchFamily="34" charset="0"/>
              </a:rPr>
              <a:t> </a:t>
            </a:r>
            <a:r>
              <a:rPr lang="en-US" b="1" dirty="0">
                <a:solidFill>
                  <a:srgbClr val="FFFF00"/>
                </a:solidFill>
                <a:latin typeface="HP001 4 hàng" pitchFamily="34" charset="0"/>
              </a:rPr>
              <a:t>4</a:t>
            </a:r>
            <a:r>
              <a:rPr lang="en-US" b="1" dirty="0" smtClean="0">
                <a:solidFill>
                  <a:srgbClr val="FFFF00"/>
                </a:solidFill>
                <a:latin typeface="HP001 4 hàng" pitchFamily="34" charset="0"/>
              </a:rPr>
              <a:t> </a:t>
            </a:r>
            <a:r>
              <a:rPr lang="en-US" b="1" dirty="0" err="1" smtClean="0">
                <a:solidFill>
                  <a:srgbClr val="FFFF00"/>
                </a:solidFill>
                <a:latin typeface="HP001 4 hàng" pitchFamily="34" charset="0"/>
              </a:rPr>
              <a:t>tháng</a:t>
            </a:r>
            <a:r>
              <a:rPr lang="en-US" b="1" dirty="0" smtClean="0">
                <a:solidFill>
                  <a:srgbClr val="FFFF00"/>
                </a:solidFill>
                <a:latin typeface="HP001 4 hàng" pitchFamily="34" charset="0"/>
              </a:rPr>
              <a:t> 10 năm 2021</a:t>
            </a:r>
          </a:p>
        </p:txBody>
      </p:sp>
      <p:sp>
        <p:nvSpPr>
          <p:cNvPr id="3076" name="Hộp Văn bản 6"/>
          <p:cNvSpPr txBox="1">
            <a:spLocks noChangeArrowheads="1"/>
          </p:cNvSpPr>
          <p:nvPr/>
        </p:nvSpPr>
        <p:spPr bwMode="auto">
          <a:xfrm>
            <a:off x="1716883" y="1437925"/>
            <a:ext cx="44301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3200">
                <a:solidFill>
                  <a:schemeClr val="tx1"/>
                </a:solidFill>
                <a:latin typeface=".VnTime" pitchFamily="34" charset="0"/>
                <a:cs typeface="Arial" charset="0"/>
              </a:defRPr>
            </a:lvl1pPr>
            <a:lvl2pPr marL="742950" indent="-285750" defTabSz="685800">
              <a:defRPr sz="3200">
                <a:solidFill>
                  <a:schemeClr val="tx1"/>
                </a:solidFill>
                <a:latin typeface=".VnTime" pitchFamily="34" charset="0"/>
                <a:cs typeface="Arial" charset="0"/>
              </a:defRPr>
            </a:lvl2pPr>
            <a:lvl3pPr marL="1143000" indent="-228600" defTabSz="685800">
              <a:defRPr sz="3200">
                <a:solidFill>
                  <a:schemeClr val="tx1"/>
                </a:solidFill>
                <a:latin typeface=".VnTime" pitchFamily="34" charset="0"/>
                <a:cs typeface="Arial" charset="0"/>
              </a:defRPr>
            </a:lvl3pPr>
            <a:lvl4pPr marL="1600200" indent="-228600" defTabSz="685800">
              <a:defRPr sz="3200">
                <a:solidFill>
                  <a:schemeClr val="tx1"/>
                </a:solidFill>
                <a:latin typeface=".VnTime" pitchFamily="34" charset="0"/>
                <a:cs typeface="Arial" charset="0"/>
              </a:defRPr>
            </a:lvl4pPr>
            <a:lvl5pPr marL="2057400" indent="-228600" defTabSz="685800">
              <a:defRPr sz="3200">
                <a:solidFill>
                  <a:schemeClr val="tx1"/>
                </a:solidFill>
                <a:latin typeface=".VnTime" pitchFamily="34" charset="0"/>
                <a:cs typeface="Arial" charset="0"/>
              </a:defRPr>
            </a:lvl5pPr>
            <a:lvl6pPr marL="2514600" indent="-228600" defTabSz="685800" eaLnBrk="0" fontAlgn="base" hangingPunct="0">
              <a:spcBef>
                <a:spcPct val="0"/>
              </a:spcBef>
              <a:spcAft>
                <a:spcPct val="0"/>
              </a:spcAft>
              <a:defRPr sz="3200">
                <a:solidFill>
                  <a:schemeClr val="tx1"/>
                </a:solidFill>
                <a:latin typeface=".VnTime" pitchFamily="34" charset="0"/>
                <a:cs typeface="Arial" charset="0"/>
              </a:defRPr>
            </a:lvl6pPr>
            <a:lvl7pPr marL="2971800" indent="-228600" defTabSz="685800" eaLnBrk="0" fontAlgn="base" hangingPunct="0">
              <a:spcBef>
                <a:spcPct val="0"/>
              </a:spcBef>
              <a:spcAft>
                <a:spcPct val="0"/>
              </a:spcAft>
              <a:defRPr sz="3200">
                <a:solidFill>
                  <a:schemeClr val="tx1"/>
                </a:solidFill>
                <a:latin typeface=".VnTime" pitchFamily="34" charset="0"/>
                <a:cs typeface="Arial" charset="0"/>
              </a:defRPr>
            </a:lvl7pPr>
            <a:lvl8pPr marL="3429000" indent="-228600" defTabSz="685800" eaLnBrk="0" fontAlgn="base" hangingPunct="0">
              <a:spcBef>
                <a:spcPct val="0"/>
              </a:spcBef>
              <a:spcAft>
                <a:spcPct val="0"/>
              </a:spcAft>
              <a:defRPr sz="3200">
                <a:solidFill>
                  <a:schemeClr val="tx1"/>
                </a:solidFill>
                <a:latin typeface=".VnTime" pitchFamily="34" charset="0"/>
                <a:cs typeface="Arial" charset="0"/>
              </a:defRPr>
            </a:lvl8pPr>
            <a:lvl9pPr marL="3886200" indent="-228600" defTabSz="685800" eaLnBrk="0" fontAlgn="base" hangingPunct="0">
              <a:spcBef>
                <a:spcPct val="0"/>
              </a:spcBef>
              <a:spcAft>
                <a:spcPct val="0"/>
              </a:spcAft>
              <a:defRPr sz="3200">
                <a:solidFill>
                  <a:schemeClr val="tx1"/>
                </a:solidFill>
                <a:latin typeface=".VnTime" pitchFamily="34" charset="0"/>
                <a:cs typeface="Arial" charset="0"/>
              </a:defRPr>
            </a:lvl9pPr>
          </a:lstStyle>
          <a:p>
            <a:pPr algn="ctr" fontAlgn="base">
              <a:spcBef>
                <a:spcPct val="0"/>
              </a:spcBef>
              <a:spcAft>
                <a:spcPct val="0"/>
              </a:spcAft>
            </a:pPr>
            <a:r>
              <a:rPr lang="en-US" b="1" dirty="0" smtClean="0">
                <a:solidFill>
                  <a:srgbClr val="FFFF00"/>
                </a:solidFill>
                <a:latin typeface="HP001 4 hàng" pitchFamily="34" charset="0"/>
              </a:rPr>
              <a:t>Tập đọc-kể chuyện</a:t>
            </a:r>
          </a:p>
        </p:txBody>
      </p:sp>
      <p:sp>
        <p:nvSpPr>
          <p:cNvPr id="3077" name="Hộp Văn bản 7"/>
          <p:cNvSpPr txBox="1">
            <a:spLocks noChangeArrowheads="1"/>
          </p:cNvSpPr>
          <p:nvPr/>
        </p:nvSpPr>
        <p:spPr bwMode="auto">
          <a:xfrm>
            <a:off x="175989" y="2088960"/>
            <a:ext cx="11726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3200">
                <a:solidFill>
                  <a:schemeClr val="tx1"/>
                </a:solidFill>
                <a:latin typeface=".VnTime" pitchFamily="34" charset="0"/>
                <a:cs typeface="Arial" charset="0"/>
              </a:defRPr>
            </a:lvl1pPr>
            <a:lvl2pPr marL="742950" indent="-285750" defTabSz="685800">
              <a:defRPr sz="3200">
                <a:solidFill>
                  <a:schemeClr val="tx1"/>
                </a:solidFill>
                <a:latin typeface=".VnTime" pitchFamily="34" charset="0"/>
                <a:cs typeface="Arial" charset="0"/>
              </a:defRPr>
            </a:lvl2pPr>
            <a:lvl3pPr marL="1143000" indent="-228600" defTabSz="685800">
              <a:defRPr sz="3200">
                <a:solidFill>
                  <a:schemeClr val="tx1"/>
                </a:solidFill>
                <a:latin typeface=".VnTime" pitchFamily="34" charset="0"/>
                <a:cs typeface="Arial" charset="0"/>
              </a:defRPr>
            </a:lvl3pPr>
            <a:lvl4pPr marL="1600200" indent="-228600" defTabSz="685800">
              <a:defRPr sz="3200">
                <a:solidFill>
                  <a:schemeClr val="tx1"/>
                </a:solidFill>
                <a:latin typeface=".VnTime" pitchFamily="34" charset="0"/>
                <a:cs typeface="Arial" charset="0"/>
              </a:defRPr>
            </a:lvl4pPr>
            <a:lvl5pPr marL="2057400" indent="-228600" defTabSz="685800">
              <a:defRPr sz="3200">
                <a:solidFill>
                  <a:schemeClr val="tx1"/>
                </a:solidFill>
                <a:latin typeface=".VnTime" pitchFamily="34" charset="0"/>
                <a:cs typeface="Arial" charset="0"/>
              </a:defRPr>
            </a:lvl5pPr>
            <a:lvl6pPr marL="2514600" indent="-228600" defTabSz="685800" eaLnBrk="0" fontAlgn="base" hangingPunct="0">
              <a:spcBef>
                <a:spcPct val="0"/>
              </a:spcBef>
              <a:spcAft>
                <a:spcPct val="0"/>
              </a:spcAft>
              <a:defRPr sz="3200">
                <a:solidFill>
                  <a:schemeClr val="tx1"/>
                </a:solidFill>
                <a:latin typeface=".VnTime" pitchFamily="34" charset="0"/>
                <a:cs typeface="Arial" charset="0"/>
              </a:defRPr>
            </a:lvl6pPr>
            <a:lvl7pPr marL="2971800" indent="-228600" defTabSz="685800" eaLnBrk="0" fontAlgn="base" hangingPunct="0">
              <a:spcBef>
                <a:spcPct val="0"/>
              </a:spcBef>
              <a:spcAft>
                <a:spcPct val="0"/>
              </a:spcAft>
              <a:defRPr sz="3200">
                <a:solidFill>
                  <a:schemeClr val="tx1"/>
                </a:solidFill>
                <a:latin typeface=".VnTime" pitchFamily="34" charset="0"/>
                <a:cs typeface="Arial" charset="0"/>
              </a:defRPr>
            </a:lvl7pPr>
            <a:lvl8pPr marL="3429000" indent="-228600" defTabSz="685800" eaLnBrk="0" fontAlgn="base" hangingPunct="0">
              <a:spcBef>
                <a:spcPct val="0"/>
              </a:spcBef>
              <a:spcAft>
                <a:spcPct val="0"/>
              </a:spcAft>
              <a:defRPr sz="3200">
                <a:solidFill>
                  <a:schemeClr val="tx1"/>
                </a:solidFill>
                <a:latin typeface=".VnTime" pitchFamily="34" charset="0"/>
                <a:cs typeface="Arial" charset="0"/>
              </a:defRPr>
            </a:lvl8pPr>
            <a:lvl9pPr marL="3886200" indent="-228600" defTabSz="685800" eaLnBrk="0" fontAlgn="base" hangingPunct="0">
              <a:spcBef>
                <a:spcPct val="0"/>
              </a:spcBef>
              <a:spcAft>
                <a:spcPct val="0"/>
              </a:spcAft>
              <a:defRPr sz="3200">
                <a:solidFill>
                  <a:schemeClr val="tx1"/>
                </a:solidFill>
                <a:latin typeface=".VnTime" pitchFamily="34" charset="0"/>
                <a:cs typeface="Arial" charset="0"/>
              </a:defRPr>
            </a:lvl9pPr>
          </a:lstStyle>
          <a:p>
            <a:pPr fontAlgn="base">
              <a:spcBef>
                <a:spcPct val="0"/>
              </a:spcBef>
              <a:spcAft>
                <a:spcPct val="0"/>
              </a:spcAft>
            </a:pPr>
            <a:r>
              <a:rPr lang="en-US" b="1" dirty="0" smtClean="0">
                <a:solidFill>
                  <a:srgbClr val="FFFF00"/>
                </a:solidFill>
                <a:latin typeface="HP001 4 hàng" pitchFamily="34" charset="0"/>
              </a:rPr>
              <a:t>            Người lính dũng cảm</a:t>
            </a:r>
          </a:p>
        </p:txBody>
      </p:sp>
      <p:sp>
        <p:nvSpPr>
          <p:cNvPr id="10" name="Hộp Văn bản 7"/>
          <p:cNvSpPr txBox="1">
            <a:spLocks noChangeArrowheads="1"/>
          </p:cNvSpPr>
          <p:nvPr/>
        </p:nvSpPr>
        <p:spPr bwMode="auto">
          <a:xfrm>
            <a:off x="2766773" y="2726743"/>
            <a:ext cx="117263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3200">
                <a:solidFill>
                  <a:schemeClr val="tx1"/>
                </a:solidFill>
                <a:latin typeface=".VnTime" pitchFamily="34" charset="0"/>
                <a:cs typeface="Arial" charset="0"/>
              </a:defRPr>
            </a:lvl1pPr>
            <a:lvl2pPr marL="742950" indent="-285750" defTabSz="685800">
              <a:defRPr sz="3200">
                <a:solidFill>
                  <a:schemeClr val="tx1"/>
                </a:solidFill>
                <a:latin typeface=".VnTime" pitchFamily="34" charset="0"/>
                <a:cs typeface="Arial" charset="0"/>
              </a:defRPr>
            </a:lvl2pPr>
            <a:lvl3pPr marL="1143000" indent="-228600" defTabSz="685800">
              <a:defRPr sz="3200">
                <a:solidFill>
                  <a:schemeClr val="tx1"/>
                </a:solidFill>
                <a:latin typeface=".VnTime" pitchFamily="34" charset="0"/>
                <a:cs typeface="Arial" charset="0"/>
              </a:defRPr>
            </a:lvl3pPr>
            <a:lvl4pPr marL="1600200" indent="-228600" defTabSz="685800">
              <a:defRPr sz="3200">
                <a:solidFill>
                  <a:schemeClr val="tx1"/>
                </a:solidFill>
                <a:latin typeface=".VnTime" pitchFamily="34" charset="0"/>
                <a:cs typeface="Arial" charset="0"/>
              </a:defRPr>
            </a:lvl4pPr>
            <a:lvl5pPr marL="2057400" indent="-228600" defTabSz="685800">
              <a:defRPr sz="3200">
                <a:solidFill>
                  <a:schemeClr val="tx1"/>
                </a:solidFill>
                <a:latin typeface=".VnTime" pitchFamily="34" charset="0"/>
                <a:cs typeface="Arial" charset="0"/>
              </a:defRPr>
            </a:lvl5pPr>
            <a:lvl6pPr marL="2514600" indent="-228600" defTabSz="685800" eaLnBrk="0" fontAlgn="base" hangingPunct="0">
              <a:spcBef>
                <a:spcPct val="0"/>
              </a:spcBef>
              <a:spcAft>
                <a:spcPct val="0"/>
              </a:spcAft>
              <a:defRPr sz="3200">
                <a:solidFill>
                  <a:schemeClr val="tx1"/>
                </a:solidFill>
                <a:latin typeface=".VnTime" pitchFamily="34" charset="0"/>
                <a:cs typeface="Arial" charset="0"/>
              </a:defRPr>
            </a:lvl6pPr>
            <a:lvl7pPr marL="2971800" indent="-228600" defTabSz="685800" eaLnBrk="0" fontAlgn="base" hangingPunct="0">
              <a:spcBef>
                <a:spcPct val="0"/>
              </a:spcBef>
              <a:spcAft>
                <a:spcPct val="0"/>
              </a:spcAft>
              <a:defRPr sz="3200">
                <a:solidFill>
                  <a:schemeClr val="tx1"/>
                </a:solidFill>
                <a:latin typeface=".VnTime" pitchFamily="34" charset="0"/>
                <a:cs typeface="Arial" charset="0"/>
              </a:defRPr>
            </a:lvl7pPr>
            <a:lvl8pPr marL="3429000" indent="-228600" defTabSz="685800" eaLnBrk="0" fontAlgn="base" hangingPunct="0">
              <a:spcBef>
                <a:spcPct val="0"/>
              </a:spcBef>
              <a:spcAft>
                <a:spcPct val="0"/>
              </a:spcAft>
              <a:defRPr sz="3200">
                <a:solidFill>
                  <a:schemeClr val="tx1"/>
                </a:solidFill>
                <a:latin typeface=".VnTime" pitchFamily="34" charset="0"/>
                <a:cs typeface="Arial" charset="0"/>
              </a:defRPr>
            </a:lvl8pPr>
            <a:lvl9pPr marL="3886200" indent="-228600" defTabSz="685800" eaLnBrk="0" fontAlgn="base" hangingPunct="0">
              <a:spcBef>
                <a:spcPct val="0"/>
              </a:spcBef>
              <a:spcAft>
                <a:spcPct val="0"/>
              </a:spcAft>
              <a:defRPr sz="3200">
                <a:solidFill>
                  <a:schemeClr val="tx1"/>
                </a:solidFill>
                <a:latin typeface=".VnTime" pitchFamily="34" charset="0"/>
                <a:cs typeface="Arial" charset="0"/>
              </a:defRPr>
            </a:lvl9pPr>
          </a:lstStyle>
          <a:p>
            <a:pPr fontAlgn="base">
              <a:spcBef>
                <a:spcPct val="0"/>
              </a:spcBef>
              <a:spcAft>
                <a:spcPct val="0"/>
              </a:spcAft>
            </a:pPr>
            <a:r>
              <a:rPr lang="en-US" b="1" smtClean="0">
                <a:solidFill>
                  <a:srgbClr val="FFFF00"/>
                </a:solidFill>
                <a:latin typeface="HP001 4 hàng" pitchFamily="34" charset="0"/>
              </a:rPr>
              <a:t>            Đặng </a:t>
            </a:r>
            <a:r>
              <a:rPr lang="en-US" b="1" smtClean="0">
                <a:solidFill>
                  <a:srgbClr val="FFFF00"/>
                </a:solidFill>
                <a:latin typeface="Times New Roman" pitchFamily="18" charset="0"/>
                <a:cs typeface="Times New Roman" pitchFamily="18" charset="0"/>
              </a:rPr>
              <a:t>Á</a:t>
            </a:r>
            <a:r>
              <a:rPr lang="en-US" b="1" smtClean="0">
                <a:solidFill>
                  <a:srgbClr val="FFFF00"/>
                </a:solidFill>
                <a:latin typeface="HP001 4 hàng" pitchFamily="34" charset="0"/>
              </a:rPr>
              <a:t>i</a:t>
            </a:r>
            <a:endParaRPr lang="en-US" b="1" dirty="0" smtClean="0">
              <a:solidFill>
                <a:srgbClr val="FFFF00"/>
              </a:solidFill>
              <a:latin typeface="HP001 4 hàng" pitchFamily="34" charset="0"/>
            </a:endParaRPr>
          </a:p>
        </p:txBody>
      </p:sp>
    </p:spTree>
    <p:extLst>
      <p:ext uri="{BB962C8B-B14F-4D97-AF65-F5344CB8AC3E}">
        <p14:creationId xmlns:p14="http://schemas.microsoft.com/office/powerpoint/2010/main" val="4002710115"/>
      </p:ext>
    </p:extLst>
  </p:cSld>
  <p:clrMapOvr>
    <a:masterClrMapping/>
  </p:clrMapOvr>
  <p:transition spd="slow">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描述已自动生成">
            <a:extLst>
              <a:ext uri="{FF2B5EF4-FFF2-40B4-BE49-F238E27FC236}">
                <a16:creationId xmlns:a16="http://schemas.microsoft.com/office/drawing/2014/main" xmlns="" id="{647595EE-E241-41BB-B21C-D363DD52A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6064"/>
            <a:ext cx="12192000" cy="5924177"/>
          </a:xfrm>
          <a:prstGeom prst="rect">
            <a:avLst/>
          </a:prstGeom>
        </p:spPr>
      </p:pic>
      <p:sp>
        <p:nvSpPr>
          <p:cNvPr id="4" name="文本框 3">
            <a:extLst>
              <a:ext uri="{FF2B5EF4-FFF2-40B4-BE49-F238E27FC236}">
                <a16:creationId xmlns:a16="http://schemas.microsoft.com/office/drawing/2014/main" xmlns="" id="{EE81D5F4-41F9-4849-AEDA-3F6F260AAA6E}"/>
              </a:ext>
            </a:extLst>
          </p:cNvPr>
          <p:cNvSpPr txBox="1"/>
          <p:nvPr/>
        </p:nvSpPr>
        <p:spPr>
          <a:xfrm>
            <a:off x="970935" y="573487"/>
            <a:ext cx="10250129"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rPr>
              <a:t>Kể</a:t>
            </a:r>
            <a:r>
              <a:rPr kumimoji="0" lang="en-US" altLang="zh-CN" sz="8800" b="0" i="0" u="none" strike="noStrike" kern="1200" cap="none" spc="0" normalizeH="0" noProof="0" dirty="0">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rPr>
              <a:t> </a:t>
            </a:r>
            <a:r>
              <a:rPr kumimoji="0" lang="en-US" altLang="zh-CN" sz="8800" b="0" i="0" u="none" strike="noStrike" kern="1200" cap="none" spc="0" normalizeH="0" noProof="0" dirty="0" err="1">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rPr>
              <a:t>chuyện</a:t>
            </a:r>
            <a:endParaRPr kumimoji="0" lang="zh-CN" altLang="en-US" sz="8800" b="0" i="0" u="none" strike="noStrike" kern="1200" cap="none" spc="0" normalizeH="0" baseline="0" noProof="0" dirty="0">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endParaRPr>
          </a:p>
        </p:txBody>
      </p:sp>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ý thuyết tập đọc: người lính dũng cảm tiếng việt 3">
            <a:extLst>
              <a:ext uri="{FF2B5EF4-FFF2-40B4-BE49-F238E27FC236}">
                <a16:creationId xmlns:a16="http://schemas.microsoft.com/office/drawing/2014/main" xmlns="" id="{F45192E2-4ADE-485E-965E-D191506F0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13557"/>
            <a:ext cx="4684456" cy="6230886"/>
          </a:xfrm>
          <a:prstGeom prst="rect">
            <a:avLst/>
          </a:prstGeom>
          <a:noFill/>
        </p:spPr>
      </p:pic>
      <p:sp>
        <p:nvSpPr>
          <p:cNvPr id="3" name="Text Box 15">
            <a:extLst>
              <a:ext uri="{FF2B5EF4-FFF2-40B4-BE49-F238E27FC236}">
                <a16:creationId xmlns:a16="http://schemas.microsoft.com/office/drawing/2014/main" xmlns="" id="{15303561-302F-4BCC-9B96-1AD55D8951E3}"/>
              </a:ext>
            </a:extLst>
          </p:cNvPr>
          <p:cNvSpPr txBox="1">
            <a:spLocks noChangeArrowheads="1"/>
          </p:cNvSpPr>
          <p:nvPr/>
        </p:nvSpPr>
        <p:spPr bwMode="auto">
          <a:xfrm>
            <a:off x="486697" y="1735394"/>
            <a:ext cx="489646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base" hangingPunct="1">
              <a:spcBef>
                <a:spcPct val="50000"/>
              </a:spcBef>
              <a:spcAft>
                <a:spcPct val="0"/>
              </a:spcAft>
              <a:buFontTx/>
              <a:buNone/>
            </a:pPr>
            <a:r>
              <a:rPr lang="en-US" altLang="en-US" sz="28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Dựa</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vào</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các</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tranh</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sau</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hãy</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kể</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lại</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câu</a:t>
            </a:r>
            <a:r>
              <a:rPr lang="en-US" altLang="en-US" sz="3600" b="1" dirty="0">
                <a:solidFill>
                  <a:srgbClr val="1A0597"/>
                </a:solidFill>
                <a:latin typeface="Times New Roman" panose="02020603050405020304" pitchFamily="18" charset="0"/>
              </a:rPr>
              <a:t> </a:t>
            </a:r>
            <a:r>
              <a:rPr lang="en-US" altLang="en-US" sz="3600" b="1" dirty="0" err="1">
                <a:solidFill>
                  <a:srgbClr val="1A0597"/>
                </a:solidFill>
                <a:latin typeface="Times New Roman" panose="02020603050405020304" pitchFamily="18" charset="0"/>
              </a:rPr>
              <a:t>chuyện</a:t>
            </a:r>
            <a:r>
              <a:rPr lang="en-US" altLang="en-US" sz="3600" b="1" dirty="0">
                <a:solidFill>
                  <a:srgbClr val="1A0597"/>
                </a:solidFill>
                <a:latin typeface="Times New Roman" panose="02020603050405020304" pitchFamily="18" charset="0"/>
              </a:rPr>
              <a:t>: </a:t>
            </a:r>
            <a:r>
              <a:rPr lang="en-US" altLang="en-US" sz="3600" b="1" dirty="0">
                <a:solidFill>
                  <a:srgbClr val="990000"/>
                </a:solidFill>
                <a:latin typeface="Times New Roman" panose="02020603050405020304" pitchFamily="18" charset="0"/>
              </a:rPr>
              <a:t> </a:t>
            </a:r>
            <a:r>
              <a:rPr lang="en-US" altLang="en-US" sz="3600" b="1" i="1" dirty="0" err="1">
                <a:solidFill>
                  <a:srgbClr val="990000"/>
                </a:solidFill>
                <a:latin typeface="Times New Roman" panose="02020603050405020304" pitchFamily="18" charset="0"/>
              </a:rPr>
              <a:t>Người</a:t>
            </a:r>
            <a:r>
              <a:rPr lang="en-US" altLang="en-US" sz="3600" b="1" i="1" dirty="0">
                <a:solidFill>
                  <a:srgbClr val="990000"/>
                </a:solidFill>
                <a:latin typeface="Times New Roman" panose="02020603050405020304" pitchFamily="18" charset="0"/>
              </a:rPr>
              <a:t> </a:t>
            </a:r>
            <a:r>
              <a:rPr lang="en-US" altLang="en-US" sz="3600" b="1" i="1" dirty="0" err="1">
                <a:solidFill>
                  <a:srgbClr val="990000"/>
                </a:solidFill>
                <a:latin typeface="Times New Roman" panose="02020603050405020304" pitchFamily="18" charset="0"/>
              </a:rPr>
              <a:t>lính</a:t>
            </a:r>
            <a:r>
              <a:rPr lang="en-US" altLang="en-US" sz="3600" b="1" i="1" dirty="0">
                <a:solidFill>
                  <a:srgbClr val="990000"/>
                </a:solidFill>
                <a:latin typeface="Times New Roman" panose="02020603050405020304" pitchFamily="18" charset="0"/>
              </a:rPr>
              <a:t> </a:t>
            </a:r>
            <a:r>
              <a:rPr lang="en-US" altLang="en-US" sz="3600" b="1" i="1" dirty="0" err="1">
                <a:solidFill>
                  <a:srgbClr val="990000"/>
                </a:solidFill>
                <a:latin typeface="Times New Roman" panose="02020603050405020304" pitchFamily="18" charset="0"/>
              </a:rPr>
              <a:t>dũng</a:t>
            </a:r>
            <a:r>
              <a:rPr lang="en-US" altLang="en-US" sz="3600" b="1" i="1" dirty="0">
                <a:solidFill>
                  <a:srgbClr val="990000"/>
                </a:solidFill>
                <a:latin typeface="Times New Roman" panose="02020603050405020304" pitchFamily="18" charset="0"/>
              </a:rPr>
              <a:t> </a:t>
            </a:r>
            <a:r>
              <a:rPr lang="en-US" altLang="en-US" sz="3600" b="1" i="1" dirty="0" err="1">
                <a:solidFill>
                  <a:srgbClr val="990000"/>
                </a:solidFill>
                <a:latin typeface="Times New Roman" panose="02020603050405020304" pitchFamily="18" charset="0"/>
              </a:rPr>
              <a:t>cảm</a:t>
            </a:r>
            <a:r>
              <a:rPr lang="en-US" altLang="en-US" sz="3600" b="1" i="1" dirty="0">
                <a:solidFill>
                  <a:srgbClr val="990000"/>
                </a:solidFill>
                <a:latin typeface="Times New Roman" panose="02020603050405020304" pitchFamily="18" charset="0"/>
              </a:rPr>
              <a:t>.</a:t>
            </a:r>
            <a:endParaRPr lang="en-US" altLang="en-US" sz="2800" b="1" i="1" dirty="0">
              <a:solidFill>
                <a:srgbClr val="990000"/>
              </a:solidFill>
              <a:latin typeface="Times New Roman" panose="02020603050405020304" pitchFamily="18" charset="0"/>
            </a:endParaRPr>
          </a:p>
        </p:txBody>
      </p:sp>
    </p:spTree>
    <p:extLst>
      <p:ext uri="{BB962C8B-B14F-4D97-AF65-F5344CB8AC3E}">
        <p14:creationId xmlns:p14="http://schemas.microsoft.com/office/powerpoint/2010/main" val="167452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752600" y="304801"/>
            <a:ext cx="8458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a:solidFill>
                  <a:srgbClr val="0066FF"/>
                </a:solidFill>
                <a:cs typeface="Arial" panose="020B0604020202020204" pitchFamily="34" charset="0"/>
              </a:rPr>
              <a:t>	</a:t>
            </a:r>
            <a:r>
              <a:rPr lang="en-US" sz="3200" smtClean="0">
                <a:solidFill>
                  <a:srgbClr val="0066FF"/>
                </a:solidFill>
                <a:latin typeface="Times New Roman" pitchFamily="18" charset="0"/>
                <a:cs typeface="Times New Roman" pitchFamily="18" charset="0"/>
              </a:rPr>
              <a:t>Viên </a:t>
            </a:r>
            <a:r>
              <a:rPr lang="en-US" sz="3200">
                <a:solidFill>
                  <a:srgbClr val="0066FF"/>
                </a:solidFill>
                <a:latin typeface="Times New Roman" pitchFamily="18" charset="0"/>
                <a:cs typeface="Times New Roman" pitchFamily="18" charset="0"/>
              </a:rPr>
              <a:t>tướng ra lệnh gì? </a:t>
            </a:r>
          </a:p>
          <a:p>
            <a:pPr eaLnBrk="1" hangingPunct="1"/>
            <a:r>
              <a:rPr lang="en-US" sz="3200">
                <a:solidFill>
                  <a:srgbClr val="0066FF"/>
                </a:solidFill>
                <a:latin typeface="Times New Roman" pitchFamily="18" charset="0"/>
                <a:cs typeface="Times New Roman" pitchFamily="18" charset="0"/>
              </a:rPr>
              <a:t>         Chú lính định làm gì?</a:t>
            </a:r>
          </a:p>
        </p:txBody>
      </p:sp>
      <p:pic>
        <p:nvPicPr>
          <p:cNvPr id="16387" name="Picture 4" descr="TV 1"/>
          <p:cNvPicPr>
            <a:picLocks noChangeAspect="1" noChangeArrowheads="1"/>
          </p:cNvPicPr>
          <p:nvPr/>
        </p:nvPicPr>
        <p:blipFill>
          <a:blip r:embed="rId2">
            <a:extLst>
              <a:ext uri="{28A0092B-C50C-407E-A947-70E740481C1C}">
                <a14:useLocalDpi xmlns:a14="http://schemas.microsoft.com/office/drawing/2010/main" val="0"/>
              </a:ext>
            </a:extLst>
          </a:blip>
          <a:srcRect l="3957" r="51880" b="62091"/>
          <a:stretch>
            <a:fillRect/>
          </a:stretch>
        </p:blipFill>
        <p:spPr bwMode="auto">
          <a:xfrm>
            <a:off x="2286000" y="1371600"/>
            <a:ext cx="7848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091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752600" y="228600"/>
            <a:ext cx="8382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a:solidFill>
                  <a:srgbClr val="0066FF"/>
                </a:solidFill>
                <a:cs typeface="Arial" panose="020B0604020202020204" pitchFamily="34" charset="0"/>
              </a:rPr>
              <a:t>   </a:t>
            </a:r>
            <a:r>
              <a:rPr lang="en-US" sz="3200">
                <a:solidFill>
                  <a:srgbClr val="0066FF"/>
                </a:solidFill>
                <a:latin typeface="Times New Roman" pitchFamily="18" charset="0"/>
                <a:cs typeface="Times New Roman" pitchFamily="18" charset="0"/>
              </a:rPr>
              <a:t>Cả nhóm đã vượt rào bằng cách nào? </a:t>
            </a:r>
          </a:p>
          <a:p>
            <a:pPr eaLnBrk="1" hangingPunct="1"/>
            <a:r>
              <a:rPr lang="en-US" sz="3200">
                <a:solidFill>
                  <a:srgbClr val="0066FF"/>
                </a:solidFill>
                <a:latin typeface="Times New Roman" pitchFamily="18" charset="0"/>
                <a:cs typeface="Times New Roman" pitchFamily="18" charset="0"/>
              </a:rPr>
              <a:t>   Chú lính vượt rào bằng cách nào? </a:t>
            </a:r>
          </a:p>
          <a:p>
            <a:pPr eaLnBrk="1" hangingPunct="1"/>
            <a:r>
              <a:rPr lang="en-US" sz="3200">
                <a:solidFill>
                  <a:srgbClr val="0066FF"/>
                </a:solidFill>
                <a:latin typeface="Times New Roman" pitchFamily="18" charset="0"/>
                <a:cs typeface="Times New Roman" pitchFamily="18" charset="0"/>
              </a:rPr>
              <a:t>   Chuyện gì xảy ra sau đó?</a:t>
            </a:r>
            <a:r>
              <a:rPr lang="en-US">
                <a:latin typeface="Times New Roman" pitchFamily="18" charset="0"/>
                <a:cs typeface="Times New Roman" pitchFamily="18" charset="0"/>
              </a:rPr>
              <a:t> </a:t>
            </a:r>
          </a:p>
        </p:txBody>
      </p:sp>
      <p:pic>
        <p:nvPicPr>
          <p:cNvPr id="17411" name="Picture 4" descr="TV 1"/>
          <p:cNvPicPr>
            <a:picLocks noChangeAspect="1" noChangeArrowheads="1"/>
          </p:cNvPicPr>
          <p:nvPr/>
        </p:nvPicPr>
        <p:blipFill>
          <a:blip r:embed="rId2">
            <a:extLst>
              <a:ext uri="{28A0092B-C50C-407E-A947-70E740481C1C}">
                <a14:useLocalDpi xmlns:a14="http://schemas.microsoft.com/office/drawing/2010/main" val="0"/>
              </a:ext>
            </a:extLst>
          </a:blip>
          <a:srcRect l="50000" t="-781" r="5185" b="63300"/>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642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7410"/>
                                        </p:tgtEl>
                                        <p:attrNameLst>
                                          <p:attrName>style.visibility</p:attrName>
                                        </p:attrNameLst>
                                      </p:cBhvr>
                                      <p:to>
                                        <p:strVal val="visible"/>
                                      </p:to>
                                    </p:set>
                                    <p:anim by="(-#ppt_w*2)" calcmode="lin" valueType="num">
                                      <p:cBhvr rctx="PPT">
                                        <p:cTn id="7" dur="250" autoRev="1" fill="hold">
                                          <p:stCondLst>
                                            <p:cond delay="0"/>
                                          </p:stCondLst>
                                        </p:cTn>
                                        <p:tgtEl>
                                          <p:spTgt spid="17410"/>
                                        </p:tgtEl>
                                        <p:attrNameLst>
                                          <p:attrName>ppt_w</p:attrName>
                                        </p:attrNameLst>
                                      </p:cBhvr>
                                    </p:anim>
                                    <p:anim by="(#ppt_w*0.50)" calcmode="lin" valueType="num">
                                      <p:cBhvr>
                                        <p:cTn id="8" dur="250" decel="50000" autoRev="1" fill="hold">
                                          <p:stCondLst>
                                            <p:cond delay="0"/>
                                          </p:stCondLst>
                                        </p:cTn>
                                        <p:tgtEl>
                                          <p:spTgt spid="17410"/>
                                        </p:tgtEl>
                                        <p:attrNameLst>
                                          <p:attrName>ppt_x</p:attrName>
                                        </p:attrNameLst>
                                      </p:cBhvr>
                                    </p:anim>
                                    <p:anim from="(-#ppt_h/2)" to="(#ppt_y)" calcmode="lin" valueType="num">
                                      <p:cBhvr>
                                        <p:cTn id="9" dur="500" fill="hold">
                                          <p:stCondLst>
                                            <p:cond delay="0"/>
                                          </p:stCondLst>
                                        </p:cTn>
                                        <p:tgtEl>
                                          <p:spTgt spid="17410"/>
                                        </p:tgtEl>
                                        <p:attrNameLst>
                                          <p:attrName>ppt_y</p:attrName>
                                        </p:attrNameLst>
                                      </p:cBhvr>
                                    </p:anim>
                                    <p:animRot by="21600000">
                                      <p:cBhvr>
                                        <p:cTn id="10" dur="500" fill="hold">
                                          <p:stCondLst>
                                            <p:cond delay="0"/>
                                          </p:stCondLst>
                                        </p:cTn>
                                        <p:tgtEl>
                                          <p:spTgt spid="174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410">
                                            <p:txEl>
                                              <p:pRg st="0" end="0"/>
                                            </p:txEl>
                                          </p:spTgt>
                                        </p:tgtEl>
                                        <p:attrNameLst>
                                          <p:attrName>style.visibility</p:attrName>
                                        </p:attrNameLst>
                                      </p:cBhvr>
                                      <p:to>
                                        <p:strVal val="visible"/>
                                      </p:to>
                                    </p:set>
                                    <p:animEffect transition="in" filter="circle(in)">
                                      <p:cBhvr>
                                        <p:cTn id="15" dur="2000"/>
                                        <p:tgtEl>
                                          <p:spTgt spid="17410">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7410">
                                            <p:txEl>
                                              <p:pRg st="1" end="1"/>
                                            </p:txEl>
                                          </p:spTgt>
                                        </p:tgtEl>
                                        <p:attrNameLst>
                                          <p:attrName>style.visibility</p:attrName>
                                        </p:attrNameLst>
                                      </p:cBhvr>
                                      <p:to>
                                        <p:strVal val="visible"/>
                                      </p:to>
                                    </p:set>
                                    <p:animEffect transition="in" filter="circle(in)">
                                      <p:cBhvr>
                                        <p:cTn id="18" dur="2000"/>
                                        <p:tgtEl>
                                          <p:spTgt spid="17410">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7410">
                                            <p:txEl>
                                              <p:pRg st="2" end="2"/>
                                            </p:txEl>
                                          </p:spTgt>
                                        </p:tgtEl>
                                        <p:attrNameLst>
                                          <p:attrName>style.visibility</p:attrName>
                                        </p:attrNameLst>
                                      </p:cBhvr>
                                      <p:to>
                                        <p:strVal val="visible"/>
                                      </p:to>
                                    </p:set>
                                    <p:animEffect transition="in" filter="circle(in)">
                                      <p:cBhvr>
                                        <p:cTn id="21" dur="2000"/>
                                        <p:tgtEl>
                                          <p:spTgt spid="174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057400" y="304800"/>
            <a:ext cx="8305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b="1">
                <a:solidFill>
                  <a:srgbClr val="0066FF"/>
                </a:solidFill>
                <a:latin typeface="Times New Roman" pitchFamily="18" charset="0"/>
                <a:cs typeface="Times New Roman" pitchFamily="18" charset="0"/>
              </a:rPr>
              <a:t>Thầy giáo đã nói gì với học sinh?</a:t>
            </a:r>
          </a:p>
          <a:p>
            <a:pPr eaLnBrk="1" hangingPunct="1"/>
            <a:r>
              <a:rPr lang="en-US" sz="3200" b="1">
                <a:solidFill>
                  <a:srgbClr val="0066FF"/>
                </a:solidFill>
                <a:latin typeface="Times New Roman" pitchFamily="18" charset="0"/>
                <a:cs typeface="Times New Roman" pitchFamily="18" charset="0"/>
              </a:rPr>
              <a:t>Chú lính nhỏ cảm thấy như thế nào?  Thầy mong muốn điều gì ở học sinh? </a:t>
            </a:r>
          </a:p>
        </p:txBody>
      </p:sp>
      <p:pic>
        <p:nvPicPr>
          <p:cNvPr id="18435" name="Picture 4" descr="hinh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28800"/>
            <a:ext cx="5562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249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8434"/>
                                        </p:tgtEl>
                                        <p:attrNameLst>
                                          <p:attrName>style.visibility</p:attrName>
                                        </p:attrNameLst>
                                      </p:cBhvr>
                                      <p:to>
                                        <p:strVal val="visible"/>
                                      </p:to>
                                    </p:set>
                                    <p:anim by="(-#ppt_w*2)" calcmode="lin" valueType="num">
                                      <p:cBhvr rctx="PPT">
                                        <p:cTn id="7" dur="250" autoRev="1" fill="hold">
                                          <p:stCondLst>
                                            <p:cond delay="0"/>
                                          </p:stCondLst>
                                        </p:cTn>
                                        <p:tgtEl>
                                          <p:spTgt spid="18434"/>
                                        </p:tgtEl>
                                        <p:attrNameLst>
                                          <p:attrName>ppt_w</p:attrName>
                                        </p:attrNameLst>
                                      </p:cBhvr>
                                    </p:anim>
                                    <p:anim by="(#ppt_w*0.50)" calcmode="lin" valueType="num">
                                      <p:cBhvr>
                                        <p:cTn id="8" dur="250" decel="50000" autoRev="1" fill="hold">
                                          <p:stCondLst>
                                            <p:cond delay="0"/>
                                          </p:stCondLst>
                                        </p:cTn>
                                        <p:tgtEl>
                                          <p:spTgt spid="18434"/>
                                        </p:tgtEl>
                                        <p:attrNameLst>
                                          <p:attrName>ppt_x</p:attrName>
                                        </p:attrNameLst>
                                      </p:cBhvr>
                                    </p:anim>
                                    <p:anim from="(-#ppt_h/2)" to="(#ppt_y)" calcmode="lin" valueType="num">
                                      <p:cBhvr>
                                        <p:cTn id="9" dur="500" fill="hold">
                                          <p:stCondLst>
                                            <p:cond delay="0"/>
                                          </p:stCondLst>
                                        </p:cTn>
                                        <p:tgtEl>
                                          <p:spTgt spid="18434"/>
                                        </p:tgtEl>
                                        <p:attrNameLst>
                                          <p:attrName>ppt_y</p:attrName>
                                        </p:attrNameLst>
                                      </p:cBhvr>
                                    </p:anim>
                                    <p:animRot by="21600000">
                                      <p:cBhvr>
                                        <p:cTn id="10" dur="500" fill="hold">
                                          <p:stCondLst>
                                            <p:cond delay="0"/>
                                          </p:stCondLst>
                                        </p:cTn>
                                        <p:tgtEl>
                                          <p:spTgt spid="184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524000" y="106364"/>
            <a:ext cx="91440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a:solidFill>
                  <a:srgbClr val="0066FF"/>
                </a:solidFill>
                <a:latin typeface="Times New Roman" pitchFamily="18" charset="0"/>
                <a:cs typeface="Times New Roman" pitchFamily="18" charset="0"/>
              </a:rPr>
              <a:t>Viên tướng ra lệnh gì? </a:t>
            </a:r>
          </a:p>
          <a:p>
            <a:pPr eaLnBrk="1" hangingPunct="1"/>
            <a:r>
              <a:rPr lang="en-US" sz="3200">
                <a:solidFill>
                  <a:srgbClr val="0066FF"/>
                </a:solidFill>
                <a:latin typeface="Times New Roman" pitchFamily="18" charset="0"/>
                <a:cs typeface="Times New Roman" pitchFamily="18" charset="0"/>
              </a:rPr>
              <a:t>Chú lính nhỏ đã nói và làm gì?</a:t>
            </a:r>
          </a:p>
          <a:p>
            <a:pPr eaLnBrk="1" hangingPunct="1"/>
            <a:r>
              <a:rPr lang="en-US" sz="3200">
                <a:solidFill>
                  <a:srgbClr val="0066FF"/>
                </a:solidFill>
                <a:latin typeface="Times New Roman" pitchFamily="18" charset="0"/>
                <a:cs typeface="Times New Roman" pitchFamily="18" charset="0"/>
              </a:rPr>
              <a:t>Thái độ và hành động của mọi người thế nào? </a:t>
            </a:r>
          </a:p>
        </p:txBody>
      </p:sp>
      <p:pic>
        <p:nvPicPr>
          <p:cNvPr id="19459" name="Picture 4" descr="TV 1"/>
          <p:cNvPicPr>
            <a:picLocks noChangeAspect="1" noChangeArrowheads="1"/>
          </p:cNvPicPr>
          <p:nvPr/>
        </p:nvPicPr>
        <p:blipFill>
          <a:blip r:embed="rId2">
            <a:extLst>
              <a:ext uri="{28A0092B-C50C-407E-A947-70E740481C1C}">
                <a14:useLocalDpi xmlns:a14="http://schemas.microsoft.com/office/drawing/2010/main" val="0"/>
              </a:ext>
            </a:extLst>
          </a:blip>
          <a:srcRect l="47124" t="37909" r="3984" b="3903"/>
          <a:stretch>
            <a:fillRect/>
          </a:stretch>
        </p:blipFill>
        <p:spPr bwMode="auto">
          <a:xfrm>
            <a:off x="3962400" y="1676400"/>
            <a:ext cx="441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380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by="(-#ppt_w*2)" calcmode="lin" valueType="num">
                                      <p:cBhvr rctx="PPT">
                                        <p:cTn id="7" dur="250" autoRev="1" fill="hold">
                                          <p:stCondLst>
                                            <p:cond delay="0"/>
                                          </p:stCondLst>
                                        </p:cTn>
                                        <p:tgtEl>
                                          <p:spTgt spid="19458"/>
                                        </p:tgtEl>
                                        <p:attrNameLst>
                                          <p:attrName>ppt_w</p:attrName>
                                        </p:attrNameLst>
                                      </p:cBhvr>
                                    </p:anim>
                                    <p:anim by="(#ppt_w*0.50)" calcmode="lin" valueType="num">
                                      <p:cBhvr>
                                        <p:cTn id="8" dur="250" decel="50000" autoRev="1" fill="hold">
                                          <p:stCondLst>
                                            <p:cond delay="0"/>
                                          </p:stCondLst>
                                        </p:cTn>
                                        <p:tgtEl>
                                          <p:spTgt spid="19458"/>
                                        </p:tgtEl>
                                        <p:attrNameLst>
                                          <p:attrName>ppt_x</p:attrName>
                                        </p:attrNameLst>
                                      </p:cBhvr>
                                    </p:anim>
                                    <p:anim from="(-#ppt_h/2)" to="(#ppt_y)" calcmode="lin" valueType="num">
                                      <p:cBhvr>
                                        <p:cTn id="9" dur="500" fill="hold">
                                          <p:stCondLst>
                                            <p:cond delay="0"/>
                                          </p:stCondLst>
                                        </p:cTn>
                                        <p:tgtEl>
                                          <p:spTgt spid="19458"/>
                                        </p:tgtEl>
                                        <p:attrNameLst>
                                          <p:attrName>ppt_y</p:attrName>
                                        </p:attrNameLst>
                                      </p:cBhvr>
                                    </p:anim>
                                    <p:animRot by="21600000">
                                      <p:cBhvr>
                                        <p:cTn id="10" dur="500" fill="hold">
                                          <p:stCondLst>
                                            <p:cond delay="0"/>
                                          </p:stCondLst>
                                        </p:cTn>
                                        <p:tgtEl>
                                          <p:spTgt spid="194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CBB94B-7436-4507-8DB1-67C1476BA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xmlns="" id="{57445490-118F-417A-9086-ADB60BFACAA2}"/>
              </a:ext>
            </a:extLst>
          </p:cNvPr>
          <p:cNvPicPr>
            <a:picLocks noChangeAspect="1"/>
          </p:cNvPicPr>
          <p:nvPr/>
        </p:nvPicPr>
        <p:blipFill>
          <a:blip r:embed="rId5"/>
          <a:srcRect l="11908" t="16713" b="14111"/>
          <a:stretch>
            <a:fillRect/>
          </a:stretch>
        </p:blipFill>
        <p:spPr>
          <a:xfrm>
            <a:off x="2743200" y="10"/>
            <a:ext cx="8822769" cy="6308025"/>
          </a:xfrm>
          <a:prstGeom prst="rect">
            <a:avLst/>
          </a:prstGeom>
          <a:noFill/>
          <a:ln w="9525">
            <a:noFill/>
          </a:ln>
        </p:spPr>
      </p:pic>
      <p:pic>
        <p:nvPicPr>
          <p:cNvPr id="5" name="图片 4">
            <a:extLst>
              <a:ext uri="{FF2B5EF4-FFF2-40B4-BE49-F238E27FC236}">
                <a16:creationId xmlns:a16="http://schemas.microsoft.com/office/drawing/2014/main" xmlns="" id="{A6F177AF-B7A6-49B5-AFEB-ACC2F47C45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112" t="36890" r="32848" b="2444"/>
          <a:stretch/>
        </p:blipFill>
        <p:spPr>
          <a:xfrm>
            <a:off x="4231915" y="2514466"/>
            <a:ext cx="2857501" cy="4160520"/>
          </a:xfrm>
          <a:prstGeom prst="rect">
            <a:avLst/>
          </a:prstGeom>
        </p:spPr>
      </p:pic>
      <p:pic>
        <p:nvPicPr>
          <p:cNvPr id="2" name="5cd2f624bc915">
            <a:hlinkClick r:id="" action="ppaction://media"/>
            <a:extLst>
              <a:ext uri="{FF2B5EF4-FFF2-40B4-BE49-F238E27FC236}">
                <a16:creationId xmlns:a16="http://schemas.microsoft.com/office/drawing/2014/main" xmlns="" id="{0737D4DC-99CF-4BA2-9076-3D987190ED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8915" y="-487363"/>
            <a:ext cx="487363" cy="487363"/>
          </a:xfrm>
          <a:prstGeom prst="rect">
            <a:avLst/>
          </a:prstGeom>
        </p:spPr>
      </p:pic>
      <p:sp>
        <p:nvSpPr>
          <p:cNvPr id="10" name="文本框 9">
            <a:extLst>
              <a:ext uri="{FF2B5EF4-FFF2-40B4-BE49-F238E27FC236}">
                <a16:creationId xmlns:a16="http://schemas.microsoft.com/office/drawing/2014/main" xmlns="" id="{D812DC7F-83B9-4C82-B069-E1E381C6D6E6}"/>
              </a:ext>
            </a:extLst>
          </p:cNvPr>
          <p:cNvSpPr txBox="1"/>
          <p:nvPr/>
        </p:nvSpPr>
        <p:spPr>
          <a:xfrm>
            <a:off x="4427055" y="1560359"/>
            <a:ext cx="498198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smtClean="0">
                <a:solidFill>
                  <a:prstClr val="black">
                    <a:lumMod val="75000"/>
                    <a:lumOff val="25000"/>
                  </a:prstClr>
                </a:solidFill>
                <a:latin typeface="Times New Roman" pitchFamily="18" charset="0"/>
                <a:ea typeface="字魂17号-萌趣果冻体" panose="02000000000000000000" pitchFamily="2" charset="-122"/>
                <a:cs typeface="Times New Roman" pitchFamily="18" charset="0"/>
              </a:rPr>
              <a:t>1. Hãy dũng cảm nhận lỗi khi mắc lỗi em nhé</a:t>
            </a:r>
            <a:endParaRPr kumimoji="0" lang="zh-CN" altLang="en-US" sz="28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endParaRPr>
          </a:p>
        </p:txBody>
      </p:sp>
      <p:pic>
        <p:nvPicPr>
          <p:cNvPr id="12" name="图片 11">
            <a:extLst>
              <a:ext uri="{FF2B5EF4-FFF2-40B4-BE49-F238E27FC236}">
                <a16:creationId xmlns:a16="http://schemas.microsoft.com/office/drawing/2014/main" xmlns="" id="{A0685C41-D465-4512-B9F6-8A38B1A4D0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xmlns="" id="{F7F8C48D-A559-4113-AD18-8377F23E90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4" name="图片 13">
            <a:extLst>
              <a:ext uri="{FF2B5EF4-FFF2-40B4-BE49-F238E27FC236}">
                <a16:creationId xmlns:a16="http://schemas.microsoft.com/office/drawing/2014/main" xmlns="" id="{056D3FB5-EE6C-42D5-BAF1-CBDE76A239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839" t="37182" b="40736"/>
          <a:stretch/>
        </p:blipFill>
        <p:spPr>
          <a:xfrm>
            <a:off x="8852291" y="3755627"/>
            <a:ext cx="1765424" cy="1514322"/>
          </a:xfrm>
          <a:prstGeom prst="rect">
            <a:avLst/>
          </a:prstGeom>
        </p:spPr>
      </p:pic>
      <p:pic>
        <p:nvPicPr>
          <p:cNvPr id="6" name="图片 5">
            <a:extLst>
              <a:ext uri="{FF2B5EF4-FFF2-40B4-BE49-F238E27FC236}">
                <a16:creationId xmlns:a16="http://schemas.microsoft.com/office/drawing/2014/main" xmlns="" id="{8ABB6C04-5D18-4F0B-97A7-B125A15835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416" t="38890" r="8544" b="444"/>
          <a:stretch/>
        </p:blipFill>
        <p:spPr>
          <a:xfrm>
            <a:off x="9641521" y="3189689"/>
            <a:ext cx="2857501" cy="4160520"/>
          </a:xfrm>
          <a:prstGeom prst="rect">
            <a:avLst/>
          </a:prstGeom>
        </p:spPr>
      </p:pic>
      <p:sp>
        <p:nvSpPr>
          <p:cNvPr id="11" name="文本框 9">
            <a:extLst>
              <a:ext uri="{FF2B5EF4-FFF2-40B4-BE49-F238E27FC236}">
                <a16:creationId xmlns:a16="http://schemas.microsoft.com/office/drawing/2014/main" xmlns="" id="{D812DC7F-83B9-4C82-B069-E1E381C6D6E6}"/>
              </a:ext>
            </a:extLst>
          </p:cNvPr>
          <p:cNvSpPr txBox="1"/>
          <p:nvPr/>
        </p:nvSpPr>
        <p:spPr>
          <a:xfrm>
            <a:off x="126725" y="334690"/>
            <a:ext cx="33718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000" b="1" smtClean="0">
                <a:solidFill>
                  <a:srgbClr val="FF0000"/>
                </a:solidFill>
                <a:latin typeface="Times New Roman" pitchFamily="18" charset="0"/>
                <a:ea typeface="字魂17号-萌趣果冻体" panose="02000000000000000000" pitchFamily="2" charset="-122"/>
                <a:cs typeface="Times New Roman" pitchFamily="18" charset="0"/>
              </a:rPr>
              <a:t>Vận dụng</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字魂17号-萌趣果冻体" panose="02000000000000000000" pitchFamily="2" charset="-122"/>
              <a:cs typeface="Times New Roman" pitchFamily="18" charset="0"/>
            </a:endParaRPr>
          </a:p>
        </p:txBody>
      </p:sp>
      <p:sp>
        <p:nvSpPr>
          <p:cNvPr id="15" name="文本框 9">
            <a:extLst>
              <a:ext uri="{FF2B5EF4-FFF2-40B4-BE49-F238E27FC236}">
                <a16:creationId xmlns:a16="http://schemas.microsoft.com/office/drawing/2014/main" xmlns="" id="{D812DC7F-83B9-4C82-B069-E1E381C6D6E6}"/>
              </a:ext>
            </a:extLst>
          </p:cNvPr>
          <p:cNvSpPr txBox="1"/>
          <p:nvPr/>
        </p:nvSpPr>
        <p:spPr>
          <a:xfrm>
            <a:off x="5491263" y="2712635"/>
            <a:ext cx="503096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smtClean="0">
                <a:solidFill>
                  <a:prstClr val="black">
                    <a:lumMod val="75000"/>
                    <a:lumOff val="25000"/>
                  </a:prstClr>
                </a:solidFill>
                <a:latin typeface="Times New Roman" pitchFamily="18" charset="0"/>
                <a:ea typeface="字魂17号-萌趣果冻体" panose="02000000000000000000" pitchFamily="2" charset="-122"/>
                <a:cs typeface="Times New Roman" pitchFamily="18" charset="0"/>
              </a:rPr>
              <a:t>2. Chuẩn bị bài sau: Cuộc họp của chữ viết</a:t>
            </a:r>
            <a:endParaRPr kumimoji="0" lang="zh-CN" altLang="en-US" sz="2800" b="1" i="0" u="none" strike="noStrike" kern="1200" cap="none" spc="0" normalizeH="0" baseline="0" noProof="0" dirty="0">
              <a:ln>
                <a:noFill/>
              </a:ln>
              <a:solidFill>
                <a:prstClr val="black">
                  <a:lumMod val="75000"/>
                  <a:lumOff val="25000"/>
                </a:prstClr>
              </a:solidFill>
              <a:effectLst/>
              <a:uLnTx/>
              <a:uFillTx/>
              <a:latin typeface="Times New Roman" pitchFamily="18" charset="0"/>
              <a:ea typeface="字魂17号-萌趣果冻体" panose="02000000000000000000" pitchFamily="2" charset="-122"/>
              <a:cs typeface="Times New Roman" pitchFamily="18" charset="0"/>
            </a:endParaRPr>
          </a:p>
        </p:txBody>
      </p:sp>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xmlns="" id="{EF497B35-CD0B-4535-8905-9D80A35AC13A}"/>
              </a:ext>
            </a:extLst>
          </p:cNvPr>
          <p:cNvPicPr>
            <a:picLocks noChangeAspect="1"/>
          </p:cNvPicPr>
          <p:nvPr/>
        </p:nvPicPr>
        <p:blipFill>
          <a:blip r:embed="rId3"/>
          <a:stretch>
            <a:fillRect/>
          </a:stretch>
        </p:blipFill>
        <p:spPr>
          <a:xfrm>
            <a:off x="2384" y="15086"/>
            <a:ext cx="12187231" cy="6857349"/>
          </a:xfrm>
          <a:prstGeom prst="rect">
            <a:avLst/>
          </a:prstGeom>
        </p:spPr>
      </p:pic>
      <p:sp>
        <p:nvSpPr>
          <p:cNvPr id="61" name="矩形 60">
            <a:extLst>
              <a:ext uri="{FF2B5EF4-FFF2-40B4-BE49-F238E27FC236}">
                <a16:creationId xmlns:a16="http://schemas.microsoft.com/office/drawing/2014/main" xmlns="" id="{E9433189-B2F0-42EC-B75A-56BA6D25A182}"/>
              </a:ext>
            </a:extLst>
          </p:cNvPr>
          <p:cNvSpPr/>
          <p:nvPr/>
        </p:nvSpPr>
        <p:spPr>
          <a:xfrm>
            <a:off x="412431" y="1438889"/>
            <a:ext cx="11367136" cy="4739870"/>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51" name="矩形 47"/>
          <p:cNvSpPr>
            <a:spLocks noChangeArrowheads="1"/>
          </p:cNvSpPr>
          <p:nvPr/>
        </p:nvSpPr>
        <p:spPr bwMode="auto">
          <a:xfrm>
            <a:off x="6399848" y="2017774"/>
            <a:ext cx="2843104" cy="43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5" name="矩形 47"/>
          <p:cNvSpPr>
            <a:spLocks noChangeArrowheads="1"/>
          </p:cNvSpPr>
          <p:nvPr/>
        </p:nvSpPr>
        <p:spPr bwMode="auto">
          <a:xfrm>
            <a:off x="6399846" y="3952424"/>
            <a:ext cx="2863530"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nvGrpSpPr>
          <p:cNvPr id="5" name="组合 43"/>
          <p:cNvGrpSpPr/>
          <p:nvPr/>
        </p:nvGrpSpPr>
        <p:grpSpPr>
          <a:xfrm>
            <a:off x="3757638" y="1418279"/>
            <a:ext cx="7483579" cy="3972799"/>
            <a:chOff x="-801959" y="2301324"/>
            <a:chExt cx="14430523" cy="3972792"/>
          </a:xfrm>
        </p:grpSpPr>
        <p:sp>
          <p:nvSpPr>
            <p:cNvPr id="56" name="矩形 55"/>
            <p:cNvSpPr/>
            <p:nvPr/>
          </p:nvSpPr>
          <p:spPr>
            <a:xfrm>
              <a:off x="-801959" y="2301324"/>
              <a:ext cx="14430523" cy="984835"/>
            </a:xfrm>
            <a:prstGeom prst="rect">
              <a:avLst/>
            </a:prstGeom>
          </p:spPr>
          <p:txBody>
            <a:bodyPr wrap="square" lIns="121870" tIns="60936" rIns="121870" bIns="60936">
              <a:spAutoFit/>
            </a:bodyPr>
            <a:lstStyle/>
            <a:p>
              <a:pPr defTabSz="609402"/>
              <a:r>
                <a:rPr lang="en-US" altLang="zh-CN" sz="2800" b="1" smtClean="0">
                  <a:solidFill>
                    <a:srgbClr val="6BB76D"/>
                  </a:solidFill>
                  <a:latin typeface="Times New Roman"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Đọc trôi chảy, đúng giọng đọc của bài. Hiểu nội dung bài.</a:t>
              </a:r>
              <a:endParaRPr lang="en-US" altLang="zh-CN" sz="2800" b="1" dirty="0">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7" name="矩形 47"/>
            <p:cNvSpPr>
              <a:spLocks noChangeArrowheads="1"/>
            </p:cNvSpPr>
            <p:nvPr/>
          </p:nvSpPr>
          <p:spPr bwMode="auto">
            <a:xfrm>
              <a:off x="4911768" y="5843278"/>
              <a:ext cx="6253537"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sp>
        <p:nvSpPr>
          <p:cNvPr id="17" name="Oval 35"/>
          <p:cNvSpPr/>
          <p:nvPr/>
        </p:nvSpPr>
        <p:spPr>
          <a:xfrm>
            <a:off x="3253051" y="1699870"/>
            <a:ext cx="192663"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2" name="Oval 51"/>
          <p:cNvSpPr/>
          <p:nvPr/>
        </p:nvSpPr>
        <p:spPr>
          <a:xfrm>
            <a:off x="3090438" y="2848615"/>
            <a:ext cx="192663" cy="192723"/>
          </a:xfrm>
          <a:prstGeom prst="ellipse">
            <a:avLst/>
          </a:prstGeom>
          <a:solidFill>
            <a:schemeClr val="bg1">
              <a:lumMod val="9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7" name="Oval 64"/>
          <p:cNvSpPr/>
          <p:nvPr/>
        </p:nvSpPr>
        <p:spPr>
          <a:xfrm>
            <a:off x="3216569" y="4071481"/>
            <a:ext cx="192663"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nvGrpSpPr>
          <p:cNvPr id="10" name="组合 1"/>
          <p:cNvGrpSpPr/>
          <p:nvPr/>
        </p:nvGrpSpPr>
        <p:grpSpPr>
          <a:xfrm>
            <a:off x="517190" y="1475856"/>
            <a:ext cx="2699379" cy="657437"/>
            <a:chOff x="1361399" y="1508768"/>
            <a:chExt cx="3098410" cy="971355"/>
          </a:xfrm>
        </p:grpSpPr>
        <p:grpSp>
          <p:nvGrpSpPr>
            <p:cNvPr id="11"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5865"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7" name="Round Same Side Corner Rectangle 23"/>
              <p:cNvSpPr/>
              <p:nvPr/>
            </p:nvSpPr>
            <p:spPr>
              <a:xfrm rot="16200000">
                <a:off x="1080978" y="1406206"/>
                <a:ext cx="762001" cy="460857"/>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799"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01</a:t>
                </a:r>
              </a:p>
            </p:txBody>
          </p:sp>
          <p:cxnSp>
            <p:nvCxnSpPr>
              <p:cNvPr id="8" name="Straight Connector 24"/>
              <p:cNvCxnSpPr/>
              <p:nvPr/>
            </p:nvCxnSpPr>
            <p:spPr>
              <a:xfrm flipV="1">
                <a:off x="2991445" y="1635330"/>
                <a:ext cx="670723"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62510" tIns="81255" rIns="162510" bIns="81255" numCol="1" anchor="t" anchorCtr="0" compatLnSpc="1"/>
            <a:lstStyle/>
            <a:p>
              <a:pPr defTabSz="609402"/>
              <a:endParaRPr lang="en-US" sz="3199" dirty="0">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nvGrpSpPr>
          <p:cNvPr id="12" name="组合 3"/>
          <p:cNvGrpSpPr/>
          <p:nvPr/>
        </p:nvGrpSpPr>
        <p:grpSpPr>
          <a:xfrm>
            <a:off x="489411" y="3842795"/>
            <a:ext cx="2701602" cy="657438"/>
            <a:chOff x="1358843" y="4069078"/>
            <a:chExt cx="3100964" cy="971356"/>
          </a:xfrm>
        </p:grpSpPr>
        <p:grpSp>
          <p:nvGrpSpPr>
            <p:cNvPr id="13"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0" name="Round Same Side Corner Rectangle 49"/>
              <p:cNvSpPr/>
              <p:nvPr/>
            </p:nvSpPr>
            <p:spPr>
              <a:xfrm rot="16200000">
                <a:off x="1078974" y="1406206"/>
                <a:ext cx="762001" cy="460857"/>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666"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03</a:t>
                </a:r>
              </a:p>
            </p:txBody>
          </p:sp>
          <p:cxnSp>
            <p:nvCxnSpPr>
              <p:cNvPr id="21" name="Straight Connector 50"/>
              <p:cNvCxnSpPr/>
              <p:nvPr/>
            </p:nvCxnSpPr>
            <p:spPr>
              <a:xfrm>
                <a:off x="2991444" y="1635265"/>
                <a:ext cx="670724" cy="1"/>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62510" tIns="81255" rIns="162510" bIns="81255" numCol="1" anchor="t" anchorCtr="0" compatLnSpc="1"/>
            <a:lstStyle/>
            <a:p>
              <a:pPr defTabSz="609402"/>
              <a:endParaRPr lang="en-US" sz="2399" dirty="0">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nvGrpSpPr>
          <p:cNvPr id="18" name="组合 2"/>
          <p:cNvGrpSpPr/>
          <p:nvPr/>
        </p:nvGrpSpPr>
        <p:grpSpPr>
          <a:xfrm>
            <a:off x="489411" y="2620318"/>
            <a:ext cx="2699376" cy="657438"/>
            <a:chOff x="1361399" y="2788923"/>
            <a:chExt cx="3098408" cy="971356"/>
          </a:xfrm>
        </p:grpSpPr>
        <p:grpSp>
          <p:nvGrpSpPr>
            <p:cNvPr id="2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5" name="Round Same Side Corner Rectangle 33"/>
              <p:cNvSpPr/>
              <p:nvPr/>
            </p:nvSpPr>
            <p:spPr>
              <a:xfrm rot="16200000">
                <a:off x="1080977" y="1406206"/>
                <a:ext cx="762001" cy="460857"/>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666"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02</a:t>
                </a:r>
              </a:p>
            </p:txBody>
          </p:sp>
          <p:cxnSp>
            <p:nvCxnSpPr>
              <p:cNvPr id="16" name="Straight Connector 34"/>
              <p:cNvCxnSpPr/>
              <p:nvPr/>
            </p:nvCxnSpPr>
            <p:spPr>
              <a:xfrm>
                <a:off x="2991446" y="1631929"/>
                <a:ext cx="670719"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62510" tIns="81255" rIns="162510" bIns="81255" numCol="1" anchor="t" anchorCtr="0" compatLnSpc="1"/>
            <a:lstStyle/>
            <a:p>
              <a:pPr defTabSz="609402"/>
              <a:endParaRPr lang="id-ID" sz="2399">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sp>
        <p:nvSpPr>
          <p:cNvPr id="46" name="TextBox 33"/>
          <p:cNvSpPr txBox="1"/>
          <p:nvPr/>
        </p:nvSpPr>
        <p:spPr>
          <a:xfrm>
            <a:off x="3656203" y="187852"/>
            <a:ext cx="4055862" cy="769413"/>
          </a:xfrm>
          <a:prstGeom prst="rect">
            <a:avLst/>
          </a:prstGeom>
          <a:noFill/>
        </p:spPr>
        <p:txBody>
          <a:bodyPr wrap="none" lIns="91412" tIns="45706" rIns="91412" bIns="45706" rtlCol="0">
            <a:spAutoFit/>
          </a:bodyPr>
          <a:lstStyle/>
          <a:p>
            <a:pPr algn="ctr" defTabSz="609402"/>
            <a:r>
              <a:rPr lang="en-US" altLang="zh-CN" sz="4400" b="1" smtClean="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Yêu cầu cần đạt</a:t>
            </a:r>
            <a:endParaRPr lang="zh-CN" altLang="en-US" sz="4400" b="1" dirty="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8" name="矩形 55"/>
          <p:cNvSpPr/>
          <p:nvPr/>
        </p:nvSpPr>
        <p:spPr>
          <a:xfrm>
            <a:off x="3757637" y="2604894"/>
            <a:ext cx="7483579" cy="984837"/>
          </a:xfrm>
          <a:prstGeom prst="rect">
            <a:avLst/>
          </a:prstGeom>
        </p:spPr>
        <p:txBody>
          <a:bodyPr wrap="square" lIns="121870" tIns="60936" rIns="121870" bIns="60936">
            <a:spAutoFit/>
          </a:bodyPr>
          <a:lstStyle/>
          <a:p>
            <a:pPr defTabSz="609402"/>
            <a:r>
              <a:rPr lang="en-US" altLang="zh-CN" sz="2800" b="1" smtClean="0">
                <a:solidFill>
                  <a:srgbClr val="6BB76D"/>
                </a:solidFill>
                <a:latin typeface="Times New Roman"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Vận dụng  bài tập đọc vào việc nói, viết, kể chuyện</a:t>
            </a:r>
            <a:endParaRPr lang="en-US" altLang="zh-CN" sz="2800" b="1" dirty="0">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9" name="矩形 55"/>
          <p:cNvSpPr/>
          <p:nvPr/>
        </p:nvSpPr>
        <p:spPr>
          <a:xfrm>
            <a:off x="3656202" y="3893357"/>
            <a:ext cx="7483579" cy="553949"/>
          </a:xfrm>
          <a:prstGeom prst="rect">
            <a:avLst/>
          </a:prstGeom>
        </p:spPr>
        <p:txBody>
          <a:bodyPr wrap="square" lIns="121870" tIns="60936" rIns="121870" bIns="60936">
            <a:spAutoFit/>
          </a:bodyPr>
          <a:lstStyle/>
          <a:p>
            <a:pPr defTabSz="609402"/>
            <a:r>
              <a:rPr lang="en-US" altLang="zh-CN" sz="2800" b="1" smtClean="0">
                <a:solidFill>
                  <a:srgbClr val="6BB76D"/>
                </a:solidFill>
                <a:latin typeface="Times New Roman"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Phát triển phẩm chất dũng cảm, tự tin</a:t>
            </a:r>
            <a:endParaRPr lang="en-US" altLang="zh-CN" sz="2800" b="1" dirty="0">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Tree>
    <p:extLst>
      <p:ext uri="{BB962C8B-B14F-4D97-AF65-F5344CB8AC3E}">
        <p14:creationId xmlns:p14="http://schemas.microsoft.com/office/powerpoint/2010/main" val="2857163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400" fill="hold"/>
                                        <p:tgtEl>
                                          <p:spTgt spid="10"/>
                                        </p:tgtEl>
                                        <p:attrNameLst>
                                          <p:attrName>ppt_x</p:attrName>
                                        </p:attrNameLst>
                                      </p:cBhvr>
                                      <p:tavLst>
                                        <p:tav tm="0">
                                          <p:val>
                                            <p:strVal val="0-#ppt_w/2"/>
                                          </p:val>
                                        </p:tav>
                                        <p:tav tm="100000">
                                          <p:val>
                                            <p:strVal val="#ppt_x"/>
                                          </p:val>
                                        </p:tav>
                                      </p:tavLst>
                                    </p:anim>
                                    <p:anim calcmode="lin" valueType="num">
                                      <p:cBhvr additive="base">
                                        <p:cTn id="8" dur="4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accel="5000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400" fill="hold"/>
                                        <p:tgtEl>
                                          <p:spTgt spid="18"/>
                                        </p:tgtEl>
                                        <p:attrNameLst>
                                          <p:attrName>ppt_x</p:attrName>
                                        </p:attrNameLst>
                                      </p:cBhvr>
                                      <p:tavLst>
                                        <p:tav tm="0">
                                          <p:val>
                                            <p:strVal val="0-#ppt_w/2"/>
                                          </p:val>
                                        </p:tav>
                                        <p:tav tm="100000">
                                          <p:val>
                                            <p:strVal val="#ppt_x"/>
                                          </p:val>
                                        </p:tav>
                                      </p:tavLst>
                                    </p:anim>
                                    <p:anim calcmode="lin" valueType="num">
                                      <p:cBhvr additive="base">
                                        <p:cTn id="13" dur="4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800"/>
                            </p:stCondLst>
                            <p:childTnLst>
                              <p:par>
                                <p:cTn id="15" presetID="2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par>
                          <p:cTn id="19" fill="hold">
                            <p:stCondLst>
                              <p:cond delay="1300"/>
                            </p:stCondLst>
                            <p:childTnLst>
                              <p:par>
                                <p:cTn id="20" presetID="2" presetClass="entr" presetSubtype="8" accel="5000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400" fill="hold"/>
                                        <p:tgtEl>
                                          <p:spTgt spid="12"/>
                                        </p:tgtEl>
                                        <p:attrNameLst>
                                          <p:attrName>ppt_x</p:attrName>
                                        </p:attrNameLst>
                                      </p:cBhvr>
                                      <p:tavLst>
                                        <p:tav tm="0">
                                          <p:val>
                                            <p:strVal val="0-#ppt_w/2"/>
                                          </p:val>
                                        </p:tav>
                                        <p:tav tm="100000">
                                          <p:val>
                                            <p:strVal val="#ppt_x"/>
                                          </p:val>
                                        </p:tav>
                                      </p:tavLst>
                                    </p:anim>
                                    <p:anim calcmode="lin" valueType="num">
                                      <p:cBhvr additive="base">
                                        <p:cTn id="23" dur="4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700"/>
                            </p:stCondLst>
                            <p:childTnLst>
                              <p:par>
                                <p:cTn id="25" presetID="23"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childTnLst>
                                </p:cTn>
                              </p:par>
                            </p:childTnLst>
                          </p:cTn>
                        </p:par>
                        <p:par>
                          <p:cTn id="29" fill="hold">
                            <p:stCondLst>
                              <p:cond delay="2200"/>
                            </p:stCondLst>
                            <p:childTnLst>
                              <p:par>
                                <p:cTn id="30" presetID="23" presetClass="entr" presetSubtype="16"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childTnLst>
                                </p:cTn>
                              </p:par>
                            </p:childTnLst>
                          </p:cTn>
                        </p:par>
                        <p:par>
                          <p:cTn id="34" fill="hold">
                            <p:stCondLst>
                              <p:cond delay="2700"/>
                            </p:stCondLst>
                            <p:childTnLst>
                              <p:par>
                                <p:cTn id="35" presetID="12" presetClass="entr" presetSubtype="2"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ppt_x</p:attrName>
                                        </p:attrNameLst>
                                      </p:cBhvr>
                                      <p:tavLst>
                                        <p:tav tm="0">
                                          <p:val>
                                            <p:strVal val="#ppt_x+#ppt_w*1.125000"/>
                                          </p:val>
                                        </p:tav>
                                        <p:tav tm="100000">
                                          <p:val>
                                            <p:strVal val="#ppt_x"/>
                                          </p:val>
                                        </p:tav>
                                      </p:tavLst>
                                    </p:anim>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E1E9CAC-DB24-46DF-BD0B-72A1B729D2D1}"/>
              </a:ext>
            </a:extLst>
          </p:cNvPr>
          <p:cNvSpPr txBox="1"/>
          <p:nvPr/>
        </p:nvSpPr>
        <p:spPr>
          <a:xfrm>
            <a:off x="0" y="181957"/>
            <a:ext cx="12192000" cy="6494085"/>
          </a:xfrm>
          <a:prstGeom prst="rect">
            <a:avLst/>
          </a:prstGeom>
          <a:noFill/>
        </p:spPr>
        <p:txBody>
          <a:bodyPr wrap="square" lIns="91440" tIns="45720" rIns="91440" bIns="45720" anchor="t">
            <a:spAutoFit/>
          </a:bodyPr>
          <a:lstStyle/>
          <a:p>
            <a:endParaRPr lang="vi-VN" sz="2400" dirty="0">
              <a:latin typeface="+mj-lt"/>
            </a:endParaRPr>
          </a:p>
          <a:p>
            <a:pPr algn="just"/>
            <a:r>
              <a:rPr lang="vi-VN" sz="2800" dirty="0">
                <a:latin typeface="Times New Roman"/>
                <a:cs typeface="Times New Roman"/>
              </a:rPr>
              <a:t>1. </a:t>
            </a:r>
            <a:r>
              <a:rPr lang="vi-VN" sz="2800" dirty="0" err="1">
                <a:latin typeface="Times New Roman"/>
                <a:cs typeface="Times New Roman"/>
              </a:rPr>
              <a:t>Bắn</a:t>
            </a:r>
            <a:r>
              <a:rPr lang="vi-VN" sz="2800" dirty="0">
                <a:latin typeface="Times New Roman"/>
                <a:cs typeface="Times New Roman"/>
              </a:rPr>
              <a:t> thêm </a:t>
            </a:r>
            <a:r>
              <a:rPr lang="vi-VN" sz="2800" dirty="0" err="1">
                <a:latin typeface="Times New Roman"/>
                <a:cs typeface="Times New Roman"/>
              </a:rPr>
              <a:t>một</a:t>
            </a:r>
            <a:r>
              <a:rPr lang="vi-VN" sz="2800" dirty="0">
                <a:latin typeface="Times New Roman"/>
                <a:cs typeface="Times New Roman"/>
              </a:rPr>
              <a:t> </a:t>
            </a:r>
            <a:r>
              <a:rPr lang="vi-VN" sz="2800" dirty="0" err="1">
                <a:latin typeface="Times New Roman"/>
                <a:cs typeface="Times New Roman"/>
              </a:rPr>
              <a:t>loạt</a:t>
            </a:r>
            <a:r>
              <a:rPr lang="vi-VN" sz="2800" dirty="0">
                <a:latin typeface="Times New Roman"/>
                <a:cs typeface="Times New Roman"/>
              </a:rPr>
              <a:t> </a:t>
            </a:r>
            <a:r>
              <a:rPr lang="vi-VN" sz="2800" dirty="0" err="1">
                <a:latin typeface="Times New Roman"/>
                <a:cs typeface="Times New Roman"/>
              </a:rPr>
              <a:t>đạn</a:t>
            </a:r>
            <a:r>
              <a:rPr lang="vi-VN" sz="2800" dirty="0">
                <a:latin typeface="Times New Roman"/>
                <a:cs typeface="Times New Roman"/>
              </a:rPr>
              <a:t> </a:t>
            </a:r>
            <a:r>
              <a:rPr lang="vi-VN" sz="2800" dirty="0" err="1">
                <a:latin typeface="Times New Roman"/>
                <a:cs typeface="Times New Roman"/>
              </a:rPr>
              <a:t>mà</a:t>
            </a:r>
            <a:r>
              <a:rPr lang="vi-VN" sz="2800" dirty="0">
                <a:latin typeface="Times New Roman"/>
                <a:cs typeface="Times New Roman"/>
              </a:rPr>
              <a:t> </a:t>
            </a:r>
            <a:r>
              <a:rPr lang="vi-VN" sz="2800" dirty="0" err="1">
                <a:latin typeface="Times New Roman"/>
                <a:cs typeface="Times New Roman"/>
              </a:rPr>
              <a:t>vẫn</a:t>
            </a:r>
            <a:r>
              <a:rPr lang="vi-VN" sz="2800" dirty="0">
                <a:latin typeface="Times New Roman"/>
                <a:cs typeface="Times New Roman"/>
              </a:rPr>
              <a:t> không </a:t>
            </a:r>
            <a:r>
              <a:rPr lang="vi-VN" sz="2800" dirty="0" err="1">
                <a:latin typeface="Times New Roman"/>
                <a:cs typeface="Times New Roman"/>
              </a:rPr>
              <a:t>diệt</a:t>
            </a:r>
            <a:r>
              <a:rPr lang="vi-VN" sz="2800" dirty="0">
                <a:latin typeface="Times New Roman"/>
                <a:cs typeface="Times New Roman"/>
              </a:rPr>
              <a:t> </a:t>
            </a:r>
            <a:r>
              <a:rPr lang="vi-VN" sz="2800" dirty="0" err="1">
                <a:latin typeface="Times New Roman"/>
                <a:cs typeface="Times New Roman"/>
              </a:rPr>
              <a:t>được</a:t>
            </a:r>
            <a:r>
              <a:rPr lang="vi-VN" sz="2800" dirty="0">
                <a:latin typeface="Times New Roman"/>
                <a:cs typeface="Times New Roman"/>
              </a:rPr>
              <a:t> </a:t>
            </a:r>
            <a:r>
              <a:rPr lang="vi-VN" sz="2800" dirty="0" err="1">
                <a:latin typeface="Times New Roman"/>
                <a:cs typeface="Times New Roman"/>
              </a:rPr>
              <a:t>máy</a:t>
            </a:r>
            <a:r>
              <a:rPr lang="vi-VN" sz="2800" dirty="0">
                <a:latin typeface="Times New Roman"/>
                <a:cs typeface="Times New Roman"/>
              </a:rPr>
              <a:t> bay </a:t>
            </a:r>
            <a:r>
              <a:rPr lang="vi-VN" sz="2800" dirty="0" err="1">
                <a:latin typeface="Times New Roman"/>
                <a:cs typeface="Times New Roman"/>
              </a:rPr>
              <a:t>địch</a:t>
            </a:r>
            <a:r>
              <a:rPr lang="vi-VN" sz="2800" dirty="0">
                <a:latin typeface="Times New Roman"/>
                <a:cs typeface="Times New Roman"/>
              </a:rPr>
              <a:t>, viên </a:t>
            </a:r>
            <a:r>
              <a:rPr lang="vi-VN" sz="2800" dirty="0" err="1">
                <a:latin typeface="Times New Roman"/>
                <a:cs typeface="Times New Roman"/>
              </a:rPr>
              <a:t>tướng</a:t>
            </a:r>
            <a:r>
              <a:rPr lang="vi-VN" sz="2800" dirty="0">
                <a:latin typeface="Times New Roman"/>
                <a:cs typeface="Times New Roman"/>
              </a:rPr>
              <a:t> </a:t>
            </a:r>
            <a:r>
              <a:rPr lang="vi-VN" sz="2800" dirty="0" err="1">
                <a:latin typeface="Times New Roman"/>
                <a:cs typeface="Times New Roman"/>
              </a:rPr>
              <a:t>hạ</a:t>
            </a:r>
            <a:r>
              <a:rPr lang="vi-VN" sz="2800" dirty="0">
                <a:latin typeface="Times New Roman"/>
                <a:cs typeface="Times New Roman"/>
              </a:rPr>
              <a:t> </a:t>
            </a:r>
            <a:r>
              <a:rPr lang="vi-VN" sz="2800" dirty="0" err="1">
                <a:latin typeface="Times New Roman"/>
                <a:cs typeface="Times New Roman"/>
              </a:rPr>
              <a:t>lệnh</a:t>
            </a:r>
            <a:r>
              <a:rPr lang="en-US" sz="2800" dirty="0">
                <a:latin typeface="+mj-lt"/>
              </a:rPr>
              <a:t>:</a:t>
            </a:r>
            <a:endParaRPr lang="vi-VN" sz="2800" dirty="0">
              <a:latin typeface="+mj-lt"/>
            </a:endParaRPr>
          </a:p>
          <a:p>
            <a:pPr algn="just"/>
            <a:r>
              <a:rPr lang="en-US" sz="2800" dirty="0">
                <a:latin typeface="+mj-lt"/>
              </a:rPr>
              <a:t>    </a:t>
            </a:r>
            <a:r>
              <a:rPr lang="vi-VN" sz="2800" dirty="0">
                <a:latin typeface="+mj-lt"/>
              </a:rPr>
              <a:t>- Vượt rào, bắt sống nó !</a:t>
            </a:r>
          </a:p>
          <a:p>
            <a:pPr algn="just"/>
            <a:r>
              <a:rPr lang="vi-VN" sz="2800" dirty="0">
                <a:latin typeface="+mj-lt"/>
              </a:rPr>
              <a:t>    Hàng rào là những cây nứa tép dựng xiên ô quả trám. Cậu lính bé nhất nhìn thủ lĩnh, ngập ngừng :</a:t>
            </a:r>
          </a:p>
          <a:p>
            <a:pPr algn="just"/>
            <a:r>
              <a:rPr lang="en-US" sz="2800" dirty="0">
                <a:latin typeface="+mj-lt"/>
              </a:rPr>
              <a:t>    </a:t>
            </a:r>
            <a:r>
              <a:rPr lang="vi-VN" sz="2800" dirty="0">
                <a:latin typeface="+mj-lt"/>
              </a:rPr>
              <a:t>- Chui vào à ?</a:t>
            </a:r>
          </a:p>
          <a:p>
            <a:pPr algn="just"/>
            <a:r>
              <a:rPr lang="vi-VN" sz="2800" dirty="0">
                <a:latin typeface="+mj-lt"/>
              </a:rPr>
              <a:t>    Nghe tiếng "chui", viên tướng thấy chối tai : </a:t>
            </a:r>
          </a:p>
          <a:p>
            <a:pPr algn="just"/>
            <a:r>
              <a:rPr lang="en-US" sz="2800" dirty="0">
                <a:latin typeface="+mj-lt"/>
              </a:rPr>
              <a:t>    </a:t>
            </a:r>
            <a:r>
              <a:rPr lang="vi-VN" sz="2800" dirty="0">
                <a:latin typeface="+mj-lt"/>
              </a:rPr>
              <a:t>- Chỉ những thằng hèn mới chui.</a:t>
            </a:r>
          </a:p>
          <a:p>
            <a:pPr algn="just"/>
            <a:endParaRPr lang="vi-VN" sz="2800" dirty="0">
              <a:latin typeface="+mj-lt"/>
            </a:endParaRPr>
          </a:p>
          <a:p>
            <a:pPr algn="just"/>
            <a:r>
              <a:rPr lang="vi-VN" sz="2800" dirty="0">
                <a:latin typeface="+mj-lt"/>
              </a:rPr>
              <a:t>2. Cả tốp leo lên hàng rào, trừ chú lính nhỏ. Chú nhìn cái lỗ hổng dưới chân hàng rào rồi quyết định chui qua đó. Nhưng chú mới chui được nửa người thì hàng rào đổ.</a:t>
            </a:r>
            <a:r>
              <a:rPr lang="en-US" sz="2800" dirty="0">
                <a:latin typeface="+mj-lt"/>
              </a:rPr>
              <a:t> </a:t>
            </a:r>
            <a:r>
              <a:rPr lang="vi-VN" sz="2800" dirty="0">
                <a:latin typeface="+mj-lt"/>
              </a:rPr>
              <a:t>Tướng sĩ ngã đè lên luống hoa mười giờ.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à</a:t>
            </a:r>
            <a:r>
              <a:rPr lang="vi-VN" sz="2800" dirty="0">
                <a:latin typeface="+mj-lt"/>
              </a:rPr>
              <a:t>ng rào thì đè lên chú lính. </a:t>
            </a:r>
          </a:p>
          <a:p>
            <a:pPr algn="just"/>
            <a:r>
              <a:rPr lang="vi-VN" sz="2800" dirty="0">
                <a:latin typeface="+mj-lt"/>
              </a:rPr>
              <a:t>Chiếc máy bay (là một chú chuồn chuồn ngô) giật mình cất cánh. Quân tướng hoảng sợ lao ra khỏi vườn.</a:t>
            </a:r>
          </a:p>
        </p:txBody>
      </p:sp>
      <p:sp>
        <p:nvSpPr>
          <p:cNvPr id="6"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797879"/>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xmlns="" id="{E0FD7977-1F9D-4B1C-9FCC-7BACB1297C35}"/>
              </a:ext>
            </a:extLst>
          </p:cNvPr>
          <p:cNvSpPr txBox="1"/>
          <p:nvPr/>
        </p:nvSpPr>
        <p:spPr>
          <a:xfrm>
            <a:off x="52398" y="464512"/>
            <a:ext cx="12139602" cy="609397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600" dirty="0">
                <a:latin typeface="Times New Roman" panose="02020603050405020304" pitchFamily="18" charset="0"/>
                <a:cs typeface="Times New Roman" panose="02020603050405020304" pitchFamily="18" charset="0"/>
              </a:rPr>
              <a:t>3</a:t>
            </a:r>
            <a:r>
              <a:rPr lang="vi-VN" sz="2600" dirty="0">
                <a:latin typeface="Times New Roman" panose="02020603050405020304" pitchFamily="18" charset="0"/>
                <a:cs typeface="Times New Roman" panose="02020603050405020304" pitchFamily="18" charset="0"/>
              </a:rPr>
              <a:t>. Giờ học hôm sau, thầy giáo nghiêm giọng hỏi: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Hôm qua em nào phá đổ hàng rào, làm giập hoa trong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nhìn một lượt những gương mặt học trò, chờ đợi sự can đảm nhận lỗi. Chú lính nhỏ run lên. Chú sắp phun ra bí mật thì một cú véo nhắc chú ngồi </a:t>
            </a:r>
            <a:r>
              <a:rPr lang="en-US" sz="2600" dirty="0" err="1">
                <a:latin typeface="Times New Roman" panose="02020603050405020304" pitchFamily="18" charset="0"/>
                <a:cs typeface="Times New Roman" panose="02020603050405020304" pitchFamily="18" charset="0"/>
              </a:rPr>
              <a:t>im</a:t>
            </a:r>
            <a:r>
              <a:rPr lang="vi-VN"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Thầy giáo lắc đầu buồn bã :</a:t>
            </a:r>
          </a:p>
          <a:p>
            <a:pPr algn="just"/>
            <a:r>
              <a:rPr lang="en-US" sz="2600" dirty="0">
                <a:latin typeface="Times New Roman" panose="02020603050405020304" pitchFamily="18" charset="0"/>
                <a:cs typeface="Times New Roman" panose="02020603050405020304" pitchFamily="18" charset="0"/>
              </a:rPr>
              <a:t>    - </a:t>
            </a:r>
            <a:r>
              <a:rPr lang="vi-VN" sz="2600" dirty="0">
                <a:latin typeface="Times New Roman" panose="02020603050405020304" pitchFamily="18" charset="0"/>
                <a:cs typeface="Times New Roman" panose="02020603050405020304" pitchFamily="18" charset="0"/>
              </a:rPr>
              <a:t>Thầy mong em nào phạm lỗi sẽ sửa lại hàng rào và luống hoa.</a:t>
            </a:r>
            <a:endParaRPr lang="en-US" sz="2600" dirty="0">
              <a:latin typeface="Times New Roman" panose="02020603050405020304" pitchFamily="18" charset="0"/>
              <a:cs typeface="Times New Roman" panose="02020603050405020304" pitchFamily="18" charset="0"/>
            </a:endParaRPr>
          </a:p>
          <a:p>
            <a:pPr marL="285750" indent="-285750" algn="just">
              <a:buFontTx/>
              <a:buChar char="-"/>
            </a:pPr>
            <a:endParaRPr lang="vi-VN" sz="2600" dirty="0">
              <a:latin typeface="Times New Roman" panose="02020603050405020304" pitchFamily="18" charset="0"/>
              <a:cs typeface="Times New Roman" panose="02020603050405020304" pitchFamily="18" charset="0"/>
            </a:endParaRPr>
          </a:p>
          <a:p>
            <a:pPr algn="just"/>
            <a:r>
              <a:rPr lang="vi-VN" sz="2600" dirty="0">
                <a:latin typeface="Times New Roman" panose="02020603050405020304" pitchFamily="18" charset="0"/>
                <a:cs typeface="Times New Roman" panose="02020603050405020304" pitchFamily="18" charset="0"/>
              </a:rPr>
              <a:t>4. Khi tất cả túa ra khỏi lớp, chú lính nhỏ đợi viên tướng ở cửa, nói khẽ</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Ra vườn đi!”</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Viên tướng khoát tay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Về thôi !</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Nhưng như vậy là hèn.</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Nói rồi, chú lính quả quyết bước về phía vườn trường.</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Những người lính và viên tướng đứng sững lại nhìn chú lính nhỏ.</a:t>
            </a:r>
          </a:p>
          <a:p>
            <a:pPr algn="just"/>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Rồi, cả đội bước nhanh theo chú, như là bước theo một người chỉ huy dũng cảm.</a:t>
            </a:r>
          </a:p>
          <a:p>
            <a:pPr algn="r"/>
            <a:r>
              <a:rPr lang="vi-VN" sz="2600" i="1" dirty="0">
                <a:latin typeface="Times New Roman" panose="02020603050405020304" pitchFamily="18" charset="0"/>
                <a:cs typeface="Times New Roman" panose="02020603050405020304" pitchFamily="18" charset="0"/>
              </a:rPr>
              <a:t>Theo</a:t>
            </a:r>
            <a:r>
              <a:rPr lang="vi-VN" sz="2600" b="1" i="1" dirty="0">
                <a:latin typeface="Times New Roman" panose="02020603050405020304" pitchFamily="18" charset="0"/>
                <a:cs typeface="Times New Roman" panose="02020603050405020304" pitchFamily="18" charset="0"/>
              </a:rPr>
              <a:t> Đặng Ái</a:t>
            </a:r>
          </a:p>
        </p:txBody>
      </p:sp>
      <p:sp>
        <p:nvSpPr>
          <p:cNvPr id="3"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156629"/>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xmlns="" id="{EF497B35-CD0B-4535-8905-9D80A35AC13A}"/>
              </a:ext>
            </a:extLst>
          </p:cNvPr>
          <p:cNvPicPr>
            <a:picLocks noChangeAspect="1"/>
          </p:cNvPicPr>
          <p:nvPr/>
        </p:nvPicPr>
        <p:blipFill>
          <a:blip r:embed="rId3"/>
          <a:stretch>
            <a:fillRect/>
          </a:stretch>
        </p:blipFill>
        <p:spPr>
          <a:xfrm>
            <a:off x="2384" y="15086"/>
            <a:ext cx="12187231" cy="6857349"/>
          </a:xfrm>
          <a:prstGeom prst="rect">
            <a:avLst/>
          </a:prstGeom>
        </p:spPr>
      </p:pic>
      <p:sp>
        <p:nvSpPr>
          <p:cNvPr id="61" name="矩形 60">
            <a:extLst>
              <a:ext uri="{FF2B5EF4-FFF2-40B4-BE49-F238E27FC236}">
                <a16:creationId xmlns:a16="http://schemas.microsoft.com/office/drawing/2014/main" xmlns="" id="{E9433189-B2F0-42EC-B75A-56BA6D25A182}"/>
              </a:ext>
            </a:extLst>
          </p:cNvPr>
          <p:cNvSpPr/>
          <p:nvPr/>
        </p:nvSpPr>
        <p:spPr>
          <a:xfrm>
            <a:off x="489411" y="1438889"/>
            <a:ext cx="11367136" cy="4739870"/>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nvGrpSpPr>
          <p:cNvPr id="2" name="组合 40"/>
          <p:cNvGrpSpPr/>
          <p:nvPr/>
        </p:nvGrpSpPr>
        <p:grpSpPr>
          <a:xfrm>
            <a:off x="6399848" y="1580740"/>
            <a:ext cx="2911519" cy="867873"/>
            <a:chOff x="4911768" y="1576756"/>
            <a:chExt cx="6404019" cy="867871"/>
          </a:xfrm>
        </p:grpSpPr>
        <p:sp>
          <p:nvSpPr>
            <p:cNvPr id="50" name="矩形 49"/>
            <p:cNvSpPr/>
            <p:nvPr/>
          </p:nvSpPr>
          <p:spPr>
            <a:xfrm>
              <a:off x="4911768" y="1576756"/>
              <a:ext cx="6404019" cy="800169"/>
            </a:xfrm>
            <a:prstGeom prst="rect">
              <a:avLst/>
            </a:prstGeom>
          </p:spPr>
          <p:txBody>
            <a:bodyPr wrap="square" lIns="121870" tIns="60936" rIns="121870" bIns="60936">
              <a:spAutoFit/>
            </a:bodyPr>
            <a:lstStyle/>
            <a:p>
              <a:pPr defTabSz="609402"/>
              <a:r>
                <a:rPr lang="en-US" altLang="zh-CN" sz="4400" b="1" dirty="0" err="1">
                  <a:solidFill>
                    <a:srgbClr val="F0AD00"/>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loạt</a:t>
              </a:r>
              <a:r>
                <a:rPr lang="en-US" altLang="zh-CN" sz="4400" b="1" dirty="0">
                  <a:solidFill>
                    <a:srgbClr val="F0AD00"/>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srgbClr val="F0AD00"/>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đạn</a:t>
              </a:r>
              <a:endParaRPr lang="en-US" altLang="zh-CN" sz="4400" b="1" dirty="0">
                <a:solidFill>
                  <a:srgbClr val="F0AD00"/>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1" name="矩形 47"/>
            <p:cNvSpPr>
              <a:spLocks noChangeArrowheads="1"/>
            </p:cNvSpPr>
            <p:nvPr/>
          </p:nvSpPr>
          <p:spPr bwMode="auto">
            <a:xfrm>
              <a:off x="4911768" y="2013789"/>
              <a:ext cx="6253537"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grpSp>
        <p:nvGrpSpPr>
          <p:cNvPr id="3" name="组合 41"/>
          <p:cNvGrpSpPr/>
          <p:nvPr/>
        </p:nvGrpSpPr>
        <p:grpSpPr>
          <a:xfrm>
            <a:off x="6399846" y="2543259"/>
            <a:ext cx="2863530" cy="867873"/>
            <a:chOff x="4911768" y="2853252"/>
            <a:chExt cx="6253537" cy="867872"/>
          </a:xfrm>
        </p:grpSpPr>
        <p:sp>
          <p:nvSpPr>
            <p:cNvPr id="52" name="矩形 51"/>
            <p:cNvSpPr/>
            <p:nvPr/>
          </p:nvSpPr>
          <p:spPr>
            <a:xfrm>
              <a:off x="4911768" y="2853252"/>
              <a:ext cx="6203374" cy="800170"/>
            </a:xfrm>
            <a:prstGeom prst="rect">
              <a:avLst/>
            </a:prstGeom>
          </p:spPr>
          <p:txBody>
            <a:bodyPr wrap="square" lIns="121870" tIns="60936" rIns="121870" bIns="60936">
              <a:spAutoFit/>
            </a:bodyPr>
            <a:lstStyle/>
            <a:p>
              <a:pPr defTabSz="609402"/>
              <a:r>
                <a:rPr lang="en-US" altLang="zh-CN" sz="4400" b="1" dirty="0" err="1">
                  <a:solidFill>
                    <a:srgbClr val="60B5CC"/>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nứa</a:t>
              </a:r>
              <a:r>
                <a:rPr lang="en-US" altLang="zh-CN" sz="4400" b="1" dirty="0">
                  <a:solidFill>
                    <a:srgbClr val="60B5CC"/>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srgbClr val="60B5CC"/>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tép</a:t>
              </a:r>
              <a:endParaRPr lang="en-US" altLang="zh-CN" sz="4400" b="1" dirty="0">
                <a:solidFill>
                  <a:srgbClr val="60B5CC"/>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3" name="矩形 47"/>
            <p:cNvSpPr>
              <a:spLocks noChangeArrowheads="1"/>
            </p:cNvSpPr>
            <p:nvPr/>
          </p:nvSpPr>
          <p:spPr bwMode="auto">
            <a:xfrm>
              <a:off x="4911768" y="3290286"/>
              <a:ext cx="6253537"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grpSp>
        <p:nvGrpSpPr>
          <p:cNvPr id="4" name="组合 42"/>
          <p:cNvGrpSpPr/>
          <p:nvPr/>
        </p:nvGrpSpPr>
        <p:grpSpPr>
          <a:xfrm>
            <a:off x="6399846" y="3515394"/>
            <a:ext cx="2863530" cy="867874"/>
            <a:chOff x="4911768" y="4129746"/>
            <a:chExt cx="6253537" cy="867873"/>
          </a:xfrm>
        </p:grpSpPr>
        <p:sp>
          <p:nvSpPr>
            <p:cNvPr id="54" name="矩形 53"/>
            <p:cNvSpPr/>
            <p:nvPr/>
          </p:nvSpPr>
          <p:spPr>
            <a:xfrm>
              <a:off x="4911768" y="4129746"/>
              <a:ext cx="6253537" cy="800170"/>
            </a:xfrm>
            <a:prstGeom prst="rect">
              <a:avLst/>
            </a:prstGeom>
          </p:spPr>
          <p:txBody>
            <a:bodyPr wrap="square" lIns="121870" tIns="60936" rIns="121870" bIns="60936">
              <a:spAutoFit/>
            </a:bodyPr>
            <a:lstStyle/>
            <a:p>
              <a:pPr defTabSz="609402"/>
              <a:r>
                <a:rPr lang="en-US" altLang="zh-CN" sz="4400" b="1" dirty="0" err="1">
                  <a:solidFill>
                    <a:srgbClr val="E66C7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luống</a:t>
              </a:r>
              <a:r>
                <a:rPr lang="en-US" altLang="zh-CN" sz="4400" b="1" dirty="0">
                  <a:solidFill>
                    <a:srgbClr val="E66C7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srgbClr val="E66C7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hoa</a:t>
              </a:r>
              <a:endParaRPr lang="en-US" altLang="zh-CN" sz="4400" b="1" dirty="0">
                <a:solidFill>
                  <a:srgbClr val="E66C7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5" name="矩形 47"/>
            <p:cNvSpPr>
              <a:spLocks noChangeArrowheads="1"/>
            </p:cNvSpPr>
            <p:nvPr/>
          </p:nvSpPr>
          <p:spPr bwMode="auto">
            <a:xfrm>
              <a:off x="4911768" y="4566781"/>
              <a:ext cx="6253537"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grpSp>
        <p:nvGrpSpPr>
          <p:cNvPr id="5" name="组合 43"/>
          <p:cNvGrpSpPr/>
          <p:nvPr/>
        </p:nvGrpSpPr>
        <p:grpSpPr>
          <a:xfrm>
            <a:off x="6399846" y="4523199"/>
            <a:ext cx="2886498" cy="867876"/>
            <a:chOff x="4911768" y="5406241"/>
            <a:chExt cx="6303698" cy="867875"/>
          </a:xfrm>
        </p:grpSpPr>
        <p:sp>
          <p:nvSpPr>
            <p:cNvPr id="56" name="矩形 55"/>
            <p:cNvSpPr/>
            <p:nvPr/>
          </p:nvSpPr>
          <p:spPr>
            <a:xfrm>
              <a:off x="4911768" y="5406241"/>
              <a:ext cx="6303698" cy="800170"/>
            </a:xfrm>
            <a:prstGeom prst="rect">
              <a:avLst/>
            </a:prstGeom>
          </p:spPr>
          <p:txBody>
            <a:bodyPr wrap="square" lIns="121870" tIns="60936" rIns="121870" bIns="60936">
              <a:spAutoFit/>
            </a:bodyPr>
            <a:lstStyle/>
            <a:p>
              <a:pPr defTabSz="609402"/>
              <a:r>
                <a:rPr lang="en-US" altLang="zh-CN" sz="4400" b="1" dirty="0" err="1">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khoát</a:t>
              </a:r>
              <a:r>
                <a:rPr lang="en-US" altLang="zh-CN" sz="4400" b="1" dirty="0">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tay</a:t>
              </a:r>
              <a:endParaRPr lang="en-US" altLang="zh-CN" sz="4400" b="1" dirty="0">
                <a:solidFill>
                  <a:srgbClr val="6BB76D"/>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
          <p:nvSpPr>
            <p:cNvPr id="57" name="矩形 47"/>
            <p:cNvSpPr>
              <a:spLocks noChangeArrowheads="1"/>
            </p:cNvSpPr>
            <p:nvPr/>
          </p:nvSpPr>
          <p:spPr bwMode="auto">
            <a:xfrm>
              <a:off x="4911768" y="5843278"/>
              <a:ext cx="6253537" cy="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0" tIns="60936" rIns="121870" bIns="6093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defTabSz="609402">
                <a:buNone/>
              </a:pPr>
              <a:endParaRPr lang="zh-CN" altLang="en-US" sz="2000" b="1" dirty="0">
                <a:solidFill>
                  <a:prstClr val="black"/>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grpSp>
      <p:sp>
        <p:nvSpPr>
          <p:cNvPr id="9" name="Oval 25"/>
          <p:cNvSpPr/>
          <p:nvPr/>
        </p:nvSpPr>
        <p:spPr>
          <a:xfrm>
            <a:off x="5915948" y="2365526"/>
            <a:ext cx="192663"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7" name="Oval 35"/>
          <p:cNvSpPr/>
          <p:nvPr/>
        </p:nvSpPr>
        <p:spPr>
          <a:xfrm>
            <a:off x="5915948" y="3331715"/>
            <a:ext cx="192663"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2" name="Oval 51"/>
          <p:cNvSpPr/>
          <p:nvPr/>
        </p:nvSpPr>
        <p:spPr>
          <a:xfrm>
            <a:off x="5915948" y="4307510"/>
            <a:ext cx="192663" cy="192723"/>
          </a:xfrm>
          <a:prstGeom prst="ellipse">
            <a:avLst/>
          </a:prstGeom>
          <a:solidFill>
            <a:schemeClr val="bg1">
              <a:lumMod val="9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7" name="Oval 64"/>
          <p:cNvSpPr/>
          <p:nvPr/>
        </p:nvSpPr>
        <p:spPr>
          <a:xfrm>
            <a:off x="5915948" y="5318975"/>
            <a:ext cx="192663"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nvGrpSpPr>
          <p:cNvPr id="10" name="组合 1"/>
          <p:cNvGrpSpPr/>
          <p:nvPr/>
        </p:nvGrpSpPr>
        <p:grpSpPr>
          <a:xfrm>
            <a:off x="3216569" y="1658194"/>
            <a:ext cx="2699379" cy="657437"/>
            <a:chOff x="1361399" y="1508768"/>
            <a:chExt cx="3098410" cy="971355"/>
          </a:xfrm>
        </p:grpSpPr>
        <p:grpSp>
          <p:nvGrpSpPr>
            <p:cNvPr id="11"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5865"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7" name="Round Same Side Corner Rectangle 23"/>
              <p:cNvSpPr/>
              <p:nvPr/>
            </p:nvSpPr>
            <p:spPr>
              <a:xfrm rot="16200000">
                <a:off x="1080978" y="1406206"/>
                <a:ext cx="762001" cy="460857"/>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799"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01</a:t>
                </a:r>
              </a:p>
            </p:txBody>
          </p:sp>
          <p:cxnSp>
            <p:nvCxnSpPr>
              <p:cNvPr id="8" name="Straight Connector 24"/>
              <p:cNvCxnSpPr/>
              <p:nvPr/>
            </p:nvCxnSpPr>
            <p:spPr>
              <a:xfrm flipV="1">
                <a:off x="2991445" y="1635330"/>
                <a:ext cx="670723"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62510" tIns="81255" rIns="162510" bIns="81255" numCol="1" anchor="t" anchorCtr="0" compatLnSpc="1"/>
            <a:lstStyle/>
            <a:p>
              <a:pPr defTabSz="609402"/>
              <a:endParaRPr lang="en-US" sz="3199" dirty="0">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nvGrpSpPr>
          <p:cNvPr id="12" name="组合 3"/>
          <p:cNvGrpSpPr/>
          <p:nvPr/>
        </p:nvGrpSpPr>
        <p:grpSpPr>
          <a:xfrm>
            <a:off x="3214346" y="3600173"/>
            <a:ext cx="2701602" cy="657438"/>
            <a:chOff x="1358843" y="4069078"/>
            <a:chExt cx="3100964" cy="971356"/>
          </a:xfrm>
        </p:grpSpPr>
        <p:grpSp>
          <p:nvGrpSpPr>
            <p:cNvPr id="13"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0" name="Round Same Side Corner Rectangle 49"/>
              <p:cNvSpPr/>
              <p:nvPr/>
            </p:nvSpPr>
            <p:spPr>
              <a:xfrm rot="16200000">
                <a:off x="1078974" y="1406206"/>
                <a:ext cx="762001" cy="460857"/>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666"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03</a:t>
                </a:r>
              </a:p>
            </p:txBody>
          </p:sp>
          <p:cxnSp>
            <p:nvCxnSpPr>
              <p:cNvPr id="21" name="Straight Connector 50"/>
              <p:cNvCxnSpPr/>
              <p:nvPr/>
            </p:nvCxnSpPr>
            <p:spPr>
              <a:xfrm>
                <a:off x="2991444" y="1635265"/>
                <a:ext cx="670724" cy="1"/>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62510" tIns="81255" rIns="162510" bIns="81255" numCol="1" anchor="t" anchorCtr="0" compatLnSpc="1"/>
            <a:lstStyle/>
            <a:p>
              <a:pPr defTabSz="609402"/>
              <a:endParaRPr lang="en-US" sz="2399" dirty="0">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nvGrpSpPr>
          <p:cNvPr id="18" name="组合 2"/>
          <p:cNvGrpSpPr/>
          <p:nvPr/>
        </p:nvGrpSpPr>
        <p:grpSpPr>
          <a:xfrm>
            <a:off x="3216568" y="2624378"/>
            <a:ext cx="2699376" cy="657438"/>
            <a:chOff x="1361399" y="2788923"/>
            <a:chExt cx="3098408" cy="971356"/>
          </a:xfrm>
        </p:grpSpPr>
        <p:grpSp>
          <p:nvGrpSpPr>
            <p:cNvPr id="2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5" name="Round Same Side Corner Rectangle 33"/>
              <p:cNvSpPr/>
              <p:nvPr/>
            </p:nvSpPr>
            <p:spPr>
              <a:xfrm rot="16200000">
                <a:off x="1080977" y="1406206"/>
                <a:ext cx="762001" cy="460857"/>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666"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02</a:t>
                </a:r>
              </a:p>
            </p:txBody>
          </p:sp>
          <p:cxnSp>
            <p:nvCxnSpPr>
              <p:cNvPr id="16" name="Straight Connector 34"/>
              <p:cNvCxnSpPr/>
              <p:nvPr/>
            </p:nvCxnSpPr>
            <p:spPr>
              <a:xfrm>
                <a:off x="2991446" y="1631929"/>
                <a:ext cx="670719"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62510" tIns="81255" rIns="162510" bIns="81255" numCol="1" anchor="t" anchorCtr="0" compatLnSpc="1"/>
            <a:lstStyle/>
            <a:p>
              <a:pPr defTabSz="609402"/>
              <a:endParaRPr lang="id-ID" sz="2399">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nvGrpSpPr>
          <p:cNvPr id="28" name="组合 38"/>
          <p:cNvGrpSpPr/>
          <p:nvPr/>
        </p:nvGrpSpPr>
        <p:grpSpPr>
          <a:xfrm>
            <a:off x="3214342" y="4611640"/>
            <a:ext cx="2701602" cy="657438"/>
            <a:chOff x="1358844" y="5349234"/>
            <a:chExt cx="3100963" cy="971356"/>
          </a:xfrm>
        </p:grpSpPr>
        <p:grpSp>
          <p:nvGrpSpPr>
            <p:cNvPr id="29" name="Group 56"/>
            <p:cNvGrpSpPr/>
            <p:nvPr/>
          </p:nvGrpSpPr>
          <p:grpSpPr>
            <a:xfrm>
              <a:off x="1358844" y="5349234"/>
              <a:ext cx="3100963" cy="971356"/>
              <a:chOff x="1229545" y="1255634"/>
              <a:chExt cx="2432620" cy="762002"/>
            </a:xfrm>
          </p:grpSpPr>
          <p:sp>
            <p:nvSpPr>
              <p:cNvPr id="24" name="Flowchart: Off-page Connector 59"/>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endParaRPr lang="en-US" sz="3599"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25" name="Round Same Side Corner Rectangle 61"/>
              <p:cNvSpPr/>
              <p:nvPr/>
            </p:nvSpPr>
            <p:spPr>
              <a:xfrm rot="16200000">
                <a:off x="1078973" y="1406206"/>
                <a:ext cx="762001" cy="460857"/>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609402"/>
                <a:r>
                  <a:rPr lang="en-US" sz="2666" dirty="0">
                    <a:solidFill>
                      <a:prstClr val="white">
                        <a:lumMod val="50000"/>
                        <a:lumOff val="50000"/>
                      </a:prstClr>
                    </a:solidFill>
                    <a:latin typeface="字魂36号-正文宋楷" panose="00000500000000000000" pitchFamily="2" charset="-122"/>
                    <a:ea typeface="字魂36号-正文宋楷" panose="00000500000000000000" pitchFamily="2" charset="-122"/>
                    <a:sym typeface="字魂36号-正文宋楷" panose="00000500000000000000" pitchFamily="2" charset="-122"/>
                  </a:rPr>
                  <a:t>04</a:t>
                </a:r>
              </a:p>
            </p:txBody>
          </p:sp>
          <p:cxnSp>
            <p:nvCxnSpPr>
              <p:cNvPr id="26" name="Straight Connector 63"/>
              <p:cNvCxnSpPr/>
              <p:nvPr/>
            </p:nvCxnSpPr>
            <p:spPr>
              <a:xfrm>
                <a:off x="2991446" y="1635265"/>
                <a:ext cx="670719"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30" name="Group 50"/>
            <p:cNvGrpSpPr/>
            <p:nvPr/>
          </p:nvGrpSpPr>
          <p:grpSpPr>
            <a:xfrm>
              <a:off x="2365810" y="5540420"/>
              <a:ext cx="591603" cy="588985"/>
              <a:chOff x="6350" y="-3175"/>
              <a:chExt cx="717550" cy="714376"/>
            </a:xfrm>
            <a:solidFill>
              <a:schemeClr val="bg1"/>
            </a:solidFill>
          </p:grpSpPr>
          <p:sp>
            <p:nvSpPr>
              <p:cNvPr id="47" name="Freeform 18"/>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10" tIns="81255" rIns="162510" bIns="81255" numCol="1" anchor="t" anchorCtr="0" compatLnSpc="1"/>
              <a:lstStyle/>
              <a:p>
                <a:pPr defTabSz="609402"/>
                <a:endParaRPr lang="id-ID" sz="2399">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48"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10" tIns="81255" rIns="162510" bIns="81255" numCol="1" anchor="t" anchorCtr="0" compatLnSpc="1"/>
              <a:lstStyle/>
              <a:p>
                <a:pPr defTabSz="609402"/>
                <a:endParaRPr lang="id-ID" sz="2399">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49" name="Freeform 20"/>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62510" tIns="81255" rIns="162510" bIns="81255" numCol="1" anchor="t" anchorCtr="0" compatLnSpc="1"/>
              <a:lstStyle/>
              <a:p>
                <a:pPr defTabSz="609402"/>
                <a:endParaRPr lang="id-ID" sz="2399">
                  <a:solidFill>
                    <a:prstClr val="black"/>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grpSp>
      </p:grpSp>
      <p:sp>
        <p:nvSpPr>
          <p:cNvPr id="46" name="TextBox 33"/>
          <p:cNvSpPr txBox="1"/>
          <p:nvPr/>
        </p:nvSpPr>
        <p:spPr>
          <a:xfrm>
            <a:off x="3470248" y="187852"/>
            <a:ext cx="4427759" cy="769413"/>
          </a:xfrm>
          <a:prstGeom prst="rect">
            <a:avLst/>
          </a:prstGeom>
          <a:noFill/>
        </p:spPr>
        <p:txBody>
          <a:bodyPr wrap="none" lIns="91412" tIns="45706" rIns="91412" bIns="45706" rtlCol="0">
            <a:spAutoFit/>
          </a:bodyPr>
          <a:lstStyle/>
          <a:p>
            <a:pPr algn="ctr" defTabSz="609402"/>
            <a:r>
              <a:rPr lang="en-US" altLang="zh-CN" sz="4400" b="1" dirty="0" err="1">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Luyện</a:t>
            </a:r>
            <a:r>
              <a:rPr lang="en-US" altLang="zh-CN" sz="4400" b="1" dirty="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đọc</a:t>
            </a:r>
            <a:r>
              <a:rPr lang="en-US" altLang="zh-CN" sz="4400" b="1" dirty="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từ</a:t>
            </a:r>
            <a:r>
              <a:rPr lang="en-US" altLang="zh-CN" sz="4400" b="1" dirty="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 </a:t>
            </a:r>
            <a:r>
              <a:rPr lang="en-US" altLang="zh-CN" sz="4400" b="1" dirty="0" err="1">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rPr>
              <a:t>khó</a:t>
            </a:r>
            <a:endParaRPr lang="zh-CN" altLang="en-US" sz="4400" b="1" dirty="0">
              <a:solidFill>
                <a:prstClr val="black">
                  <a:lumMod val="75000"/>
                  <a:lumOff val="25000"/>
                </a:prstClr>
              </a:solidFill>
              <a:latin typeface="Times New Roman" panose="02020603050405020304" pitchFamily="18" charset="0"/>
              <a:ea typeface="字魂36号-正文宋楷" panose="00000500000000000000" pitchFamily="2" charset="-122"/>
              <a:cs typeface="Times New Roman" panose="02020603050405020304" pitchFamily="18" charset="0"/>
              <a:sym typeface="字魂36号-正文宋楷" panose="00000500000000000000" pitchFamily="2" charset="-122"/>
            </a:endParaRPr>
          </a:p>
        </p:txBody>
      </p:sp>
    </p:spTree>
    <p:extLst>
      <p:ext uri="{BB962C8B-B14F-4D97-AF65-F5344CB8AC3E}">
        <p14:creationId xmlns:p14="http://schemas.microsoft.com/office/powerpoint/2010/main" val="1683525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400" fill="hold"/>
                                        <p:tgtEl>
                                          <p:spTgt spid="10"/>
                                        </p:tgtEl>
                                        <p:attrNameLst>
                                          <p:attrName>ppt_x</p:attrName>
                                        </p:attrNameLst>
                                      </p:cBhvr>
                                      <p:tavLst>
                                        <p:tav tm="0">
                                          <p:val>
                                            <p:strVal val="0-#ppt_w/2"/>
                                          </p:val>
                                        </p:tav>
                                        <p:tav tm="100000">
                                          <p:val>
                                            <p:strVal val="#ppt_x"/>
                                          </p:val>
                                        </p:tav>
                                      </p:tavLst>
                                    </p:anim>
                                    <p:anim calcmode="lin" valueType="num">
                                      <p:cBhvr additive="base">
                                        <p:cTn id="8" dur="4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900"/>
                            </p:stCondLst>
                            <p:childTnLst>
                              <p:par>
                                <p:cTn id="15" presetID="12" presetClass="entr" presetSubtype="2" fill="hold" nodeType="afterEffect">
                                  <p:stCondLst>
                                    <p:cond delay="1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left)">
                                      <p:cBhvr>
                                        <p:cTn id="18" dur="500"/>
                                        <p:tgtEl>
                                          <p:spTgt spid="2"/>
                                        </p:tgtEl>
                                      </p:cBhvr>
                                    </p:animEffect>
                                  </p:childTnLst>
                                </p:cTn>
                              </p:par>
                            </p:childTnLst>
                          </p:cTn>
                        </p:par>
                        <p:par>
                          <p:cTn id="19" fill="hold">
                            <p:stCondLst>
                              <p:cond delay="1500"/>
                            </p:stCondLst>
                            <p:childTnLst>
                              <p:par>
                                <p:cTn id="20" presetID="2" presetClass="entr" presetSubtype="8" accel="5000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400" fill="hold"/>
                                        <p:tgtEl>
                                          <p:spTgt spid="18"/>
                                        </p:tgtEl>
                                        <p:attrNameLst>
                                          <p:attrName>ppt_x</p:attrName>
                                        </p:attrNameLst>
                                      </p:cBhvr>
                                      <p:tavLst>
                                        <p:tav tm="0">
                                          <p:val>
                                            <p:strVal val="0-#ppt_w/2"/>
                                          </p:val>
                                        </p:tav>
                                        <p:tav tm="100000">
                                          <p:val>
                                            <p:strVal val="#ppt_x"/>
                                          </p:val>
                                        </p:tav>
                                      </p:tavLst>
                                    </p:anim>
                                    <p:anim calcmode="lin" valueType="num">
                                      <p:cBhvr additive="base">
                                        <p:cTn id="23" dur="4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9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2400"/>
                            </p:stCondLst>
                            <p:childTnLst>
                              <p:par>
                                <p:cTn id="30" presetID="12" presetClass="entr" presetSubtype="2"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ppt_x</p:attrName>
                                        </p:attrNameLst>
                                      </p:cBhvr>
                                      <p:tavLst>
                                        <p:tav tm="0">
                                          <p:val>
                                            <p:strVal val="#ppt_x+#ppt_w*1.125000"/>
                                          </p:val>
                                        </p:tav>
                                        <p:tav tm="100000">
                                          <p:val>
                                            <p:strVal val="#ppt_x"/>
                                          </p:val>
                                        </p:tav>
                                      </p:tavLst>
                                    </p:anim>
                                    <p:animEffect transition="in" filter="wipe(left)">
                                      <p:cBhvr>
                                        <p:cTn id="33" dur="500"/>
                                        <p:tgtEl>
                                          <p:spTgt spid="3"/>
                                        </p:tgtEl>
                                      </p:cBhvr>
                                    </p:animEffect>
                                  </p:childTnLst>
                                </p:cTn>
                              </p:par>
                            </p:childTnLst>
                          </p:cTn>
                        </p:par>
                        <p:par>
                          <p:cTn id="34" fill="hold">
                            <p:stCondLst>
                              <p:cond delay="3000"/>
                            </p:stCondLst>
                            <p:childTnLst>
                              <p:par>
                                <p:cTn id="35" presetID="2" presetClass="entr" presetSubtype="8" accel="5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400" fill="hold"/>
                                        <p:tgtEl>
                                          <p:spTgt spid="12"/>
                                        </p:tgtEl>
                                        <p:attrNameLst>
                                          <p:attrName>ppt_x</p:attrName>
                                        </p:attrNameLst>
                                      </p:cBhvr>
                                      <p:tavLst>
                                        <p:tav tm="0">
                                          <p:val>
                                            <p:strVal val="0-#ppt_w/2"/>
                                          </p:val>
                                        </p:tav>
                                        <p:tav tm="100000">
                                          <p:val>
                                            <p:strVal val="#ppt_x"/>
                                          </p:val>
                                        </p:tav>
                                      </p:tavLst>
                                    </p:anim>
                                    <p:anim calcmode="lin" valueType="num">
                                      <p:cBhvr additive="base">
                                        <p:cTn id="38" dur="4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34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3900"/>
                            </p:stCondLst>
                            <p:childTnLst>
                              <p:par>
                                <p:cTn id="45" presetID="12" presetClass="entr" presetSubtype="2" fill="hold" nodeType="afterEffect">
                                  <p:stCondLst>
                                    <p:cond delay="10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p:tgtEl>
                                          <p:spTgt spid="4"/>
                                        </p:tgtEl>
                                        <p:attrNameLst>
                                          <p:attrName>ppt_x</p:attrName>
                                        </p:attrNameLst>
                                      </p:cBhvr>
                                      <p:tavLst>
                                        <p:tav tm="0">
                                          <p:val>
                                            <p:strVal val="#ppt_x+#ppt_w*1.125000"/>
                                          </p:val>
                                        </p:tav>
                                        <p:tav tm="100000">
                                          <p:val>
                                            <p:strVal val="#ppt_x"/>
                                          </p:val>
                                        </p:tav>
                                      </p:tavLst>
                                    </p:anim>
                                    <p:animEffect transition="in" filter="wipe(left)">
                                      <p:cBhvr>
                                        <p:cTn id="48" dur="500"/>
                                        <p:tgtEl>
                                          <p:spTgt spid="4"/>
                                        </p:tgtEl>
                                      </p:cBhvr>
                                    </p:animEffect>
                                  </p:childTnLst>
                                </p:cTn>
                              </p:par>
                            </p:childTnLst>
                          </p:cTn>
                        </p:par>
                        <p:par>
                          <p:cTn id="49" fill="hold">
                            <p:stCondLst>
                              <p:cond delay="4500"/>
                            </p:stCondLst>
                            <p:childTnLst>
                              <p:par>
                                <p:cTn id="50" presetID="2" presetClass="entr" presetSubtype="8" accel="5000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400" fill="hold"/>
                                        <p:tgtEl>
                                          <p:spTgt spid="28"/>
                                        </p:tgtEl>
                                        <p:attrNameLst>
                                          <p:attrName>ppt_x</p:attrName>
                                        </p:attrNameLst>
                                      </p:cBhvr>
                                      <p:tavLst>
                                        <p:tav tm="0">
                                          <p:val>
                                            <p:strVal val="0-#ppt_w/2"/>
                                          </p:val>
                                        </p:tav>
                                        <p:tav tm="100000">
                                          <p:val>
                                            <p:strVal val="#ppt_x"/>
                                          </p:val>
                                        </p:tav>
                                      </p:tavLst>
                                    </p:anim>
                                    <p:anim calcmode="lin" valueType="num">
                                      <p:cBhvr additive="base">
                                        <p:cTn id="53" dur="400" fill="hold"/>
                                        <p:tgtEl>
                                          <p:spTgt spid="28"/>
                                        </p:tgtEl>
                                        <p:attrNameLst>
                                          <p:attrName>ppt_y</p:attrName>
                                        </p:attrNameLst>
                                      </p:cBhvr>
                                      <p:tavLst>
                                        <p:tav tm="0">
                                          <p:val>
                                            <p:strVal val="#ppt_y"/>
                                          </p:val>
                                        </p:tav>
                                        <p:tav tm="100000">
                                          <p:val>
                                            <p:strVal val="#ppt_y"/>
                                          </p:val>
                                        </p:tav>
                                      </p:tavLst>
                                    </p:anim>
                                  </p:childTnLst>
                                </p:cTn>
                              </p:par>
                            </p:childTnLst>
                          </p:cTn>
                        </p:par>
                        <p:par>
                          <p:cTn id="54" fill="hold">
                            <p:stCondLst>
                              <p:cond delay="490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5400"/>
                            </p:stCondLst>
                            <p:childTnLst>
                              <p:par>
                                <p:cTn id="60" presetID="12" presetClass="entr" presetSubtype="2" fill="hold" nodeType="afterEffect">
                                  <p:stCondLst>
                                    <p:cond delay="1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p:tgtEl>
                                          <p:spTgt spid="5"/>
                                        </p:tgtEl>
                                        <p:attrNameLst>
                                          <p:attrName>ppt_x</p:attrName>
                                        </p:attrNameLst>
                                      </p:cBhvr>
                                      <p:tavLst>
                                        <p:tav tm="0">
                                          <p:val>
                                            <p:strVal val="#ppt_x+#ppt_w*1.125000"/>
                                          </p:val>
                                        </p:tav>
                                        <p:tav tm="100000">
                                          <p:val>
                                            <p:strVal val="#ppt_x"/>
                                          </p:val>
                                        </p:tav>
                                      </p:tavLst>
                                    </p:anim>
                                    <p:animEffect transition="in" filter="wipe(left)">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156D275-0D0C-4644-BBFF-6FE4227C95D2}"/>
              </a:ext>
            </a:extLst>
          </p:cNvPr>
          <p:cNvPicPr>
            <a:picLocks noChangeAspect="1"/>
          </p:cNvPicPr>
          <p:nvPr/>
        </p:nvPicPr>
        <p:blipFill rotWithShape="1">
          <a:blip r:embed="rId2">
            <a:extLst>
              <a:ext uri="{28A0092B-C50C-407E-A947-70E740481C1C}">
                <a14:useLocalDpi xmlns:a14="http://schemas.microsoft.com/office/drawing/2010/main" val="0"/>
              </a:ext>
            </a:extLst>
          </a:blip>
          <a:srcRect l="14240" r="15949"/>
          <a:stretch/>
        </p:blipFill>
        <p:spPr>
          <a:xfrm>
            <a:off x="-542945" y="368710"/>
            <a:ext cx="12734945" cy="6858000"/>
          </a:xfrm>
          <a:prstGeom prst="rect">
            <a:avLst/>
          </a:prstGeom>
        </p:spPr>
      </p:pic>
      <p:pic>
        <p:nvPicPr>
          <p:cNvPr id="3" name="图片 2">
            <a:extLst>
              <a:ext uri="{FF2B5EF4-FFF2-40B4-BE49-F238E27FC236}">
                <a16:creationId xmlns:a16="http://schemas.microsoft.com/office/drawing/2014/main" xmlns="" id="{C73A17B5-0128-4758-9ECB-0A2B07A11FC2}"/>
              </a:ext>
            </a:extLst>
          </p:cNvPr>
          <p:cNvPicPr>
            <a:picLocks noChangeAspect="1"/>
          </p:cNvPicPr>
          <p:nvPr/>
        </p:nvPicPr>
        <p:blipFill rotWithShape="1">
          <a:blip r:embed="rId3">
            <a:extLst>
              <a:ext uri="{28A0092B-C50C-407E-A947-70E740481C1C}">
                <a14:useLocalDpi xmlns:a14="http://schemas.microsoft.com/office/drawing/2010/main" val="0"/>
              </a:ext>
            </a:extLst>
          </a:blip>
          <a:srcRect l="19915" t="3555" r="21450"/>
          <a:stretch/>
        </p:blipFill>
        <p:spPr>
          <a:xfrm flipH="1">
            <a:off x="6946128" y="1227688"/>
            <a:ext cx="4851015" cy="5630312"/>
          </a:xfrm>
          <a:prstGeom prst="rect">
            <a:avLst/>
          </a:prstGeom>
        </p:spPr>
      </p:pic>
      <p:sp>
        <p:nvSpPr>
          <p:cNvPr id="8" name="Shape 233">
            <a:extLst>
              <a:ext uri="{FF2B5EF4-FFF2-40B4-BE49-F238E27FC236}">
                <a16:creationId xmlns:a16="http://schemas.microsoft.com/office/drawing/2014/main" xmlns="" id="{415664E6-4AA7-4648-A76B-038B13AB8B5C}"/>
              </a:ext>
            </a:extLst>
          </p:cNvPr>
          <p:cNvSpPr/>
          <p:nvPr/>
        </p:nvSpPr>
        <p:spPr>
          <a:xfrm>
            <a:off x="2020347" y="509542"/>
            <a:ext cx="7236905" cy="143629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l"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altLang="zh-CN" sz="6000" b="1" i="0" u="none" strike="noStrike" kern="0" cap="none" spc="0" normalizeH="0" baseline="0" noProof="0" dirty="0" err="1">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Luyện</a:t>
            </a:r>
            <a:r>
              <a:rPr kumimoji="0" lang="en-US" altLang="zh-CN" sz="6000" b="1" i="0" u="none" strike="noStrike" kern="0" cap="none" spc="0" normalizeH="0" noProof="0" dirty="0">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 </a:t>
            </a:r>
            <a:r>
              <a:rPr kumimoji="0" lang="en-US" altLang="zh-CN" sz="6000" b="1" i="0" u="none" strike="noStrike" kern="0" cap="none" spc="0" normalizeH="0" noProof="0" dirty="0" err="1">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đọc</a:t>
            </a:r>
            <a:r>
              <a:rPr kumimoji="0" lang="en-US" altLang="zh-CN" sz="6000" b="1" i="0" u="none" strike="noStrike" kern="0" cap="none" spc="0" normalizeH="0" noProof="0" dirty="0">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 </a:t>
            </a:r>
            <a:r>
              <a:rPr kumimoji="0" lang="en-US" altLang="zh-CN" sz="6000" b="1" i="0" u="none" strike="noStrike" kern="0" cap="none" spc="0" normalizeH="0" noProof="0" err="1" smtClean="0">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đoạn</a:t>
            </a:r>
            <a:r>
              <a:rPr kumimoji="0" lang="en-US" altLang="zh-CN" sz="6000" b="1" i="0" u="none" strike="noStrike" kern="0" cap="none" spc="0" normalizeH="0" noProof="0" smtClean="0">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rPr>
              <a:t> </a:t>
            </a:r>
            <a:endParaRPr kumimoji="0" sz="6000" b="1" i="0" u="none" strike="noStrike" kern="0" cap="none" spc="0" normalizeH="0" baseline="0" noProof="0" dirty="0">
              <a:ln>
                <a:noFill/>
              </a:ln>
              <a:solidFill>
                <a:srgbClr val="FF0000"/>
              </a:solidFill>
              <a:effectLst/>
              <a:uLnTx/>
              <a:uFillTx/>
              <a:latin typeface="Times New Roman" panose="02020603050405020304" pitchFamily="18" charset="0"/>
              <a:ea typeface="Broad" panose="02020500000000000000" pitchFamily="18" charset="0"/>
              <a:cs typeface="Times New Roman" panose="02020603050405020304" pitchFamily="18" charset="0"/>
              <a:sym typeface="Lato Regular"/>
            </a:endParaRPr>
          </a:p>
        </p:txBody>
      </p:sp>
    </p:spTree>
    <p:extLst>
      <p:ext uri="{BB962C8B-B14F-4D97-AF65-F5344CB8AC3E}">
        <p14:creationId xmlns:p14="http://schemas.microsoft.com/office/powerpoint/2010/main" val="1363222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E1E9CAC-DB24-46DF-BD0B-72A1B729D2D1}"/>
              </a:ext>
            </a:extLst>
          </p:cNvPr>
          <p:cNvSpPr txBox="1"/>
          <p:nvPr/>
        </p:nvSpPr>
        <p:spPr>
          <a:xfrm>
            <a:off x="0" y="181957"/>
            <a:ext cx="12192000" cy="6494085"/>
          </a:xfrm>
          <a:prstGeom prst="rect">
            <a:avLst/>
          </a:prstGeom>
          <a:noFill/>
        </p:spPr>
        <p:txBody>
          <a:bodyPr wrap="square" lIns="91440" tIns="45720" rIns="91440" bIns="45720" anchor="t">
            <a:spAutoFit/>
          </a:bodyPr>
          <a:lstStyle/>
          <a:p>
            <a:endParaRPr lang="vi-VN" sz="2400" dirty="0">
              <a:latin typeface="+mj-lt"/>
            </a:endParaRPr>
          </a:p>
          <a:p>
            <a:pPr algn="just"/>
            <a:r>
              <a:rPr lang="vi-VN" sz="2800" dirty="0">
                <a:latin typeface="Times New Roman"/>
                <a:cs typeface="Times New Roman"/>
              </a:rPr>
              <a:t>1. </a:t>
            </a:r>
            <a:r>
              <a:rPr lang="vi-VN" sz="2800" dirty="0" err="1">
                <a:latin typeface="Times New Roman"/>
                <a:cs typeface="Times New Roman"/>
              </a:rPr>
              <a:t>Bắn</a:t>
            </a:r>
            <a:r>
              <a:rPr lang="vi-VN" sz="2800" dirty="0">
                <a:latin typeface="Times New Roman"/>
                <a:cs typeface="Times New Roman"/>
              </a:rPr>
              <a:t> thêm </a:t>
            </a:r>
            <a:r>
              <a:rPr lang="vi-VN" sz="2800" dirty="0" err="1">
                <a:latin typeface="Times New Roman"/>
                <a:cs typeface="Times New Roman"/>
              </a:rPr>
              <a:t>một</a:t>
            </a:r>
            <a:r>
              <a:rPr lang="vi-VN" sz="2800" dirty="0">
                <a:latin typeface="Times New Roman"/>
                <a:cs typeface="Times New Roman"/>
              </a:rPr>
              <a:t> </a:t>
            </a:r>
            <a:r>
              <a:rPr lang="vi-VN" sz="2800" dirty="0" err="1">
                <a:latin typeface="Times New Roman"/>
                <a:cs typeface="Times New Roman"/>
              </a:rPr>
              <a:t>loạt</a:t>
            </a:r>
            <a:r>
              <a:rPr lang="vi-VN" sz="2800" dirty="0">
                <a:latin typeface="Times New Roman"/>
                <a:cs typeface="Times New Roman"/>
              </a:rPr>
              <a:t> </a:t>
            </a:r>
            <a:r>
              <a:rPr lang="vi-VN" sz="2800" dirty="0" err="1">
                <a:latin typeface="Times New Roman"/>
                <a:cs typeface="Times New Roman"/>
              </a:rPr>
              <a:t>đạn</a:t>
            </a:r>
            <a:r>
              <a:rPr lang="vi-VN" sz="2800" dirty="0">
                <a:latin typeface="Times New Roman"/>
                <a:cs typeface="Times New Roman"/>
              </a:rPr>
              <a:t> </a:t>
            </a:r>
            <a:r>
              <a:rPr lang="vi-VN" sz="2800" dirty="0" err="1">
                <a:latin typeface="Times New Roman"/>
                <a:cs typeface="Times New Roman"/>
              </a:rPr>
              <a:t>mà</a:t>
            </a:r>
            <a:r>
              <a:rPr lang="vi-VN" sz="2800" dirty="0">
                <a:latin typeface="Times New Roman"/>
                <a:cs typeface="Times New Roman"/>
              </a:rPr>
              <a:t> </a:t>
            </a:r>
            <a:r>
              <a:rPr lang="vi-VN" sz="2800" dirty="0" err="1">
                <a:latin typeface="Times New Roman"/>
                <a:cs typeface="Times New Roman"/>
              </a:rPr>
              <a:t>vẫn</a:t>
            </a:r>
            <a:r>
              <a:rPr lang="vi-VN" sz="2800" dirty="0">
                <a:latin typeface="Times New Roman"/>
                <a:cs typeface="Times New Roman"/>
              </a:rPr>
              <a:t> không </a:t>
            </a:r>
            <a:r>
              <a:rPr lang="vi-VN" sz="2800" dirty="0" err="1">
                <a:latin typeface="Times New Roman"/>
                <a:cs typeface="Times New Roman"/>
              </a:rPr>
              <a:t>diệt</a:t>
            </a:r>
            <a:r>
              <a:rPr lang="vi-VN" sz="2800" dirty="0">
                <a:latin typeface="Times New Roman"/>
                <a:cs typeface="Times New Roman"/>
              </a:rPr>
              <a:t> </a:t>
            </a:r>
            <a:r>
              <a:rPr lang="vi-VN" sz="2800" dirty="0" err="1">
                <a:latin typeface="Times New Roman"/>
                <a:cs typeface="Times New Roman"/>
              </a:rPr>
              <a:t>được</a:t>
            </a:r>
            <a:r>
              <a:rPr lang="vi-VN" sz="2800" dirty="0">
                <a:latin typeface="Times New Roman"/>
                <a:cs typeface="Times New Roman"/>
              </a:rPr>
              <a:t> </a:t>
            </a:r>
            <a:r>
              <a:rPr lang="vi-VN" sz="2800" dirty="0" err="1">
                <a:latin typeface="Times New Roman"/>
                <a:cs typeface="Times New Roman"/>
              </a:rPr>
              <a:t>máy</a:t>
            </a:r>
            <a:r>
              <a:rPr lang="vi-VN" sz="2800" dirty="0">
                <a:latin typeface="Times New Roman"/>
                <a:cs typeface="Times New Roman"/>
              </a:rPr>
              <a:t> bay </a:t>
            </a:r>
            <a:r>
              <a:rPr lang="vi-VN" sz="2800" dirty="0" err="1">
                <a:latin typeface="Times New Roman"/>
                <a:cs typeface="Times New Roman"/>
              </a:rPr>
              <a:t>địch</a:t>
            </a:r>
            <a:r>
              <a:rPr lang="vi-VN" sz="2800" dirty="0">
                <a:latin typeface="Times New Roman"/>
                <a:cs typeface="Times New Roman"/>
              </a:rPr>
              <a:t>, viên </a:t>
            </a:r>
            <a:r>
              <a:rPr lang="vi-VN" sz="2800" dirty="0" err="1">
                <a:latin typeface="Times New Roman"/>
                <a:cs typeface="Times New Roman"/>
              </a:rPr>
              <a:t>tướng</a:t>
            </a:r>
            <a:r>
              <a:rPr lang="vi-VN" sz="2800" dirty="0">
                <a:latin typeface="Times New Roman"/>
                <a:cs typeface="Times New Roman"/>
              </a:rPr>
              <a:t> </a:t>
            </a:r>
            <a:r>
              <a:rPr lang="vi-VN" sz="2800" dirty="0" err="1">
                <a:latin typeface="Times New Roman"/>
                <a:cs typeface="Times New Roman"/>
              </a:rPr>
              <a:t>hạ</a:t>
            </a:r>
            <a:r>
              <a:rPr lang="vi-VN" sz="2800" dirty="0">
                <a:latin typeface="Times New Roman"/>
                <a:cs typeface="Times New Roman"/>
              </a:rPr>
              <a:t> </a:t>
            </a:r>
            <a:r>
              <a:rPr lang="vi-VN" sz="2800" dirty="0" err="1">
                <a:latin typeface="Times New Roman"/>
                <a:cs typeface="Times New Roman"/>
              </a:rPr>
              <a:t>lệnh</a:t>
            </a:r>
            <a:r>
              <a:rPr lang="en-US" sz="2800" dirty="0">
                <a:latin typeface="+mj-lt"/>
              </a:rPr>
              <a:t>:</a:t>
            </a:r>
            <a:endParaRPr lang="vi-VN" sz="2800" dirty="0">
              <a:latin typeface="+mj-lt"/>
            </a:endParaRPr>
          </a:p>
          <a:p>
            <a:pPr algn="just"/>
            <a:r>
              <a:rPr lang="en-US" sz="2800" dirty="0">
                <a:latin typeface="+mj-lt"/>
              </a:rPr>
              <a:t>    </a:t>
            </a:r>
            <a:r>
              <a:rPr lang="vi-VN" sz="2800" dirty="0">
                <a:latin typeface="+mj-lt"/>
              </a:rPr>
              <a:t>- Vượt rào, bắt sống nó !</a:t>
            </a:r>
          </a:p>
          <a:p>
            <a:pPr algn="just"/>
            <a:r>
              <a:rPr lang="vi-VN" sz="2800" dirty="0">
                <a:latin typeface="+mj-lt"/>
              </a:rPr>
              <a:t>    Hàng rào là những cây nứa tép dựng xiên ô quả trám. Cậu lính bé nhất nhìn thủ lĩnh, ngập ngừng :</a:t>
            </a:r>
          </a:p>
          <a:p>
            <a:pPr algn="just"/>
            <a:r>
              <a:rPr lang="en-US" sz="2800" dirty="0">
                <a:latin typeface="+mj-lt"/>
              </a:rPr>
              <a:t>    </a:t>
            </a:r>
            <a:r>
              <a:rPr lang="vi-VN" sz="2800" dirty="0">
                <a:latin typeface="+mj-lt"/>
              </a:rPr>
              <a:t>- Chui vào à ?</a:t>
            </a:r>
          </a:p>
          <a:p>
            <a:pPr algn="just"/>
            <a:r>
              <a:rPr lang="vi-VN" sz="2800" dirty="0">
                <a:latin typeface="+mj-lt"/>
              </a:rPr>
              <a:t>    Nghe tiếng "chui", viên tướng thấy chối tai : </a:t>
            </a:r>
          </a:p>
          <a:p>
            <a:pPr algn="just"/>
            <a:r>
              <a:rPr lang="en-US" sz="2800" dirty="0">
                <a:latin typeface="+mj-lt"/>
              </a:rPr>
              <a:t>    </a:t>
            </a:r>
            <a:r>
              <a:rPr lang="vi-VN" sz="2800" dirty="0">
                <a:latin typeface="+mj-lt"/>
              </a:rPr>
              <a:t>- Chỉ những thằng hèn mới chui.</a:t>
            </a:r>
          </a:p>
          <a:p>
            <a:pPr algn="just"/>
            <a:endParaRPr lang="vi-VN" sz="2800" dirty="0">
              <a:latin typeface="+mj-lt"/>
            </a:endParaRPr>
          </a:p>
          <a:p>
            <a:pPr algn="just"/>
            <a:r>
              <a:rPr lang="vi-VN" sz="2800" dirty="0">
                <a:latin typeface="+mj-lt"/>
              </a:rPr>
              <a:t>2. Cả tốp leo lên hàng rào, trừ chú lính nhỏ. Chú nhìn cái lỗ hổng dưới chân hàng rào rồi quyết định chui qua đó. Nhưng chú mới chui được nửa người thì hàng rào đổ.</a:t>
            </a:r>
            <a:r>
              <a:rPr lang="en-US" sz="2800" dirty="0">
                <a:latin typeface="+mj-lt"/>
              </a:rPr>
              <a:t> </a:t>
            </a:r>
            <a:r>
              <a:rPr lang="vi-VN" sz="2800" dirty="0">
                <a:latin typeface="+mj-lt"/>
              </a:rPr>
              <a:t>Tướng sĩ ngã đè lên luống hoa mười giờ.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à</a:t>
            </a:r>
            <a:r>
              <a:rPr lang="vi-VN" sz="2800" dirty="0">
                <a:latin typeface="+mj-lt"/>
              </a:rPr>
              <a:t>ng rào thì đè lên chú lính. </a:t>
            </a:r>
          </a:p>
          <a:p>
            <a:pPr algn="just"/>
            <a:r>
              <a:rPr lang="vi-VN" sz="2800" dirty="0">
                <a:latin typeface="+mj-lt"/>
              </a:rPr>
              <a:t>Chiếc máy bay (là một chú chuồn chuồn ngô) giật mình cất cánh. Quân tướng hoảng sợ lao ra khỏi vườn.</a:t>
            </a:r>
          </a:p>
        </p:txBody>
      </p:sp>
      <p:sp>
        <p:nvSpPr>
          <p:cNvPr id="6" name="Rectangle: Rounded Corners 5">
            <a:extLst>
              <a:ext uri="{FF2B5EF4-FFF2-40B4-BE49-F238E27FC236}">
                <a16:creationId xmlns:a16="http://schemas.microsoft.com/office/drawing/2014/main" xmlns="" id="{8A099EAE-41FE-4D84-B3D3-EAFBF623F280}"/>
              </a:ext>
            </a:extLst>
          </p:cNvPr>
          <p:cNvSpPr/>
          <p:nvPr/>
        </p:nvSpPr>
        <p:spPr>
          <a:xfrm>
            <a:off x="4045974" y="0"/>
            <a:ext cx="4100051" cy="54569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24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252781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DAAE9B0125D644B7F58EE6BF1D0FC2" ma:contentTypeVersion="6" ma:contentTypeDescription="Create a new document." ma:contentTypeScope="" ma:versionID="929668033f38ab75697d305042cce29e">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39b859eda43ea7c4972733cdb085fd1e"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59C4E2-24E3-48EB-AE7B-6F40D3164BD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4364008-F6B2-4658-BDAC-75B54EC3A12E}">
  <ds:schemaRefs>
    <ds:schemaRef ds:uri="http://schemas.microsoft.com/sharepoint/v3/contenttype/forms"/>
  </ds:schemaRefs>
</ds:datastoreItem>
</file>

<file path=customXml/itemProps3.xml><?xml version="1.0" encoding="utf-8"?>
<ds:datastoreItem xmlns:ds="http://schemas.openxmlformats.org/officeDocument/2006/customXml" ds:itemID="{5FFD0C99-7673-41A4-AEA2-C5928E526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Tuan 5 Nguoi linh dung cam</Template>
  <TotalTime>57</TotalTime>
  <Words>2141</Words>
  <Application>Microsoft Office PowerPoint</Application>
  <PresentationFormat>Custom</PresentationFormat>
  <Paragraphs>180</Paragraphs>
  <Slides>36</Slides>
  <Notes>5</Notes>
  <HiddenSlides>0</HiddenSlides>
  <MMClips>2</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Office Theme</vt:lpstr>
      <vt:lpstr>Office 主题​​</vt:lpstr>
      <vt:lpstr>1_Office Theme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p:lastModifiedBy>
  <cp:revision>11</cp:revision>
  <dcterms:created xsi:type="dcterms:W3CDTF">2021-09-30T03:40:02Z</dcterms:created>
  <dcterms:modified xsi:type="dcterms:W3CDTF">2021-09-30T10:30:59Z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