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Lst>
  <p:notesMasterIdLst>
    <p:notesMasterId r:id="rId20"/>
  </p:notesMasterIdLst>
  <p:sldIdLst>
    <p:sldId id="275" r:id="rId4"/>
    <p:sldId id="298" r:id="rId5"/>
    <p:sldId id="299" r:id="rId6"/>
    <p:sldId id="300" r:id="rId7"/>
    <p:sldId id="301" r:id="rId8"/>
    <p:sldId id="302" r:id="rId9"/>
    <p:sldId id="303" r:id="rId10"/>
    <p:sldId id="276" r:id="rId11"/>
    <p:sldId id="274" r:id="rId12"/>
    <p:sldId id="259" r:id="rId13"/>
    <p:sldId id="271" r:id="rId14"/>
    <p:sldId id="272" r:id="rId15"/>
    <p:sldId id="270" r:id="rId16"/>
    <p:sldId id="273" r:id="rId17"/>
    <p:sldId id="3267" r:id="rId18"/>
    <p:sldId id="269" r:id="rId19"/>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FF0066"/>
    <a:srgbClr val="CC99FF"/>
    <a:srgbClr val="CCFFFF"/>
    <a:srgbClr val="FFFF99"/>
    <a:srgbClr val="CCFF66"/>
    <a:srgbClr val="FFCCFF"/>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1" d="100"/>
          <a:sy n="81" d="100"/>
        </p:scale>
        <p:origin x="33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tags" Target="tags/tag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03095C-47BB-43C1-A319-4C2270CC3C70}" type="datetimeFigureOut">
              <a:rPr lang="en-US" smtClean="0"/>
              <a:t>10/13/2021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BC781D-1172-45E7-99A1-2C5299EE52C6}" type="slidenum">
              <a:rPr lang="en-US" smtClean="0"/>
              <a:t>‹#›</a:t>
            </a:fld>
            <a:endParaRPr lang="en-US"/>
          </a:p>
        </p:txBody>
      </p:sp>
    </p:spTree>
    <p:extLst>
      <p:ext uri="{BB962C8B-B14F-4D97-AF65-F5344CB8AC3E}">
        <p14:creationId xmlns:p14="http://schemas.microsoft.com/office/powerpoint/2010/main" val="1596389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23553"/>
          <p:cNvSpPr>
            <a:spLocks noGrp="1" noRot="1" noChangeAspect="1" noTextEdit="1"/>
          </p:cNvSpPr>
          <p:nvPr>
            <p:ph type="sldImg"/>
          </p:nvPr>
        </p:nvSpPr>
        <p:spPr/>
      </p:sp>
      <p:sp>
        <p:nvSpPr>
          <p:cNvPr id="21507" name="文本占位符 23554"/>
          <p:cNvSpPr>
            <a:spLocks noGrp="1"/>
          </p:cNvSpPr>
          <p:nvPr>
            <p:ph type="body" idx="1"/>
          </p:nvPr>
        </p:nvSpPr>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21508"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TextEdit="1"/>
          </p:cNvSpPr>
          <p:nvPr>
            <p:ph type="sldImg"/>
          </p:nvPr>
        </p:nvSpPr>
        <p:spPr/>
      </p:sp>
      <p:sp>
        <p:nvSpPr>
          <p:cNvPr id="24579" name="Rectangle 3"/>
          <p:cNvSpPr>
            <a:spLocks noGrp="1"/>
          </p:cNvSpPr>
          <p:nvPr>
            <p:ph type="body" idx="1"/>
          </p:nvPr>
        </p:nvSpPr>
        <p:spPr/>
        <p:txBody>
          <a:bodyPr wrap="square" lIns="91440" tIns="45720" rIns="91440" bIns="45720" anchor="t" anchorCtr="0"/>
          <a:lstStyle/>
          <a:p>
            <a:pPr lvl="0" eaLnBrk="1" hangingPunct="1"/>
            <a:r>
              <a:rPr dirty="0"/>
              <a:t>Cách chơi: Bấm vào thân hộp quà -&gt; Xuất hiện câu hỏi, nhấp chuột để xuất hiện câu trả lời. Nhấp vào nắp hộp quà để tặng con một tràng vỗ tay. Bấm “Go home” để trờ về hộp quà tiếp theo và làm tương tự như trên.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D33800-9EF5-458B-9C8B-85636545FB54}" type="slidenum">
              <a:rPr lang="zh-CN" altLang="en-US" smtClean="0"/>
              <a:t>9</a:t>
            </a:fld>
            <a:endParaRPr lang="zh-CN" altLang="en-US"/>
          </a:p>
        </p:txBody>
      </p:sp>
    </p:spTree>
    <p:extLst>
      <p:ext uri="{BB962C8B-B14F-4D97-AF65-F5344CB8AC3E}">
        <p14:creationId xmlns:p14="http://schemas.microsoft.com/office/powerpoint/2010/main" val="4059259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5499F35F-143C-4FE0-AF2C-6FA71B598433}" type="slidenum">
              <a:rPr lang="en-US" smtClean="0"/>
              <a:t>12</a:t>
            </a:fld>
            <a:endParaRPr lang="en-US"/>
          </a:p>
        </p:txBody>
      </p:sp>
    </p:spTree>
    <p:extLst>
      <p:ext uri="{BB962C8B-B14F-4D97-AF65-F5344CB8AC3E}">
        <p14:creationId xmlns:p14="http://schemas.microsoft.com/office/powerpoint/2010/main" val="840685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6B02EC-97C0-4E19-AA45-E904FCC1D11E}"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76529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D33800-9EF5-458B-9C8B-85636545FB54}" type="slidenum">
              <a:rPr lang="zh-CN" altLang="en-US" smtClean="0"/>
              <a:t>16</a:t>
            </a:fld>
            <a:endParaRPr lang="zh-CN" altLang="en-US"/>
          </a:p>
        </p:txBody>
      </p:sp>
    </p:spTree>
    <p:extLst>
      <p:ext uri="{BB962C8B-B14F-4D97-AF65-F5344CB8AC3E}">
        <p14:creationId xmlns:p14="http://schemas.microsoft.com/office/powerpoint/2010/main" val="1563030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7E8A298-E6A9-40C9-A386-68C1FA649167}"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6D92D-750D-4359-9B9E-1A906D18A567}" type="slidenum">
              <a:rPr lang="en-US" smtClean="0"/>
              <a:t>‹#›</a:t>
            </a:fld>
            <a:endParaRPr lang="en-US"/>
          </a:p>
        </p:txBody>
      </p:sp>
    </p:spTree>
    <p:extLst>
      <p:ext uri="{BB962C8B-B14F-4D97-AF65-F5344CB8AC3E}">
        <p14:creationId xmlns:p14="http://schemas.microsoft.com/office/powerpoint/2010/main" val="735555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E8A298-E6A9-40C9-A386-68C1FA649167}"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6D92D-750D-4359-9B9E-1A906D18A567}" type="slidenum">
              <a:rPr lang="en-US" smtClean="0"/>
              <a:t>‹#›</a:t>
            </a:fld>
            <a:endParaRPr lang="en-US"/>
          </a:p>
        </p:txBody>
      </p:sp>
    </p:spTree>
    <p:extLst>
      <p:ext uri="{BB962C8B-B14F-4D97-AF65-F5344CB8AC3E}">
        <p14:creationId xmlns:p14="http://schemas.microsoft.com/office/powerpoint/2010/main" val="2735390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E8A298-E6A9-40C9-A386-68C1FA649167}"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6D92D-750D-4359-9B9E-1A906D18A567}" type="slidenum">
              <a:rPr lang="en-US" smtClean="0"/>
              <a:t>‹#›</a:t>
            </a:fld>
            <a:endParaRPr lang="en-US"/>
          </a:p>
        </p:txBody>
      </p:sp>
    </p:spTree>
    <p:extLst>
      <p:ext uri="{BB962C8B-B14F-4D97-AF65-F5344CB8AC3E}">
        <p14:creationId xmlns:p14="http://schemas.microsoft.com/office/powerpoint/2010/main" val="13388927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6" name="矩形 5"/>
          <p:cNvSpPr/>
          <p:nvPr userDrawn="1"/>
        </p:nvSpPr>
        <p:spPr>
          <a:xfrm>
            <a:off x="0" y="1"/>
            <a:ext cx="12192000" cy="5758149"/>
          </a:xfrm>
          <a:prstGeom prst="rect">
            <a:avLst/>
          </a:prstGeom>
          <a:solidFill>
            <a:srgbClr val="B1DE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7" name="矩形 6"/>
          <p:cNvSpPr/>
          <p:nvPr userDrawn="1"/>
        </p:nvSpPr>
        <p:spPr>
          <a:xfrm>
            <a:off x="0" y="3349128"/>
            <a:ext cx="12192000" cy="2305624"/>
          </a:xfrm>
          <a:prstGeom prst="rect">
            <a:avLst/>
          </a:prstGeom>
          <a:solidFill>
            <a:srgbClr val="7FCD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pic>
        <p:nvPicPr>
          <p:cNvPr id="8" name="图片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08641" y="3676180"/>
            <a:ext cx="1367967" cy="818475"/>
          </a:xfrm>
          <a:prstGeom prst="rect">
            <a:avLst/>
          </a:prstGeom>
        </p:spPr>
      </p:pic>
      <p:pic>
        <p:nvPicPr>
          <p:cNvPr id="9" name="图片 8"/>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528827" y="2907955"/>
            <a:ext cx="2435276" cy="1457061"/>
          </a:xfrm>
          <a:prstGeom prst="rect">
            <a:avLst/>
          </a:prstGeom>
        </p:spPr>
      </p:pic>
      <p:sp>
        <p:nvSpPr>
          <p:cNvPr id="10" name="矩形 9"/>
          <p:cNvSpPr/>
          <p:nvPr userDrawn="1"/>
        </p:nvSpPr>
        <p:spPr>
          <a:xfrm>
            <a:off x="0" y="5654752"/>
            <a:ext cx="12192000" cy="1203248"/>
          </a:xfrm>
          <a:prstGeom prst="rect">
            <a:avLst/>
          </a:prstGeom>
          <a:solidFill>
            <a:srgbClr val="CE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11" name="矩形 10"/>
          <p:cNvSpPr/>
          <p:nvPr userDrawn="1"/>
        </p:nvSpPr>
        <p:spPr>
          <a:xfrm>
            <a:off x="0" y="5372101"/>
            <a:ext cx="12192000" cy="532941"/>
          </a:xfrm>
          <a:prstGeom prst="rect">
            <a:avLst/>
          </a:prstGeom>
          <a:solidFill>
            <a:srgbClr val="80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pic>
        <p:nvPicPr>
          <p:cNvPr id="12" name="图片 11"/>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192626" y="220338"/>
            <a:ext cx="7725907" cy="6037244"/>
          </a:xfrm>
          <a:prstGeom prst="rect">
            <a:avLst/>
          </a:prstGeom>
        </p:spPr>
      </p:pic>
      <p:pic>
        <p:nvPicPr>
          <p:cNvPr id="13" name="图片 12"/>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328800" y="5654755"/>
            <a:ext cx="3727652" cy="719113"/>
          </a:xfrm>
          <a:prstGeom prst="rect">
            <a:avLst/>
          </a:prstGeom>
        </p:spPr>
      </p:pic>
      <p:pic>
        <p:nvPicPr>
          <p:cNvPr id="14" name="图片 13"/>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8170361" y="5654754"/>
            <a:ext cx="3727652" cy="719113"/>
          </a:xfrm>
          <a:prstGeom prst="rect">
            <a:avLst/>
          </a:prstGeom>
        </p:spPr>
      </p:pic>
      <p:pic>
        <p:nvPicPr>
          <p:cNvPr id="15" name="图片 14"/>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13145" y="448795"/>
            <a:ext cx="2665930" cy="1595064"/>
          </a:xfrm>
          <a:prstGeom prst="rect">
            <a:avLst/>
          </a:prstGeom>
        </p:spPr>
      </p:pic>
      <p:pic>
        <p:nvPicPr>
          <p:cNvPr id="16" name="图片 15"/>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340400" y="5377066"/>
            <a:ext cx="1977089" cy="1327611"/>
          </a:xfrm>
          <a:prstGeom prst="rect">
            <a:avLst/>
          </a:prstGeom>
        </p:spPr>
      </p:pic>
      <p:pic>
        <p:nvPicPr>
          <p:cNvPr id="17" name="图片 16"/>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464050" y="4648051"/>
            <a:ext cx="932800" cy="1916023"/>
          </a:xfrm>
          <a:prstGeom prst="rect">
            <a:avLst/>
          </a:prstGeom>
        </p:spPr>
      </p:pic>
      <p:pic>
        <p:nvPicPr>
          <p:cNvPr id="18" name="图片 17"/>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1374631" y="4523516"/>
            <a:ext cx="1533823" cy="2175240"/>
          </a:xfrm>
          <a:prstGeom prst="rect">
            <a:avLst/>
          </a:prstGeom>
        </p:spPr>
      </p:pic>
      <p:sp>
        <p:nvSpPr>
          <p:cNvPr id="3" name="Date Placeholder 2"/>
          <p:cNvSpPr>
            <a:spLocks noGrp="1"/>
          </p:cNvSpPr>
          <p:nvPr>
            <p:ph type="dt" sz="half" idx="10"/>
          </p:nvPr>
        </p:nvSpPr>
        <p:spPr/>
        <p:txBody>
          <a:bodyPr/>
          <a:lstStyle/>
          <a:p>
            <a:fld id="{652BF15E-3D69-4198-ACBA-4CF21DCC890D}" type="datetimeFigureOut">
              <a:rPr lang="zh-CN" altLang="en-US" smtClean="0"/>
              <a:t>2021/10/13</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BF4F8E3B-1BA1-4539-B149-7B70547C67F1}" type="slidenum">
              <a:rPr lang="zh-CN" altLang="en-US" smtClean="0"/>
              <a:t>‹#›</a:t>
            </a:fld>
            <a:endParaRPr lang="zh-CN" altLang="en-US"/>
          </a:p>
        </p:txBody>
      </p:sp>
    </p:spTree>
    <p:extLst>
      <p:ext uri="{BB962C8B-B14F-4D97-AF65-F5344CB8AC3E}">
        <p14:creationId xmlns:p14="http://schemas.microsoft.com/office/powerpoint/2010/main" val="21231455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83129963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223048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174980397"/>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5847676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4634920"/>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85981131"/>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509237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E8A298-E6A9-40C9-A386-68C1FA649167}"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6D92D-750D-4359-9B9E-1A906D18A567}" type="slidenum">
              <a:rPr lang="en-US" smtClean="0"/>
              <a:t>‹#›</a:t>
            </a:fld>
            <a:endParaRPr lang="en-US"/>
          </a:p>
        </p:txBody>
      </p:sp>
    </p:spTree>
    <p:extLst>
      <p:ext uri="{BB962C8B-B14F-4D97-AF65-F5344CB8AC3E}">
        <p14:creationId xmlns:p14="http://schemas.microsoft.com/office/powerpoint/2010/main" val="28064971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927968609"/>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78354236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99002456"/>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4305737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3"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3"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120" indent="0" algn="ctr">
              <a:buNone/>
              <a:defRPr>
                <a:solidFill>
                  <a:schemeClr val="tx1">
                    <a:tint val="75000"/>
                  </a:schemeClr>
                </a:solidFill>
              </a:defRPr>
            </a:lvl4pPr>
            <a:lvl5pPr marL="2437704" indent="0" algn="ctr">
              <a:buNone/>
              <a:defRPr>
                <a:solidFill>
                  <a:schemeClr val="tx1">
                    <a:tint val="75000"/>
                  </a:schemeClr>
                </a:solidFill>
              </a:defRPr>
            </a:lvl5pPr>
            <a:lvl6pPr marL="3047289" indent="0" algn="ctr">
              <a:buNone/>
              <a:defRPr>
                <a:solidFill>
                  <a:schemeClr val="tx1">
                    <a:tint val="75000"/>
                  </a:schemeClr>
                </a:solidFill>
              </a:defRPr>
            </a:lvl6pPr>
            <a:lvl7pPr marL="3656874" indent="0" algn="ctr">
              <a:buNone/>
              <a:defRPr>
                <a:solidFill>
                  <a:schemeClr val="tx1">
                    <a:tint val="75000"/>
                  </a:schemeClr>
                </a:solidFill>
              </a:defRPr>
            </a:lvl7pPr>
            <a:lvl8pPr marL="4265824" indent="0" algn="ctr">
              <a:buNone/>
              <a:defRPr>
                <a:solidFill>
                  <a:schemeClr val="tx1">
                    <a:tint val="75000"/>
                  </a:schemeClr>
                </a:solidFill>
              </a:defRPr>
            </a:lvl8pPr>
            <a:lvl9pPr marL="48754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t>10/13/2021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extLst>
      <p:ext uri="{BB962C8B-B14F-4D97-AF65-F5344CB8AC3E}">
        <p14:creationId xmlns:p14="http://schemas.microsoft.com/office/powerpoint/2010/main" val="39485324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t>10/13/2021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extLst>
      <p:ext uri="{BB962C8B-B14F-4D97-AF65-F5344CB8AC3E}">
        <p14:creationId xmlns:p14="http://schemas.microsoft.com/office/powerpoint/2010/main" val="31658498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7" y="4406903"/>
            <a:ext cx="10363200" cy="1362075"/>
          </a:xfrm>
        </p:spPr>
        <p:txBody>
          <a:bodyPr anchor="t"/>
          <a:lstStyle>
            <a:lvl1pPr algn="l">
              <a:defRPr sz="5400" b="1" cap="all"/>
            </a:lvl1pPr>
          </a:lstStyle>
          <a:p>
            <a:r>
              <a:rPr lang="en-US"/>
              <a:t>Click to edit Master title style</a:t>
            </a:r>
          </a:p>
        </p:txBody>
      </p:sp>
      <p:sp>
        <p:nvSpPr>
          <p:cNvPr id="3" name="Text Placeholder 2"/>
          <p:cNvSpPr>
            <a:spLocks noGrp="1"/>
          </p:cNvSpPr>
          <p:nvPr>
            <p:ph type="body" idx="1"/>
          </p:nvPr>
        </p:nvSpPr>
        <p:spPr>
          <a:xfrm>
            <a:off x="963087" y="2906715"/>
            <a:ext cx="10363200" cy="1500187"/>
          </a:xfrm>
        </p:spPr>
        <p:txBody>
          <a:bodyPr anchor="b"/>
          <a:lstStyle>
            <a:lvl1pPr marL="0" indent="0">
              <a:buNone/>
              <a:defRPr sz="2700">
                <a:solidFill>
                  <a:schemeClr val="tx1">
                    <a:tint val="75000"/>
                  </a:schemeClr>
                </a:solidFill>
              </a:defRPr>
            </a:lvl1pPr>
            <a:lvl2pPr marL="609585" indent="0">
              <a:buNone/>
              <a:defRPr sz="2400">
                <a:solidFill>
                  <a:schemeClr val="tx1">
                    <a:tint val="75000"/>
                  </a:schemeClr>
                </a:solidFill>
              </a:defRPr>
            </a:lvl2pPr>
            <a:lvl3pPr marL="1219170" indent="0">
              <a:buNone/>
              <a:defRPr sz="2200">
                <a:solidFill>
                  <a:schemeClr val="tx1">
                    <a:tint val="75000"/>
                  </a:schemeClr>
                </a:solidFill>
              </a:defRPr>
            </a:lvl3pPr>
            <a:lvl4pPr marL="1828120" indent="0">
              <a:buNone/>
              <a:defRPr sz="1900">
                <a:solidFill>
                  <a:schemeClr val="tx1">
                    <a:tint val="75000"/>
                  </a:schemeClr>
                </a:solidFill>
              </a:defRPr>
            </a:lvl4pPr>
            <a:lvl5pPr marL="2437704" indent="0">
              <a:buNone/>
              <a:defRPr sz="1900">
                <a:solidFill>
                  <a:schemeClr val="tx1">
                    <a:tint val="75000"/>
                  </a:schemeClr>
                </a:solidFill>
              </a:defRPr>
            </a:lvl5pPr>
            <a:lvl6pPr marL="3047289" indent="0">
              <a:buNone/>
              <a:defRPr sz="1900">
                <a:solidFill>
                  <a:schemeClr val="tx1">
                    <a:tint val="75000"/>
                  </a:schemeClr>
                </a:solidFill>
              </a:defRPr>
            </a:lvl6pPr>
            <a:lvl7pPr marL="3656874" indent="0">
              <a:buNone/>
              <a:defRPr sz="1900">
                <a:solidFill>
                  <a:schemeClr val="tx1">
                    <a:tint val="75000"/>
                  </a:schemeClr>
                </a:solidFill>
              </a:defRPr>
            </a:lvl7pPr>
            <a:lvl8pPr marL="4265824" indent="0">
              <a:buNone/>
              <a:defRPr sz="1900">
                <a:solidFill>
                  <a:schemeClr val="tx1">
                    <a:tint val="75000"/>
                  </a:schemeClr>
                </a:solidFill>
              </a:defRPr>
            </a:lvl8pPr>
            <a:lvl9pPr marL="4875409"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t>10/13/2021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extLst>
      <p:ext uri="{BB962C8B-B14F-4D97-AF65-F5344CB8AC3E}">
        <p14:creationId xmlns:p14="http://schemas.microsoft.com/office/powerpoint/2010/main" val="13606972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3" y="1600203"/>
            <a:ext cx="5384800" cy="4525963"/>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3"/>
            <a:ext cx="5384800" cy="4525963"/>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t>10/13/2021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extLst>
      <p:ext uri="{BB962C8B-B14F-4D97-AF65-F5344CB8AC3E}">
        <p14:creationId xmlns:p14="http://schemas.microsoft.com/office/powerpoint/2010/main" val="23999077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2" y="1535115"/>
            <a:ext cx="5386917" cy="639763"/>
          </a:xfrm>
        </p:spPr>
        <p:txBody>
          <a:bodyPr anchor="b"/>
          <a:lstStyle>
            <a:lvl1pPr marL="0" indent="0">
              <a:buNone/>
              <a:defRPr sz="3200" b="1"/>
            </a:lvl1pPr>
            <a:lvl2pPr marL="609585" indent="0">
              <a:buNone/>
              <a:defRPr sz="2700" b="1"/>
            </a:lvl2pPr>
            <a:lvl3pPr marL="1219170" indent="0">
              <a:buNone/>
              <a:defRPr sz="2400" b="1"/>
            </a:lvl3pPr>
            <a:lvl4pPr marL="1828120" indent="0">
              <a:buNone/>
              <a:defRPr sz="2200" b="1"/>
            </a:lvl4pPr>
            <a:lvl5pPr marL="2437704" indent="0">
              <a:buNone/>
              <a:defRPr sz="2200" b="1"/>
            </a:lvl5pPr>
            <a:lvl6pPr marL="3047289" indent="0">
              <a:buNone/>
              <a:defRPr sz="2200" b="1"/>
            </a:lvl6pPr>
            <a:lvl7pPr marL="3656874" indent="0">
              <a:buNone/>
              <a:defRPr sz="2200" b="1"/>
            </a:lvl7pPr>
            <a:lvl8pPr marL="4265824" indent="0">
              <a:buNone/>
              <a:defRPr sz="2200" b="1"/>
            </a:lvl8pPr>
            <a:lvl9pPr marL="4875409" indent="0">
              <a:buNone/>
              <a:defRPr sz="2200" b="1"/>
            </a:lvl9pPr>
          </a:lstStyle>
          <a:p>
            <a:pPr lvl="0"/>
            <a:r>
              <a:rPr lang="en-US"/>
              <a:t>Click to edit Master text styles</a:t>
            </a:r>
          </a:p>
        </p:txBody>
      </p:sp>
      <p:sp>
        <p:nvSpPr>
          <p:cNvPr id="4" name="Content Placeholder 3"/>
          <p:cNvSpPr>
            <a:spLocks noGrp="1"/>
          </p:cNvSpPr>
          <p:nvPr>
            <p:ph sz="half" idx="2"/>
          </p:nvPr>
        </p:nvSpPr>
        <p:spPr>
          <a:xfrm>
            <a:off x="609602" y="2174877"/>
            <a:ext cx="5386917" cy="3951288"/>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4" y="1535115"/>
            <a:ext cx="5389033" cy="639763"/>
          </a:xfrm>
        </p:spPr>
        <p:txBody>
          <a:bodyPr anchor="b"/>
          <a:lstStyle>
            <a:lvl1pPr marL="0" indent="0">
              <a:buNone/>
              <a:defRPr sz="3200" b="1"/>
            </a:lvl1pPr>
            <a:lvl2pPr marL="609585" indent="0">
              <a:buNone/>
              <a:defRPr sz="2700" b="1"/>
            </a:lvl2pPr>
            <a:lvl3pPr marL="1219170" indent="0">
              <a:buNone/>
              <a:defRPr sz="2400" b="1"/>
            </a:lvl3pPr>
            <a:lvl4pPr marL="1828120" indent="0">
              <a:buNone/>
              <a:defRPr sz="2200" b="1"/>
            </a:lvl4pPr>
            <a:lvl5pPr marL="2437704" indent="0">
              <a:buNone/>
              <a:defRPr sz="2200" b="1"/>
            </a:lvl5pPr>
            <a:lvl6pPr marL="3047289" indent="0">
              <a:buNone/>
              <a:defRPr sz="2200" b="1"/>
            </a:lvl6pPr>
            <a:lvl7pPr marL="3656874" indent="0">
              <a:buNone/>
              <a:defRPr sz="2200" b="1"/>
            </a:lvl7pPr>
            <a:lvl8pPr marL="4265824" indent="0">
              <a:buNone/>
              <a:defRPr sz="2200" b="1"/>
            </a:lvl8pPr>
            <a:lvl9pPr marL="4875409"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3374" y="2174877"/>
            <a:ext cx="5389033" cy="3951288"/>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t>10/13/2021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extLst>
      <p:ext uri="{BB962C8B-B14F-4D97-AF65-F5344CB8AC3E}">
        <p14:creationId xmlns:p14="http://schemas.microsoft.com/office/powerpoint/2010/main" val="19155388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t>10/13/2021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extLst>
      <p:ext uri="{BB962C8B-B14F-4D97-AF65-F5344CB8AC3E}">
        <p14:creationId xmlns:p14="http://schemas.microsoft.com/office/powerpoint/2010/main" val="3424753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7E8A298-E6A9-40C9-A386-68C1FA649167}"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6D92D-750D-4359-9B9E-1A906D18A567}" type="slidenum">
              <a:rPr lang="en-US" smtClean="0"/>
              <a:t>‹#›</a:t>
            </a:fld>
            <a:endParaRPr lang="en-US"/>
          </a:p>
        </p:txBody>
      </p:sp>
    </p:spTree>
    <p:extLst>
      <p:ext uri="{BB962C8B-B14F-4D97-AF65-F5344CB8AC3E}">
        <p14:creationId xmlns:p14="http://schemas.microsoft.com/office/powerpoint/2010/main" val="39102882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634" y="1031257"/>
            <a:ext cx="9912735" cy="42891"/>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377"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SimSun" panose="02010600030101010101" pitchFamily="2" charset="-122"/>
              <a:cs typeface="+mn-cs"/>
            </a:endParaRPr>
          </a:p>
        </p:txBody>
      </p:sp>
      <p:sp>
        <p:nvSpPr>
          <p:cNvPr id="6" name="圆角矩形 5"/>
          <p:cNvSpPr/>
          <p:nvPr userDrawn="1"/>
        </p:nvSpPr>
        <p:spPr>
          <a:xfrm>
            <a:off x="5900058" y="6451899"/>
            <a:ext cx="391889" cy="22011"/>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377"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SimSun"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t>10/13/2021</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601" y="6396228"/>
            <a:ext cx="2844800" cy="365125"/>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extLst>
      <p:ext uri="{BB962C8B-B14F-4D97-AF65-F5344CB8AC3E}">
        <p14:creationId xmlns:p14="http://schemas.microsoft.com/office/powerpoint/2010/main" val="8226760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6334413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1"/>
            <a:ext cx="4011084"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735" y="273056"/>
            <a:ext cx="6815667" cy="5853113"/>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6"/>
            <a:ext cx="4011084" cy="4691063"/>
          </a:xfrm>
        </p:spPr>
        <p:txBody>
          <a:bodyPr/>
          <a:lstStyle>
            <a:lvl1pPr marL="0" indent="0">
              <a:buNone/>
              <a:defRPr sz="1900"/>
            </a:lvl1pPr>
            <a:lvl2pPr marL="609585" indent="0">
              <a:buNone/>
              <a:defRPr sz="1600"/>
            </a:lvl2pPr>
            <a:lvl3pPr marL="1219170" indent="0">
              <a:buNone/>
              <a:defRPr sz="1400"/>
            </a:lvl3pPr>
            <a:lvl4pPr marL="1828120" indent="0">
              <a:buNone/>
              <a:defRPr sz="1200"/>
            </a:lvl4pPr>
            <a:lvl5pPr marL="2437704" indent="0">
              <a:buNone/>
              <a:defRPr sz="1200"/>
            </a:lvl5pPr>
            <a:lvl6pPr marL="3047289" indent="0">
              <a:buNone/>
              <a:defRPr sz="1200"/>
            </a:lvl6pPr>
            <a:lvl7pPr marL="3656874" indent="0">
              <a:buNone/>
              <a:defRPr sz="1200"/>
            </a:lvl7pPr>
            <a:lvl8pPr marL="4265824" indent="0">
              <a:buNone/>
              <a:defRPr sz="1200"/>
            </a:lvl8pPr>
            <a:lvl9pPr marL="4875409"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t>10/13/2021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extLst>
      <p:ext uri="{BB962C8B-B14F-4D97-AF65-F5344CB8AC3E}">
        <p14:creationId xmlns:p14="http://schemas.microsoft.com/office/powerpoint/2010/main" val="5570317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3"/>
            <a:ext cx="7315200"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717" y="612777"/>
            <a:ext cx="7315200" cy="4114800"/>
          </a:xfrm>
        </p:spPr>
        <p:txBody>
          <a:bodyPr/>
          <a:lstStyle>
            <a:lvl1pPr marL="0" indent="0">
              <a:buNone/>
              <a:defRPr sz="4300"/>
            </a:lvl1pPr>
            <a:lvl2pPr marL="609585" indent="0">
              <a:buNone/>
              <a:defRPr sz="3800"/>
            </a:lvl2pPr>
            <a:lvl3pPr marL="1219170" indent="0">
              <a:buNone/>
              <a:defRPr sz="3200"/>
            </a:lvl3pPr>
            <a:lvl4pPr marL="1828120" indent="0">
              <a:buNone/>
              <a:defRPr sz="2700"/>
            </a:lvl4pPr>
            <a:lvl5pPr marL="2437704" indent="0">
              <a:buNone/>
              <a:defRPr sz="2700"/>
            </a:lvl5pPr>
            <a:lvl6pPr marL="3047289" indent="0">
              <a:buNone/>
              <a:defRPr sz="2700"/>
            </a:lvl6pPr>
            <a:lvl7pPr marL="3656874" indent="0">
              <a:buNone/>
              <a:defRPr sz="2700"/>
            </a:lvl7pPr>
            <a:lvl8pPr marL="4265824" indent="0">
              <a:buNone/>
              <a:defRPr sz="2700"/>
            </a:lvl8pPr>
            <a:lvl9pPr marL="4875409" indent="0">
              <a:buNone/>
              <a:defRPr sz="2700"/>
            </a:lvl9pPr>
          </a:lstStyle>
          <a:p>
            <a:endParaRPr lang="en-US" dirty="0"/>
          </a:p>
        </p:txBody>
      </p:sp>
      <p:sp>
        <p:nvSpPr>
          <p:cNvPr id="4" name="Text Placeholder 3"/>
          <p:cNvSpPr>
            <a:spLocks noGrp="1"/>
          </p:cNvSpPr>
          <p:nvPr>
            <p:ph type="body" sz="half" idx="2"/>
          </p:nvPr>
        </p:nvSpPr>
        <p:spPr>
          <a:xfrm>
            <a:off x="2389717" y="5367342"/>
            <a:ext cx="7315200" cy="804863"/>
          </a:xfrm>
        </p:spPr>
        <p:txBody>
          <a:bodyPr/>
          <a:lstStyle>
            <a:lvl1pPr marL="0" indent="0">
              <a:buNone/>
              <a:defRPr sz="1900"/>
            </a:lvl1pPr>
            <a:lvl2pPr marL="609585" indent="0">
              <a:buNone/>
              <a:defRPr sz="1600"/>
            </a:lvl2pPr>
            <a:lvl3pPr marL="1219170" indent="0">
              <a:buNone/>
              <a:defRPr sz="1400"/>
            </a:lvl3pPr>
            <a:lvl4pPr marL="1828120" indent="0">
              <a:buNone/>
              <a:defRPr sz="1200"/>
            </a:lvl4pPr>
            <a:lvl5pPr marL="2437704" indent="0">
              <a:buNone/>
              <a:defRPr sz="1200"/>
            </a:lvl5pPr>
            <a:lvl6pPr marL="3047289" indent="0">
              <a:buNone/>
              <a:defRPr sz="1200"/>
            </a:lvl6pPr>
            <a:lvl7pPr marL="3656874" indent="0">
              <a:buNone/>
              <a:defRPr sz="1200"/>
            </a:lvl7pPr>
            <a:lvl8pPr marL="4265824" indent="0">
              <a:buNone/>
              <a:defRPr sz="1200"/>
            </a:lvl8pPr>
            <a:lvl9pPr marL="4875409"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t>10/13/2021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extLst>
      <p:ext uri="{BB962C8B-B14F-4D97-AF65-F5344CB8AC3E}">
        <p14:creationId xmlns:p14="http://schemas.microsoft.com/office/powerpoint/2010/main" val="405885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t>10/13/2021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extLst>
      <p:ext uri="{BB962C8B-B14F-4D97-AF65-F5344CB8AC3E}">
        <p14:creationId xmlns:p14="http://schemas.microsoft.com/office/powerpoint/2010/main" val="10694723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3"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t>10/13/2021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extLst>
      <p:ext uri="{BB962C8B-B14F-4D97-AF65-F5344CB8AC3E}">
        <p14:creationId xmlns:p14="http://schemas.microsoft.com/office/powerpoint/2010/main" val="16467026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3600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7E8A298-E6A9-40C9-A386-68C1FA649167}" type="datetimeFigureOut">
              <a:rPr lang="en-US" smtClean="0"/>
              <a:t>10/13/2021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56D92D-750D-4359-9B9E-1A906D18A567}" type="slidenum">
              <a:rPr lang="en-US" smtClean="0"/>
              <a:t>‹#›</a:t>
            </a:fld>
            <a:endParaRPr lang="en-US"/>
          </a:p>
        </p:txBody>
      </p:sp>
    </p:spTree>
    <p:extLst>
      <p:ext uri="{BB962C8B-B14F-4D97-AF65-F5344CB8AC3E}">
        <p14:creationId xmlns:p14="http://schemas.microsoft.com/office/powerpoint/2010/main" val="940919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7E8A298-E6A9-40C9-A386-68C1FA649167}" type="datetimeFigureOut">
              <a:rPr lang="en-US" smtClean="0"/>
              <a:t>10/13/2021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56D92D-750D-4359-9B9E-1A906D18A567}" type="slidenum">
              <a:rPr lang="en-US" smtClean="0"/>
              <a:t>‹#›</a:t>
            </a:fld>
            <a:endParaRPr lang="en-US"/>
          </a:p>
        </p:txBody>
      </p:sp>
    </p:spTree>
    <p:extLst>
      <p:ext uri="{BB962C8B-B14F-4D97-AF65-F5344CB8AC3E}">
        <p14:creationId xmlns:p14="http://schemas.microsoft.com/office/powerpoint/2010/main" val="1328425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7E8A298-E6A9-40C9-A386-68C1FA649167}" type="datetimeFigureOut">
              <a:rPr lang="en-US" smtClean="0"/>
              <a:t>10/13/2021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56D92D-750D-4359-9B9E-1A906D18A567}" type="slidenum">
              <a:rPr lang="en-US" smtClean="0"/>
              <a:t>‹#›</a:t>
            </a:fld>
            <a:endParaRPr lang="en-US"/>
          </a:p>
        </p:txBody>
      </p:sp>
    </p:spTree>
    <p:extLst>
      <p:ext uri="{BB962C8B-B14F-4D97-AF65-F5344CB8AC3E}">
        <p14:creationId xmlns:p14="http://schemas.microsoft.com/office/powerpoint/2010/main" val="2231525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E8A298-E6A9-40C9-A386-68C1FA649167}" type="datetimeFigureOut">
              <a:rPr lang="en-US" smtClean="0"/>
              <a:t>10/13/2021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56D92D-750D-4359-9B9E-1A906D18A567}" type="slidenum">
              <a:rPr lang="en-US" smtClean="0"/>
              <a:t>‹#›</a:t>
            </a:fld>
            <a:endParaRPr lang="en-US"/>
          </a:p>
        </p:txBody>
      </p:sp>
    </p:spTree>
    <p:extLst>
      <p:ext uri="{BB962C8B-B14F-4D97-AF65-F5344CB8AC3E}">
        <p14:creationId xmlns:p14="http://schemas.microsoft.com/office/powerpoint/2010/main" val="3919325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7E8A298-E6A9-40C9-A386-68C1FA649167}" type="datetimeFigureOut">
              <a:rPr lang="en-US" smtClean="0"/>
              <a:t>10/13/2021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56D92D-750D-4359-9B9E-1A906D18A567}" type="slidenum">
              <a:rPr lang="en-US" smtClean="0"/>
              <a:t>‹#›</a:t>
            </a:fld>
            <a:endParaRPr lang="en-US"/>
          </a:p>
        </p:txBody>
      </p:sp>
    </p:spTree>
    <p:extLst>
      <p:ext uri="{BB962C8B-B14F-4D97-AF65-F5344CB8AC3E}">
        <p14:creationId xmlns:p14="http://schemas.microsoft.com/office/powerpoint/2010/main" val="539765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7E8A298-E6A9-40C9-A386-68C1FA649167}" type="datetimeFigureOut">
              <a:rPr lang="en-US" smtClean="0"/>
              <a:t>10/13/2021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56D92D-750D-4359-9B9E-1A906D18A567}" type="slidenum">
              <a:rPr lang="en-US" smtClean="0"/>
              <a:t>‹#›</a:t>
            </a:fld>
            <a:endParaRPr lang="en-US"/>
          </a:p>
        </p:txBody>
      </p:sp>
    </p:spTree>
    <p:extLst>
      <p:ext uri="{BB962C8B-B14F-4D97-AF65-F5344CB8AC3E}">
        <p14:creationId xmlns:p14="http://schemas.microsoft.com/office/powerpoint/2010/main" val="2645569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8.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9.jpe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E8A298-E6A9-40C9-A386-68C1FA649167}" type="datetimeFigureOut">
              <a:rPr lang="en-US" smtClean="0"/>
              <a:t>10/13/2021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56D92D-750D-4359-9B9E-1A906D18A567}" type="slidenum">
              <a:rPr lang="en-US" smtClean="0"/>
              <a:t>‹#›</a:t>
            </a:fld>
            <a:endParaRPr lang="en-US"/>
          </a:p>
        </p:txBody>
      </p:sp>
    </p:spTree>
    <p:extLst>
      <p:ext uri="{BB962C8B-B14F-4D97-AF65-F5344CB8AC3E}">
        <p14:creationId xmlns:p14="http://schemas.microsoft.com/office/powerpoint/2010/main" val="25167088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3"/>
          <a:stretch>
            <a:fillRect/>
          </a:stretch>
        </p:blipFill>
        <p:spPr>
          <a:xfrm>
            <a:off x="0" y="0"/>
            <a:ext cx="12192000" cy="6858000"/>
          </a:xfrm>
          <a:prstGeom prst="rect">
            <a:avLst/>
          </a:prstGeom>
          <a:noFill/>
          <a:ln w="9525">
            <a:noFill/>
          </a:ln>
        </p:spPr>
      </p:pic>
    </p:spTree>
    <p:extLst>
      <p:ext uri="{BB962C8B-B14F-4D97-AF65-F5344CB8AC3E}">
        <p14:creationId xmlns:p14="http://schemas.microsoft.com/office/powerpoint/2010/main" val="11330201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40"/>
            <a:ext cx="10972800" cy="1143000"/>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601" y="1600203"/>
            <a:ext cx="10972800" cy="4525963"/>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1" y="6356354"/>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t>10/13/2021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3" y="6356354"/>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1" y="6356354"/>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extLst>
      <p:ext uri="{BB962C8B-B14F-4D97-AF65-F5344CB8AC3E}">
        <p14:creationId xmlns:p14="http://schemas.microsoft.com/office/powerpoint/2010/main" val="5823675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hf hdr="0" ftr="0" dt="0"/>
  <p:txStyles>
    <p:titleStyle>
      <a:lvl1pPr algn="ctr" defTabSz="1219170" rtl="0" eaLnBrk="1" latinLnBrk="0" hangingPunct="1">
        <a:spcBef>
          <a:spcPct val="0"/>
        </a:spcBef>
        <a:buNone/>
        <a:defRPr sz="5900"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2pPr>
      <a:lvl3pPr marL="1523327"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2912"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2497"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082"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1666"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0616"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0201"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120" algn="l" defTabSz="1219170" rtl="0" eaLnBrk="1" latinLnBrk="0" hangingPunct="1">
        <a:defRPr sz="2400" kern="1200">
          <a:solidFill>
            <a:schemeClr val="tx1"/>
          </a:solidFill>
          <a:latin typeface="+mn-lt"/>
          <a:ea typeface="+mn-ea"/>
          <a:cs typeface="+mn-cs"/>
        </a:defRPr>
      </a:lvl4pPr>
      <a:lvl5pPr marL="2437704" algn="l" defTabSz="1219170" rtl="0" eaLnBrk="1" latinLnBrk="0" hangingPunct="1">
        <a:defRPr sz="2400" kern="1200">
          <a:solidFill>
            <a:schemeClr val="tx1"/>
          </a:solidFill>
          <a:latin typeface="+mn-lt"/>
          <a:ea typeface="+mn-ea"/>
          <a:cs typeface="+mn-cs"/>
        </a:defRPr>
      </a:lvl5pPr>
      <a:lvl6pPr marL="3047289" algn="l" defTabSz="1219170" rtl="0" eaLnBrk="1" latinLnBrk="0" hangingPunct="1">
        <a:defRPr sz="2400" kern="1200">
          <a:solidFill>
            <a:schemeClr val="tx1"/>
          </a:solidFill>
          <a:latin typeface="+mn-lt"/>
          <a:ea typeface="+mn-ea"/>
          <a:cs typeface="+mn-cs"/>
        </a:defRPr>
      </a:lvl6pPr>
      <a:lvl7pPr marL="3656874" algn="l" defTabSz="1219170" rtl="0" eaLnBrk="1" latinLnBrk="0" hangingPunct="1">
        <a:defRPr sz="2400" kern="1200">
          <a:solidFill>
            <a:schemeClr val="tx1"/>
          </a:solidFill>
          <a:latin typeface="+mn-lt"/>
          <a:ea typeface="+mn-ea"/>
          <a:cs typeface="+mn-cs"/>
        </a:defRPr>
      </a:lvl7pPr>
      <a:lvl8pPr marL="4265824" algn="l" defTabSz="1219170" rtl="0" eaLnBrk="1" latinLnBrk="0" hangingPunct="1">
        <a:defRPr sz="2400" kern="1200">
          <a:solidFill>
            <a:schemeClr val="tx1"/>
          </a:solidFill>
          <a:latin typeface="+mn-lt"/>
          <a:ea typeface="+mn-ea"/>
          <a:cs typeface="+mn-cs"/>
        </a:defRPr>
      </a:lvl8pPr>
      <a:lvl9pPr marL="4875409"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41.png"/><Relationship Id="rId5" Type="http://schemas.openxmlformats.org/officeDocument/2006/relationships/image" Target="../media/image40.png"/><Relationship Id="rId10" Type="http://schemas.openxmlformats.org/officeDocument/2006/relationships/image" Target="../media/image45.gif"/><Relationship Id="rId4" Type="http://schemas.openxmlformats.org/officeDocument/2006/relationships/image" Target="../media/image39.png"/><Relationship Id="rId9" Type="http://schemas.openxmlformats.org/officeDocument/2006/relationships/image" Target="../media/image44.png"/></Relationships>
</file>

<file path=ppt/slides/_rels/slide1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notesSlide" Target="../notesSlides/notesSlide4.xml"/><Relationship Id="rId7" Type="http://schemas.openxmlformats.org/officeDocument/2006/relationships/image" Target="../media/image48.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34.emf"/><Relationship Id="rId5" Type="http://schemas.openxmlformats.org/officeDocument/2006/relationships/image" Target="../media/image47.png"/><Relationship Id="rId4" Type="http://schemas.openxmlformats.org/officeDocument/2006/relationships/image" Target="../media/image46.png"/></Relationships>
</file>

<file path=ppt/slides/_rels/slide1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Layout" Target="../slideLayouts/slideLayout2.xml"/><Relationship Id="rId1" Type="http://schemas.openxmlformats.org/officeDocument/2006/relationships/tags" Target="../tags/tag5.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Layout" Target="../slideLayouts/slideLayout2.xml"/><Relationship Id="rId1" Type="http://schemas.openxmlformats.org/officeDocument/2006/relationships/tags" Target="../tags/tag6.xml"/><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image" Target="../media/image18.png"/><Relationship Id="rId18" Type="http://schemas.openxmlformats.org/officeDocument/2006/relationships/audio" Target="../media/audio3.wav"/><Relationship Id="rId3" Type="http://schemas.openxmlformats.org/officeDocument/2006/relationships/image" Target="../media/image12.jpeg"/><Relationship Id="rId7" Type="http://schemas.openxmlformats.org/officeDocument/2006/relationships/image" Target="../media/image14.png"/><Relationship Id="rId12" Type="http://schemas.openxmlformats.org/officeDocument/2006/relationships/image" Target="../media/image17.png"/><Relationship Id="rId17" Type="http://schemas.openxmlformats.org/officeDocument/2006/relationships/image" Target="../media/image21.GIF"/><Relationship Id="rId2" Type="http://schemas.openxmlformats.org/officeDocument/2006/relationships/notesSlide" Target="../notesSlides/notesSlide2.xml"/><Relationship Id="rId16" Type="http://schemas.openxmlformats.org/officeDocument/2006/relationships/image" Target="../media/image20.png"/><Relationship Id="rId1" Type="http://schemas.openxmlformats.org/officeDocument/2006/relationships/slideLayout" Target="../slideLayouts/slideLayout19.xml"/><Relationship Id="rId6" Type="http://schemas.openxmlformats.org/officeDocument/2006/relationships/image" Target="../media/image13.png"/><Relationship Id="rId11" Type="http://schemas.openxmlformats.org/officeDocument/2006/relationships/slide" Target="slide6.xml"/><Relationship Id="rId5" Type="http://schemas.openxmlformats.org/officeDocument/2006/relationships/audio" Target="../media/audio2.wav"/><Relationship Id="rId15" Type="http://schemas.openxmlformats.org/officeDocument/2006/relationships/image" Target="../media/image19.png"/><Relationship Id="rId10" Type="http://schemas.openxmlformats.org/officeDocument/2006/relationships/image" Target="../media/image16.png"/><Relationship Id="rId4" Type="http://schemas.openxmlformats.org/officeDocument/2006/relationships/slide" Target="slide4.xml"/><Relationship Id="rId9" Type="http://schemas.openxmlformats.org/officeDocument/2006/relationships/image" Target="../media/image15.png"/><Relationship Id="rId14" Type="http://schemas.openxmlformats.org/officeDocument/2006/relationships/slide" Target="slide7.xml"/></Relationships>
</file>

<file path=ppt/slides/_rels/slide4.xml.rels><?xml version="1.0" encoding="UTF-8" standalone="yes"?>
<Relationships xmlns="http://schemas.openxmlformats.org/package/2006/relationships"><Relationship Id="rId8" Type="http://schemas.openxmlformats.org/officeDocument/2006/relationships/image" Target="../media/image24.GIF"/><Relationship Id="rId13" Type="http://schemas.openxmlformats.org/officeDocument/2006/relationships/image" Target="../media/image29.GIF"/><Relationship Id="rId3" Type="http://schemas.openxmlformats.org/officeDocument/2006/relationships/audio" Target="../media/audio4.wav"/><Relationship Id="rId7" Type="http://schemas.openxmlformats.org/officeDocument/2006/relationships/image" Target="../media/image23.jpeg"/><Relationship Id="rId12" Type="http://schemas.openxmlformats.org/officeDocument/2006/relationships/image" Target="../media/image28.GIF"/><Relationship Id="rId2" Type="http://schemas.openxmlformats.org/officeDocument/2006/relationships/audio" Target="../media/audio2.wav"/><Relationship Id="rId1" Type="http://schemas.openxmlformats.org/officeDocument/2006/relationships/slideLayout" Target="../slideLayouts/slideLayout19.xml"/><Relationship Id="rId6" Type="http://schemas.openxmlformats.org/officeDocument/2006/relationships/image" Target="../media/image14.png"/><Relationship Id="rId11" Type="http://schemas.openxmlformats.org/officeDocument/2006/relationships/image" Target="../media/image27.GIF"/><Relationship Id="rId5" Type="http://schemas.openxmlformats.org/officeDocument/2006/relationships/image" Target="../media/image13.png"/><Relationship Id="rId15" Type="http://schemas.openxmlformats.org/officeDocument/2006/relationships/slide" Target="slide3.xml"/><Relationship Id="rId10" Type="http://schemas.openxmlformats.org/officeDocument/2006/relationships/image" Target="../media/image26.GIF"/><Relationship Id="rId4" Type="http://schemas.openxmlformats.org/officeDocument/2006/relationships/image" Target="../media/image22.GIF"/><Relationship Id="rId9" Type="http://schemas.openxmlformats.org/officeDocument/2006/relationships/image" Target="../media/image25.png"/><Relationship Id="rId14" Type="http://schemas.openxmlformats.org/officeDocument/2006/relationships/image" Target="../media/image30.GIF"/></Relationships>
</file>

<file path=ppt/slides/_rels/slide5.xml.rels><?xml version="1.0" encoding="UTF-8" standalone="yes"?>
<Relationships xmlns="http://schemas.openxmlformats.org/package/2006/relationships"><Relationship Id="rId8" Type="http://schemas.openxmlformats.org/officeDocument/2006/relationships/image" Target="../media/image24.GIF"/><Relationship Id="rId13" Type="http://schemas.openxmlformats.org/officeDocument/2006/relationships/image" Target="../media/image29.GIF"/><Relationship Id="rId3" Type="http://schemas.openxmlformats.org/officeDocument/2006/relationships/audio" Target="../media/audio4.wav"/><Relationship Id="rId7" Type="http://schemas.openxmlformats.org/officeDocument/2006/relationships/image" Target="../media/image23.jpeg"/><Relationship Id="rId12" Type="http://schemas.openxmlformats.org/officeDocument/2006/relationships/image" Target="../media/image28.GIF"/><Relationship Id="rId2" Type="http://schemas.openxmlformats.org/officeDocument/2006/relationships/audio" Target="../media/audio2.wav"/><Relationship Id="rId1" Type="http://schemas.openxmlformats.org/officeDocument/2006/relationships/slideLayout" Target="../slideLayouts/slideLayout19.xml"/><Relationship Id="rId6" Type="http://schemas.openxmlformats.org/officeDocument/2006/relationships/image" Target="../media/image16.png"/><Relationship Id="rId11" Type="http://schemas.openxmlformats.org/officeDocument/2006/relationships/image" Target="../media/image27.GIF"/><Relationship Id="rId5" Type="http://schemas.openxmlformats.org/officeDocument/2006/relationships/image" Target="../media/image15.png"/><Relationship Id="rId15" Type="http://schemas.openxmlformats.org/officeDocument/2006/relationships/slide" Target="slide2.xml"/><Relationship Id="rId10" Type="http://schemas.openxmlformats.org/officeDocument/2006/relationships/image" Target="../media/image26.GIF"/><Relationship Id="rId4" Type="http://schemas.openxmlformats.org/officeDocument/2006/relationships/image" Target="../media/image22.GIF"/><Relationship Id="rId9" Type="http://schemas.openxmlformats.org/officeDocument/2006/relationships/image" Target="../media/image25.png"/><Relationship Id="rId14" Type="http://schemas.openxmlformats.org/officeDocument/2006/relationships/image" Target="../media/image30.GIF"/></Relationships>
</file>

<file path=ppt/slides/_rels/slide6.xml.rels><?xml version="1.0" encoding="UTF-8" standalone="yes"?>
<Relationships xmlns="http://schemas.openxmlformats.org/package/2006/relationships"><Relationship Id="rId8" Type="http://schemas.openxmlformats.org/officeDocument/2006/relationships/image" Target="../media/image24.GIF"/><Relationship Id="rId13" Type="http://schemas.openxmlformats.org/officeDocument/2006/relationships/image" Target="../media/image29.GIF"/><Relationship Id="rId3" Type="http://schemas.openxmlformats.org/officeDocument/2006/relationships/audio" Target="../media/audio4.wav"/><Relationship Id="rId7" Type="http://schemas.openxmlformats.org/officeDocument/2006/relationships/image" Target="../media/image23.jpeg"/><Relationship Id="rId12" Type="http://schemas.openxmlformats.org/officeDocument/2006/relationships/image" Target="../media/image28.GIF"/><Relationship Id="rId2" Type="http://schemas.openxmlformats.org/officeDocument/2006/relationships/audio" Target="../media/audio2.wav"/><Relationship Id="rId1" Type="http://schemas.openxmlformats.org/officeDocument/2006/relationships/slideLayout" Target="../slideLayouts/slideLayout19.xml"/><Relationship Id="rId6" Type="http://schemas.openxmlformats.org/officeDocument/2006/relationships/image" Target="../media/image18.png"/><Relationship Id="rId11" Type="http://schemas.openxmlformats.org/officeDocument/2006/relationships/image" Target="../media/image27.GIF"/><Relationship Id="rId5" Type="http://schemas.openxmlformats.org/officeDocument/2006/relationships/image" Target="../media/image17.png"/><Relationship Id="rId15" Type="http://schemas.openxmlformats.org/officeDocument/2006/relationships/slide" Target="slide3.xml"/><Relationship Id="rId10" Type="http://schemas.openxmlformats.org/officeDocument/2006/relationships/image" Target="../media/image26.GIF"/><Relationship Id="rId4" Type="http://schemas.openxmlformats.org/officeDocument/2006/relationships/image" Target="../media/image22.GIF"/><Relationship Id="rId9" Type="http://schemas.openxmlformats.org/officeDocument/2006/relationships/image" Target="../media/image31.png"/><Relationship Id="rId14" Type="http://schemas.openxmlformats.org/officeDocument/2006/relationships/image" Target="../media/image30.GIF"/></Relationships>
</file>

<file path=ppt/slides/_rels/slide7.xml.rels><?xml version="1.0" encoding="UTF-8" standalone="yes"?>
<Relationships xmlns="http://schemas.openxmlformats.org/package/2006/relationships"><Relationship Id="rId8" Type="http://schemas.openxmlformats.org/officeDocument/2006/relationships/image" Target="../media/image24.GIF"/><Relationship Id="rId13" Type="http://schemas.openxmlformats.org/officeDocument/2006/relationships/image" Target="../media/image29.GIF"/><Relationship Id="rId3" Type="http://schemas.openxmlformats.org/officeDocument/2006/relationships/audio" Target="../media/audio4.wav"/><Relationship Id="rId7" Type="http://schemas.openxmlformats.org/officeDocument/2006/relationships/image" Target="../media/image23.jpeg"/><Relationship Id="rId12" Type="http://schemas.openxmlformats.org/officeDocument/2006/relationships/image" Target="../media/image28.GIF"/><Relationship Id="rId2" Type="http://schemas.openxmlformats.org/officeDocument/2006/relationships/audio" Target="../media/audio2.wav"/><Relationship Id="rId1" Type="http://schemas.openxmlformats.org/officeDocument/2006/relationships/slideLayout" Target="../slideLayouts/slideLayout19.xml"/><Relationship Id="rId6" Type="http://schemas.openxmlformats.org/officeDocument/2006/relationships/image" Target="../media/image20.png"/><Relationship Id="rId11" Type="http://schemas.openxmlformats.org/officeDocument/2006/relationships/image" Target="../media/image27.GIF"/><Relationship Id="rId5" Type="http://schemas.openxmlformats.org/officeDocument/2006/relationships/image" Target="../media/image19.png"/><Relationship Id="rId15" Type="http://schemas.openxmlformats.org/officeDocument/2006/relationships/slide" Target="slide3.xml"/><Relationship Id="rId10" Type="http://schemas.openxmlformats.org/officeDocument/2006/relationships/image" Target="../media/image26.GIF"/><Relationship Id="rId4" Type="http://schemas.openxmlformats.org/officeDocument/2006/relationships/image" Target="../media/image22.GIF"/><Relationship Id="rId9" Type="http://schemas.openxmlformats.org/officeDocument/2006/relationships/image" Target="../media/image25.png"/><Relationship Id="rId14" Type="http://schemas.openxmlformats.org/officeDocument/2006/relationships/image" Target="../media/image30.GIF"/></Relationships>
</file>

<file path=ppt/slides/_rels/slide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4CC91F7-8710-4976-A672-26F1A02E01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77B17664-E4A0-46A6-8C27-C8B18E906D48}"/>
              </a:ext>
            </a:extLst>
          </p:cNvPr>
          <p:cNvSpPr txBox="1"/>
          <p:nvPr/>
        </p:nvSpPr>
        <p:spPr>
          <a:xfrm>
            <a:off x="3130826" y="2405269"/>
            <a:ext cx="6182139" cy="1200329"/>
          </a:xfrm>
          <a:prstGeom prst="rect">
            <a:avLst/>
          </a:prstGeom>
          <a:noFill/>
        </p:spPr>
        <p:txBody>
          <a:bodyPr wrap="square" rtlCol="0">
            <a:spAutoFit/>
          </a:bodyPr>
          <a:lstStyle/>
          <a:p>
            <a:pPr algn="ctr"/>
            <a:r>
              <a:rPr lang="en-US" sz="3600">
                <a:solidFill>
                  <a:srgbClr val="FFFF00"/>
                </a:solidFill>
                <a:latin typeface="Ravie" panose="04040805050809020602" pitchFamily="82" charset="0"/>
              </a:rPr>
              <a:t>CHÀO MỪNG CÁC CON </a:t>
            </a:r>
          </a:p>
          <a:p>
            <a:pPr algn="ctr"/>
            <a:r>
              <a:rPr lang="en-US" sz="3600">
                <a:solidFill>
                  <a:srgbClr val="FFFF00"/>
                </a:solidFill>
                <a:latin typeface="Ravie" panose="04040805050809020602" pitchFamily="82" charset="0"/>
              </a:rPr>
              <a:t>ĐẾN TIẾT HỌC TOÁN</a:t>
            </a:r>
          </a:p>
        </p:txBody>
      </p:sp>
      <p:sp>
        <p:nvSpPr>
          <p:cNvPr id="11" name="TextBox 10">
            <a:extLst>
              <a:ext uri="{FF2B5EF4-FFF2-40B4-BE49-F238E27FC236}">
                <a16:creationId xmlns:a16="http://schemas.microsoft.com/office/drawing/2014/main" id="{E035B196-68DF-4FBC-AA6F-2F12E94DE4AE}"/>
              </a:ext>
            </a:extLst>
          </p:cNvPr>
          <p:cNvSpPr txBox="1"/>
          <p:nvPr/>
        </p:nvSpPr>
        <p:spPr>
          <a:xfrm>
            <a:off x="8468143" y="3906082"/>
            <a:ext cx="1639956" cy="1246495"/>
          </a:xfrm>
          <a:prstGeom prst="rect">
            <a:avLst/>
          </a:prstGeom>
          <a:noFill/>
        </p:spPr>
        <p:txBody>
          <a:bodyPr wrap="square" rtlCol="0">
            <a:spAutoFit/>
          </a:bodyPr>
          <a:lstStyle/>
          <a:p>
            <a:pPr algn="ctr">
              <a:lnSpc>
                <a:spcPct val="200000"/>
              </a:lnSpc>
            </a:pPr>
            <a:r>
              <a:rPr lang="en-US" sz="2000">
                <a:solidFill>
                  <a:srgbClr val="66FFFF"/>
                </a:solidFill>
                <a:latin typeface=".Vn3DH" panose="020B7200000000000000" pitchFamily="34" charset="0"/>
              </a:rPr>
              <a:t>ONLINE</a:t>
            </a:r>
          </a:p>
          <a:p>
            <a:pPr algn="ctr">
              <a:lnSpc>
                <a:spcPct val="200000"/>
              </a:lnSpc>
            </a:pPr>
            <a:r>
              <a:rPr lang="en-US" sz="2000">
                <a:solidFill>
                  <a:srgbClr val="66FFFF"/>
                </a:solidFill>
                <a:latin typeface=".Vn3DH" panose="020B7200000000000000" pitchFamily="34" charset="0"/>
              </a:rPr>
              <a:t>ZOOM</a:t>
            </a:r>
          </a:p>
        </p:txBody>
      </p:sp>
    </p:spTree>
    <p:extLst>
      <p:ext uri="{BB962C8B-B14F-4D97-AF65-F5344CB8AC3E}">
        <p14:creationId xmlns:p14="http://schemas.microsoft.com/office/powerpoint/2010/main" val="45959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style.rotation</p:attrName>
                                        </p:attrNameLst>
                                      </p:cBhvr>
                                      <p:tavLst>
                                        <p:tav tm="0">
                                          <p:val>
                                            <p:fltVal val="720"/>
                                          </p:val>
                                        </p:tav>
                                        <p:tav tm="100000">
                                          <p:val>
                                            <p:fltVal val="0"/>
                                          </p:val>
                                        </p:tav>
                                      </p:tavLst>
                                    </p:anim>
                                    <p:anim calcmode="lin" valueType="num">
                                      <p:cBhvr>
                                        <p:cTn id="9" dur="2000" fill="hold"/>
                                        <p:tgtEl>
                                          <p:spTgt spid="10"/>
                                        </p:tgtEl>
                                        <p:attrNameLst>
                                          <p:attrName>ppt_h</p:attrName>
                                        </p:attrNameLst>
                                      </p:cBhvr>
                                      <p:tavLst>
                                        <p:tav tm="0">
                                          <p:val>
                                            <p:fltVal val="0"/>
                                          </p:val>
                                        </p:tav>
                                        <p:tav tm="100000">
                                          <p:val>
                                            <p:strVal val="#ppt_h"/>
                                          </p:val>
                                        </p:tav>
                                      </p:tavLst>
                                    </p:anim>
                                    <p:anim calcmode="lin" valueType="num">
                                      <p:cBhvr>
                                        <p:cTn id="10" dur="2000" fill="hold"/>
                                        <p:tgtEl>
                                          <p:spTgt spid="10"/>
                                        </p:tgtEl>
                                        <p:attrNameLst>
                                          <p:attrName>ppt_w</p:attrName>
                                        </p:attrNameLst>
                                      </p:cBhvr>
                                      <p:tavLst>
                                        <p:tav tm="0">
                                          <p:val>
                                            <p:fltVal val="0"/>
                                          </p:val>
                                        </p:tav>
                                        <p:tav tm="100000">
                                          <p:val>
                                            <p:strVal val="#ppt_w"/>
                                          </p:val>
                                        </p:tav>
                                      </p:tavLst>
                                    </p:anim>
                                  </p:childTnLst>
                                </p:cTn>
                              </p:par>
                              <p:par>
                                <p:cTn id="11" presetID="16" presetClass="emph" presetSubtype="0" repeatCount="10000" fill="hold" grpId="0" nodeType="withEffect">
                                  <p:stCondLst>
                                    <p:cond delay="0"/>
                                  </p:stCondLst>
                                  <p:iterate type="lt">
                                    <p:tmPct val="4000"/>
                                  </p:iterate>
                                  <p:childTnLst>
                                    <p:set>
                                      <p:cBhvr override="childStyle">
                                        <p:cTn id="12" dur="1000" fill="hold"/>
                                        <p:tgtEl>
                                          <p:spTgt spid="11"/>
                                        </p:tgtEl>
                                        <p:attrNameLst>
                                          <p:attrName>style.color</p:attrName>
                                        </p:attrNameLst>
                                      </p:cBhvr>
                                      <p:to>
                                        <p:clrVal>
                                          <a:srgbClr val="4824FA"/>
                                        </p:clrVal>
                                      </p:to>
                                    </p:set>
                                    <p:set>
                                      <p:cBhvr>
                                        <p:cTn id="13" dur="1000" fill="hold"/>
                                        <p:tgtEl>
                                          <p:spTgt spid="11"/>
                                        </p:tgtEl>
                                        <p:attrNameLst>
                                          <p:attrName>fillcolor</p:attrName>
                                        </p:attrNameLst>
                                      </p:cBhvr>
                                      <p:to>
                                        <p:clrVal>
                                          <a:srgbClr val="4824FA"/>
                                        </p:clrVal>
                                      </p:to>
                                    </p:set>
                                    <p:set>
                                      <p:cBhvr>
                                        <p:cTn id="14" dur="10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H_Other_2">
            <a:extLst>
              <a:ext uri="{FF2B5EF4-FFF2-40B4-BE49-F238E27FC236}">
                <a16:creationId xmlns:a16="http://schemas.microsoft.com/office/drawing/2014/main" id="{6C38B6A4-EF08-49E1-B809-9812D148BB20}"/>
              </a:ext>
            </a:extLst>
          </p:cNvPr>
          <p:cNvSpPr/>
          <p:nvPr>
            <p:custDataLst>
              <p:tags r:id="rId1"/>
            </p:custDataLst>
          </p:nvPr>
        </p:nvSpPr>
        <p:spPr>
          <a:xfrm>
            <a:off x="348461" y="1667201"/>
            <a:ext cx="614754" cy="61482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3200" b="1" dirty="0">
                <a:solidFill>
                  <a:srgbClr val="FFFFFF"/>
                </a:solidFill>
                <a:latin typeface="Arial" panose="020B0604020202020204" pitchFamily="34" charset="0"/>
                <a:ea typeface="微软雅黑" panose="020B0503020204020204" pitchFamily="34" charset="-122"/>
                <a:cs typeface="Arial" panose="020B0604020202020204" pitchFamily="34" charset="0"/>
              </a:rPr>
              <a:t>1</a:t>
            </a:r>
            <a:endParaRPr lang="zh-CN" altLang="en-US" sz="3200" b="1"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graphicFrame>
        <p:nvGraphicFramePr>
          <p:cNvPr id="36" name="Table 35"/>
          <p:cNvGraphicFramePr>
            <a:graphicFrameLocks noGrp="1"/>
          </p:cNvGraphicFramePr>
          <p:nvPr>
            <p:extLst>
              <p:ext uri="{D42A27DB-BD31-4B8C-83A1-F6EECF244321}">
                <p14:modId xmlns:p14="http://schemas.microsoft.com/office/powerpoint/2010/main" val="1327908397"/>
              </p:ext>
            </p:extLst>
          </p:nvPr>
        </p:nvGraphicFramePr>
        <p:xfrm>
          <a:off x="1425960" y="1813381"/>
          <a:ext cx="9306558" cy="3747529"/>
        </p:xfrm>
        <a:graphic>
          <a:graphicData uri="http://schemas.openxmlformats.org/drawingml/2006/table">
            <a:tbl>
              <a:tblPr firstRow="1" bandRow="1">
                <a:tableStyleId>{5C22544A-7EE6-4342-B048-85BDC9FD1C3A}</a:tableStyleId>
              </a:tblPr>
              <a:tblGrid>
                <a:gridCol w="4653279">
                  <a:extLst>
                    <a:ext uri="{9D8B030D-6E8A-4147-A177-3AD203B41FA5}">
                      <a16:colId xmlns:a16="http://schemas.microsoft.com/office/drawing/2014/main" val="3538814585"/>
                    </a:ext>
                  </a:extLst>
                </a:gridCol>
                <a:gridCol w="4653279">
                  <a:extLst>
                    <a:ext uri="{9D8B030D-6E8A-4147-A177-3AD203B41FA5}">
                      <a16:colId xmlns:a16="http://schemas.microsoft.com/office/drawing/2014/main" val="81308283"/>
                    </a:ext>
                  </a:extLst>
                </a:gridCol>
              </a:tblGrid>
              <a:tr h="3747529">
                <a:tc>
                  <a:txBody>
                    <a:bodyPr/>
                    <a:lstStyle/>
                    <a:p>
                      <a:endParaRPr lang="en-US" dirty="0"/>
                    </a:p>
                  </a:txBody>
                  <a:tcPr>
                    <a:solidFill>
                      <a:srgbClr val="FFFF99"/>
                    </a:solidFill>
                  </a:tcPr>
                </a:tc>
                <a:tc>
                  <a:txBody>
                    <a:bodyPr/>
                    <a:lstStyle/>
                    <a:p>
                      <a:endParaRPr lang="en-US" dirty="0"/>
                    </a:p>
                  </a:txBody>
                  <a:tcPr>
                    <a:solidFill>
                      <a:srgbClr val="CCFFFF"/>
                    </a:solidFill>
                  </a:tcPr>
                </a:tc>
                <a:extLst>
                  <a:ext uri="{0D108BD9-81ED-4DB2-BD59-A6C34878D82A}">
                    <a16:rowId xmlns:a16="http://schemas.microsoft.com/office/drawing/2014/main" val="2355135416"/>
                  </a:ext>
                </a:extLst>
              </a:tr>
            </a:tbl>
          </a:graphicData>
        </a:graphic>
      </p:graphicFrame>
      <p:sp>
        <p:nvSpPr>
          <p:cNvPr id="37" name="TextBox 36"/>
          <p:cNvSpPr txBox="1"/>
          <p:nvPr/>
        </p:nvSpPr>
        <p:spPr>
          <a:xfrm>
            <a:off x="1736696" y="1910643"/>
            <a:ext cx="2226020" cy="523220"/>
          </a:xfrm>
          <a:prstGeom prst="rect">
            <a:avLst/>
          </a:prstGeom>
          <a:solidFill>
            <a:srgbClr val="FFFF99"/>
          </a:solidFill>
        </p:spPr>
        <p:txBody>
          <a:bodyPr wrap="square" rtlCol="0">
            <a:spAutoFit/>
          </a:bodyPr>
          <a:lstStyle/>
          <a:p>
            <a:r>
              <a:rPr lang="en-US" sz="2800" b="1" dirty="0" err="1">
                <a:latin typeface="Arial" panose="020B0604020202020204" pitchFamily="34" charset="0"/>
                <a:cs typeface="Arial" panose="020B0604020202020204" pitchFamily="34" charset="0"/>
              </a:rPr>
              <a:t>Tính</a:t>
            </a:r>
            <a:r>
              <a:rPr lang="en-US" sz="2800" b="1" dirty="0">
                <a:latin typeface="Arial" panose="020B0604020202020204" pitchFamily="34" charset="0"/>
                <a:cs typeface="Arial" panose="020B0604020202020204" pitchFamily="34" charset="0"/>
              </a:rPr>
              <a:t> 12 - 4</a:t>
            </a:r>
          </a:p>
        </p:txBody>
      </p:sp>
      <p:grpSp>
        <p:nvGrpSpPr>
          <p:cNvPr id="52" name="Group 51"/>
          <p:cNvGrpSpPr/>
          <p:nvPr/>
        </p:nvGrpSpPr>
        <p:grpSpPr>
          <a:xfrm>
            <a:off x="2238566" y="2633113"/>
            <a:ext cx="3731474" cy="2690577"/>
            <a:chOff x="2282368" y="3301930"/>
            <a:chExt cx="3642340" cy="2640476"/>
          </a:xfrm>
        </p:grpSpPr>
        <p:sp>
          <p:nvSpPr>
            <p:cNvPr id="38" name="TextBox 37"/>
            <p:cNvSpPr txBox="1"/>
            <p:nvPr/>
          </p:nvSpPr>
          <p:spPr>
            <a:xfrm>
              <a:off x="2282368" y="3301930"/>
              <a:ext cx="3642340" cy="249187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800" b="1" dirty="0" err="1">
                  <a:latin typeface="Arial" panose="020B0604020202020204" pitchFamily="34" charset="0"/>
                  <a:cs typeface="Arial" panose="020B0604020202020204" pitchFamily="34" charset="0"/>
                </a:rPr>
                <a:t>Tách</a:t>
              </a:r>
              <a:r>
                <a:rPr lang="en-US" sz="2800" b="1" dirty="0">
                  <a:latin typeface="Arial" panose="020B0604020202020204" pitchFamily="34" charset="0"/>
                  <a:cs typeface="Arial" panose="020B0604020202020204" pitchFamily="34" charset="0"/>
                </a:rPr>
                <a:t>: 12 = 10 + 2 </a:t>
              </a:r>
            </a:p>
            <a:p>
              <a:pPr marL="285750" indent="-285750">
                <a:lnSpc>
                  <a:spcPct val="150000"/>
                </a:lnSpc>
                <a:buFont typeface="Arial" panose="020B0604020202020204" pitchFamily="34" charset="0"/>
                <a:buChar char="•"/>
              </a:pPr>
              <a:r>
                <a:rPr lang="en-US" sz="2800" b="1" dirty="0">
                  <a:latin typeface="Arial" panose="020B0604020202020204" pitchFamily="34" charset="0"/>
                  <a:cs typeface="Arial" panose="020B0604020202020204" pitchFamily="34" charset="0"/>
                </a:rPr>
                <a:t>10 -  4  =  	       </a:t>
              </a:r>
            </a:p>
            <a:p>
              <a:pPr marL="285750" indent="-285750">
                <a:lnSpc>
                  <a:spcPct val="150000"/>
                </a:lnSpc>
                <a:buFont typeface="Arial" panose="020B0604020202020204" pitchFamily="34" charset="0"/>
                <a:buChar char="•"/>
              </a:pPr>
              <a:r>
                <a:rPr lang="en-US" sz="2800" b="1" dirty="0">
                  <a:latin typeface="Arial" panose="020B0604020202020204" pitchFamily="34" charset="0"/>
                  <a:cs typeface="Arial" panose="020B0604020202020204" pitchFamily="34" charset="0"/>
                </a:rPr>
                <a:t>     + 2  =</a:t>
              </a:r>
            </a:p>
            <a:p>
              <a:pPr>
                <a:lnSpc>
                  <a:spcPct val="150000"/>
                </a:lnSpc>
              </a:pPr>
              <a:r>
                <a:rPr lang="en-US" sz="2200" b="1" dirty="0">
                  <a:latin typeface="Arial" panose="020B0604020202020204" pitchFamily="34" charset="0"/>
                  <a:cs typeface="Arial" panose="020B0604020202020204" pitchFamily="34" charset="0"/>
                </a:rPr>
                <a:t>   </a:t>
              </a:r>
            </a:p>
          </p:txBody>
        </p:sp>
        <p:sp>
          <p:nvSpPr>
            <p:cNvPr id="45" name="Rounded Rectangle 44"/>
            <p:cNvSpPr/>
            <p:nvPr/>
          </p:nvSpPr>
          <p:spPr>
            <a:xfrm>
              <a:off x="4165035" y="4098737"/>
              <a:ext cx="514477" cy="508765"/>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400" b="1" dirty="0">
                  <a:latin typeface="Arial" panose="020B0604020202020204" pitchFamily="34" charset="0"/>
                  <a:cs typeface="Arial" panose="020B0604020202020204" pitchFamily="34" charset="0"/>
                </a:rPr>
                <a:t>?</a:t>
              </a:r>
            </a:p>
          </p:txBody>
        </p:sp>
        <p:sp>
          <p:nvSpPr>
            <p:cNvPr id="48" name="Rounded Rectangle 47"/>
            <p:cNvSpPr/>
            <p:nvPr/>
          </p:nvSpPr>
          <p:spPr>
            <a:xfrm>
              <a:off x="4122532" y="4694898"/>
              <a:ext cx="579026" cy="491499"/>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400" b="1" dirty="0">
                  <a:latin typeface="Arial" panose="020B0604020202020204" pitchFamily="34" charset="0"/>
                  <a:cs typeface="Arial" panose="020B0604020202020204" pitchFamily="34" charset="0"/>
                </a:rPr>
                <a:t>?</a:t>
              </a:r>
            </a:p>
          </p:txBody>
        </p:sp>
        <p:sp>
          <p:nvSpPr>
            <p:cNvPr id="51" name="TextBox 50"/>
            <p:cNvSpPr txBox="1"/>
            <p:nvPr/>
          </p:nvSpPr>
          <p:spPr>
            <a:xfrm>
              <a:off x="2539510" y="5489338"/>
              <a:ext cx="2277688" cy="453068"/>
            </a:xfrm>
            <a:prstGeom prst="rect">
              <a:avLst/>
            </a:prstGeom>
            <a:solidFill>
              <a:schemeClr val="bg1"/>
            </a:solidFill>
          </p:spPr>
          <p:txBody>
            <a:bodyPr wrap="square" rtlCol="0">
              <a:spAutoFit/>
            </a:bodyPr>
            <a:lstStyle/>
            <a:p>
              <a:r>
                <a:rPr lang="en-US" sz="2400" b="1" dirty="0">
                  <a:latin typeface="Arial" panose="020B0604020202020204" pitchFamily="34" charset="0"/>
                  <a:cs typeface="Arial" panose="020B0604020202020204" pitchFamily="34" charset="0"/>
                </a:rPr>
                <a:t>12 - 4 =  ?</a:t>
              </a:r>
            </a:p>
          </p:txBody>
        </p:sp>
        <p:sp>
          <p:nvSpPr>
            <p:cNvPr id="34" name="Rounded Rectangle 33"/>
            <p:cNvSpPr/>
            <p:nvPr/>
          </p:nvSpPr>
          <p:spPr>
            <a:xfrm>
              <a:off x="2540153" y="4671895"/>
              <a:ext cx="579026" cy="491499"/>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400" b="1" dirty="0">
                  <a:latin typeface="Arial" panose="020B0604020202020204" pitchFamily="34" charset="0"/>
                  <a:cs typeface="Arial" panose="020B0604020202020204" pitchFamily="34" charset="0"/>
                </a:rPr>
                <a:t>?    </a:t>
              </a:r>
            </a:p>
          </p:txBody>
        </p:sp>
      </p:grpSp>
      <p:sp>
        <p:nvSpPr>
          <p:cNvPr id="40" name="Rounded Rectangle 39"/>
          <p:cNvSpPr/>
          <p:nvPr/>
        </p:nvSpPr>
        <p:spPr>
          <a:xfrm>
            <a:off x="4169216" y="3424471"/>
            <a:ext cx="593644" cy="540217"/>
          </a:xfrm>
          <a:prstGeom prst="roundRect">
            <a:avLst/>
          </a:prstGeom>
          <a:solidFill>
            <a:srgbClr val="FFC000"/>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b="1" dirty="0">
                <a:latin typeface="Arial" panose="020B0604020202020204" pitchFamily="34" charset="0"/>
                <a:cs typeface="Arial" panose="020B0604020202020204" pitchFamily="34" charset="0"/>
              </a:rPr>
              <a:t>6</a:t>
            </a:r>
          </a:p>
        </p:txBody>
      </p:sp>
      <p:sp>
        <p:nvSpPr>
          <p:cNvPr id="49" name="Rounded Rectangle 48"/>
          <p:cNvSpPr/>
          <p:nvPr/>
        </p:nvSpPr>
        <p:spPr>
          <a:xfrm>
            <a:off x="4124734" y="4065379"/>
            <a:ext cx="593644" cy="507849"/>
          </a:xfrm>
          <a:prstGeom prst="roundRect">
            <a:avLst/>
          </a:prstGeom>
          <a:solidFill>
            <a:srgbClr val="FFC000"/>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b="1" dirty="0">
                <a:latin typeface="Arial" panose="020B0604020202020204" pitchFamily="34" charset="0"/>
                <a:cs typeface="Arial" panose="020B0604020202020204" pitchFamily="34" charset="0"/>
              </a:rPr>
              <a:t>8</a:t>
            </a:r>
          </a:p>
        </p:txBody>
      </p:sp>
      <p:sp>
        <p:nvSpPr>
          <p:cNvPr id="41" name="Rounded Rectangle 40"/>
          <p:cNvSpPr/>
          <p:nvPr/>
        </p:nvSpPr>
        <p:spPr>
          <a:xfrm>
            <a:off x="3690673" y="4785215"/>
            <a:ext cx="562828" cy="532401"/>
          </a:xfrm>
          <a:prstGeom prst="roundRect">
            <a:avLst/>
          </a:prstGeom>
          <a:solidFill>
            <a:srgbClr val="FFC000"/>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b="1" dirty="0">
                <a:latin typeface="Arial" panose="020B0604020202020204" pitchFamily="34" charset="0"/>
                <a:cs typeface="Arial" panose="020B0604020202020204" pitchFamily="34" charset="0"/>
              </a:rPr>
              <a:t>8</a:t>
            </a:r>
          </a:p>
        </p:txBody>
      </p:sp>
      <p:grpSp>
        <p:nvGrpSpPr>
          <p:cNvPr id="53" name="Group 52"/>
          <p:cNvGrpSpPr/>
          <p:nvPr/>
        </p:nvGrpSpPr>
        <p:grpSpPr>
          <a:xfrm>
            <a:off x="6897689" y="2725560"/>
            <a:ext cx="3512719" cy="2677656"/>
            <a:chOff x="2295521" y="3454113"/>
            <a:chExt cx="3512719" cy="2677656"/>
          </a:xfrm>
        </p:grpSpPr>
        <p:sp>
          <p:nvSpPr>
            <p:cNvPr id="54" name="TextBox 53"/>
            <p:cNvSpPr txBox="1"/>
            <p:nvPr/>
          </p:nvSpPr>
          <p:spPr>
            <a:xfrm>
              <a:off x="2295521" y="3454113"/>
              <a:ext cx="3512719" cy="267765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800" b="1" dirty="0" err="1">
                  <a:latin typeface="Arial" panose="020B0604020202020204" pitchFamily="34" charset="0"/>
                  <a:cs typeface="Arial" panose="020B0604020202020204" pitchFamily="34" charset="0"/>
                </a:rPr>
                <a:t>Tách</a:t>
              </a:r>
              <a:r>
                <a:rPr lang="en-US" sz="2800" b="1" dirty="0">
                  <a:latin typeface="Arial" panose="020B0604020202020204" pitchFamily="34" charset="0"/>
                  <a:cs typeface="Arial" panose="020B0604020202020204" pitchFamily="34" charset="0"/>
                </a:rPr>
                <a:t>: 13 = 10 + 3</a:t>
              </a:r>
            </a:p>
            <a:p>
              <a:pPr marL="285750" indent="-285750">
                <a:lnSpc>
                  <a:spcPct val="150000"/>
                </a:lnSpc>
                <a:buFont typeface="Arial" panose="020B0604020202020204" pitchFamily="34" charset="0"/>
                <a:buChar char="•"/>
              </a:pPr>
              <a:r>
                <a:rPr lang="en-US" sz="2800" b="1" dirty="0">
                  <a:latin typeface="Arial" panose="020B0604020202020204" pitchFamily="34" charset="0"/>
                  <a:cs typeface="Arial" panose="020B0604020202020204" pitchFamily="34" charset="0"/>
                </a:rPr>
                <a:t>10 -         = </a:t>
              </a:r>
            </a:p>
            <a:p>
              <a:pPr marL="285750" indent="-285750">
                <a:lnSpc>
                  <a:spcPct val="150000"/>
                </a:lnSpc>
                <a:buFont typeface="Arial" panose="020B0604020202020204" pitchFamily="34" charset="0"/>
                <a:buChar char="•"/>
              </a:pPr>
              <a:r>
                <a:rPr lang="en-US" sz="2800" b="1" dirty="0">
                  <a:latin typeface="Arial" panose="020B0604020202020204" pitchFamily="34" charset="0"/>
                  <a:cs typeface="Arial" panose="020B0604020202020204" pitchFamily="34" charset="0"/>
                </a:rPr>
                <a:t>       +      =</a:t>
              </a:r>
            </a:p>
            <a:p>
              <a:pPr>
                <a:lnSpc>
                  <a:spcPct val="150000"/>
                </a:lnSpc>
              </a:pPr>
              <a:r>
                <a:rPr lang="en-US" sz="2800" b="1" dirty="0">
                  <a:latin typeface="Arial" panose="020B0604020202020204" pitchFamily="34" charset="0"/>
                  <a:cs typeface="Arial" panose="020B0604020202020204" pitchFamily="34" charset="0"/>
                </a:rPr>
                <a:t>   </a:t>
              </a:r>
            </a:p>
          </p:txBody>
        </p:sp>
        <p:sp>
          <p:nvSpPr>
            <p:cNvPr id="59" name="TextBox 58"/>
            <p:cNvSpPr txBox="1"/>
            <p:nvPr/>
          </p:nvSpPr>
          <p:spPr>
            <a:xfrm>
              <a:off x="2842515" y="5492661"/>
              <a:ext cx="1936451" cy="461665"/>
            </a:xfrm>
            <a:prstGeom prst="rect">
              <a:avLst/>
            </a:prstGeom>
            <a:solidFill>
              <a:schemeClr val="bg1"/>
            </a:solidFill>
          </p:spPr>
          <p:txBody>
            <a:bodyPr wrap="square" rtlCol="0">
              <a:spAutoFit/>
            </a:bodyPr>
            <a:lstStyle/>
            <a:p>
              <a:r>
                <a:rPr lang="en-US" sz="2400" b="1" dirty="0">
                  <a:latin typeface="Arial" panose="020B0604020202020204" pitchFamily="34" charset="0"/>
                  <a:cs typeface="Arial" panose="020B0604020202020204" pitchFamily="34" charset="0"/>
                </a:rPr>
                <a:t>13 - 6 = ? </a:t>
              </a:r>
            </a:p>
          </p:txBody>
        </p:sp>
      </p:grpSp>
      <p:sp>
        <p:nvSpPr>
          <p:cNvPr id="61" name="TextBox 60"/>
          <p:cNvSpPr txBox="1"/>
          <p:nvPr/>
        </p:nvSpPr>
        <p:spPr>
          <a:xfrm>
            <a:off x="6366448" y="1974615"/>
            <a:ext cx="2226020" cy="523220"/>
          </a:xfrm>
          <a:prstGeom prst="rect">
            <a:avLst/>
          </a:prstGeom>
          <a:solidFill>
            <a:srgbClr val="CCFFFF"/>
          </a:solidFill>
        </p:spPr>
        <p:txBody>
          <a:bodyPr wrap="square" rtlCol="0">
            <a:spAutoFit/>
          </a:bodyPr>
          <a:lstStyle/>
          <a:p>
            <a:r>
              <a:rPr lang="en-US" sz="2800" b="1" dirty="0" err="1">
                <a:latin typeface="Arial" panose="020B0604020202020204" pitchFamily="34" charset="0"/>
                <a:cs typeface="Arial" panose="020B0604020202020204" pitchFamily="34" charset="0"/>
              </a:rPr>
              <a:t>Tính</a:t>
            </a:r>
            <a:r>
              <a:rPr lang="en-US" sz="2800" b="1" dirty="0">
                <a:latin typeface="Arial" panose="020B0604020202020204" pitchFamily="34" charset="0"/>
                <a:cs typeface="Arial" panose="020B0604020202020204" pitchFamily="34" charset="0"/>
              </a:rPr>
              <a:t> 13 - 6</a:t>
            </a:r>
          </a:p>
        </p:txBody>
      </p:sp>
      <p:sp>
        <p:nvSpPr>
          <p:cNvPr id="62" name="Rounded Rectangle 61"/>
          <p:cNvSpPr/>
          <p:nvPr/>
        </p:nvSpPr>
        <p:spPr>
          <a:xfrm>
            <a:off x="8004469" y="3523940"/>
            <a:ext cx="542001" cy="494499"/>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b="1" dirty="0">
                <a:latin typeface="Arial" panose="020B0604020202020204" pitchFamily="34" charset="0"/>
                <a:cs typeface="Arial" panose="020B0604020202020204" pitchFamily="34" charset="0"/>
              </a:rPr>
              <a:t>?</a:t>
            </a:r>
          </a:p>
        </p:txBody>
      </p:sp>
      <p:grpSp>
        <p:nvGrpSpPr>
          <p:cNvPr id="72" name="组合 23"/>
          <p:cNvGrpSpPr/>
          <p:nvPr/>
        </p:nvGrpSpPr>
        <p:grpSpPr>
          <a:xfrm>
            <a:off x="-13656" y="5748427"/>
            <a:ext cx="12203723" cy="1123362"/>
            <a:chOff x="-17585" y="5729324"/>
            <a:chExt cx="12203723" cy="1123362"/>
          </a:xfrm>
        </p:grpSpPr>
        <p:pic>
          <p:nvPicPr>
            <p:cNvPr id="74" name="图片 25"/>
            <p:cNvPicPr>
              <a:picLocks noChangeAspect="1"/>
            </p:cNvPicPr>
            <p:nvPr/>
          </p:nvPicPr>
          <p:blipFill rotWithShape="1">
            <a:blip r:embed="rId3"/>
            <a:srcRect r="21459"/>
            <a:stretch/>
          </p:blipFill>
          <p:spPr>
            <a:xfrm>
              <a:off x="5398477" y="5729324"/>
              <a:ext cx="6787661" cy="1123362"/>
            </a:xfrm>
            <a:prstGeom prst="rect">
              <a:avLst/>
            </a:prstGeom>
          </p:spPr>
        </p:pic>
        <p:pic>
          <p:nvPicPr>
            <p:cNvPr id="73" name="图片 24"/>
            <p:cNvPicPr>
              <a:picLocks noChangeAspect="1"/>
            </p:cNvPicPr>
            <p:nvPr/>
          </p:nvPicPr>
          <p:blipFill rotWithShape="1">
            <a:blip r:embed="rId3"/>
            <a:srcRect l="1990"/>
            <a:stretch/>
          </p:blipFill>
          <p:spPr>
            <a:xfrm>
              <a:off x="-17585" y="5729324"/>
              <a:ext cx="8659753" cy="1123362"/>
            </a:xfrm>
            <a:prstGeom prst="rect">
              <a:avLst/>
            </a:prstGeom>
          </p:spPr>
        </p:pic>
      </p:grpSp>
      <p:pic>
        <p:nvPicPr>
          <p:cNvPr id="75" name="图片 1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00941" y="-254346"/>
            <a:ext cx="2289840" cy="2289840"/>
          </a:xfrm>
          <a:prstGeom prst="rect">
            <a:avLst/>
          </a:prstGeom>
        </p:spPr>
      </p:pic>
      <p:pic>
        <p:nvPicPr>
          <p:cNvPr id="76" name="图片 18">
            <a:extLst>
              <a:ext uri="{FF2B5EF4-FFF2-40B4-BE49-F238E27FC236}">
                <a16:creationId xmlns:a16="http://schemas.microsoft.com/office/drawing/2014/main" id="{414701C5-B57D-43E9-9B2F-45D581C3315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14300" y="4751588"/>
            <a:ext cx="1865116" cy="1697256"/>
          </a:xfrm>
          <a:prstGeom prst="rect">
            <a:avLst/>
          </a:prstGeom>
        </p:spPr>
      </p:pic>
      <p:sp>
        <p:nvSpPr>
          <p:cNvPr id="77" name="Rounded Rectangle 76"/>
          <p:cNvSpPr/>
          <p:nvPr/>
        </p:nvSpPr>
        <p:spPr>
          <a:xfrm>
            <a:off x="9021039" y="3499484"/>
            <a:ext cx="542001" cy="494499"/>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b="1" dirty="0">
                <a:latin typeface="Arial" panose="020B0604020202020204" pitchFamily="34" charset="0"/>
                <a:cs typeface="Arial" panose="020B0604020202020204" pitchFamily="34" charset="0"/>
              </a:rPr>
              <a:t>?</a:t>
            </a:r>
          </a:p>
        </p:txBody>
      </p:sp>
      <p:sp>
        <p:nvSpPr>
          <p:cNvPr id="78" name="Rounded Rectangle 77"/>
          <p:cNvSpPr/>
          <p:nvPr/>
        </p:nvSpPr>
        <p:spPr>
          <a:xfrm>
            <a:off x="7312543" y="4111915"/>
            <a:ext cx="542001" cy="494499"/>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b="1" dirty="0">
                <a:latin typeface="Arial" panose="020B0604020202020204" pitchFamily="34" charset="0"/>
                <a:cs typeface="Arial" panose="020B0604020202020204" pitchFamily="34" charset="0"/>
              </a:rPr>
              <a:t>?</a:t>
            </a:r>
          </a:p>
        </p:txBody>
      </p:sp>
      <p:sp>
        <p:nvSpPr>
          <p:cNvPr id="79" name="Rounded Rectangle 78"/>
          <p:cNvSpPr/>
          <p:nvPr/>
        </p:nvSpPr>
        <p:spPr>
          <a:xfrm>
            <a:off x="9039960" y="4087304"/>
            <a:ext cx="542001" cy="494499"/>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b="1" dirty="0">
                <a:latin typeface="Arial" panose="020B0604020202020204" pitchFamily="34" charset="0"/>
                <a:cs typeface="Arial" panose="020B0604020202020204" pitchFamily="34" charset="0"/>
              </a:rPr>
              <a:t>?</a:t>
            </a:r>
          </a:p>
        </p:txBody>
      </p:sp>
      <p:sp>
        <p:nvSpPr>
          <p:cNvPr id="80" name="Rounded Rectangle 79"/>
          <p:cNvSpPr/>
          <p:nvPr/>
        </p:nvSpPr>
        <p:spPr>
          <a:xfrm>
            <a:off x="7962889" y="3501472"/>
            <a:ext cx="629579" cy="546097"/>
          </a:xfrm>
          <a:prstGeom prst="roundRect">
            <a:avLst/>
          </a:prstGeom>
          <a:solidFill>
            <a:srgbClr val="FFC000"/>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b="1" dirty="0">
                <a:latin typeface="Arial" panose="020B0604020202020204" pitchFamily="34" charset="0"/>
                <a:cs typeface="Arial" panose="020B0604020202020204" pitchFamily="34" charset="0"/>
              </a:rPr>
              <a:t>6</a:t>
            </a:r>
          </a:p>
        </p:txBody>
      </p:sp>
      <p:sp>
        <p:nvSpPr>
          <p:cNvPr id="81" name="Rounded Rectangle 80"/>
          <p:cNvSpPr/>
          <p:nvPr/>
        </p:nvSpPr>
        <p:spPr>
          <a:xfrm>
            <a:off x="9021039" y="3485699"/>
            <a:ext cx="629579" cy="546097"/>
          </a:xfrm>
          <a:prstGeom prst="roundRect">
            <a:avLst/>
          </a:prstGeom>
          <a:solidFill>
            <a:srgbClr val="FFC000"/>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b="1" dirty="0">
                <a:latin typeface="Arial" panose="020B0604020202020204" pitchFamily="34" charset="0"/>
                <a:cs typeface="Arial" panose="020B0604020202020204" pitchFamily="34" charset="0"/>
              </a:rPr>
              <a:t>4</a:t>
            </a:r>
          </a:p>
        </p:txBody>
      </p:sp>
      <p:sp>
        <p:nvSpPr>
          <p:cNvPr id="82" name="Rounded Rectangle 81"/>
          <p:cNvSpPr/>
          <p:nvPr/>
        </p:nvSpPr>
        <p:spPr>
          <a:xfrm>
            <a:off x="7248268" y="4111937"/>
            <a:ext cx="629579" cy="546097"/>
          </a:xfrm>
          <a:prstGeom prst="roundRect">
            <a:avLst/>
          </a:prstGeom>
          <a:solidFill>
            <a:srgbClr val="FFC000"/>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b="1" dirty="0">
                <a:latin typeface="Arial" panose="020B0604020202020204" pitchFamily="34" charset="0"/>
                <a:cs typeface="Arial" panose="020B0604020202020204" pitchFamily="34" charset="0"/>
              </a:rPr>
              <a:t>4</a:t>
            </a:r>
          </a:p>
        </p:txBody>
      </p:sp>
      <p:sp>
        <p:nvSpPr>
          <p:cNvPr id="83" name="Rounded Rectangle 82"/>
          <p:cNvSpPr/>
          <p:nvPr/>
        </p:nvSpPr>
        <p:spPr>
          <a:xfrm>
            <a:off x="8610843" y="4725772"/>
            <a:ext cx="582937" cy="500001"/>
          </a:xfrm>
          <a:prstGeom prst="roundRect">
            <a:avLst/>
          </a:prstGeom>
          <a:solidFill>
            <a:srgbClr val="FFC000"/>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b="1" dirty="0">
                <a:latin typeface="Arial" panose="020B0604020202020204" pitchFamily="34" charset="0"/>
                <a:cs typeface="Arial" panose="020B0604020202020204" pitchFamily="34" charset="0"/>
              </a:rPr>
              <a:t>7</a:t>
            </a:r>
          </a:p>
        </p:txBody>
      </p:sp>
      <p:sp>
        <p:nvSpPr>
          <p:cNvPr id="85" name="Rounded Rectangle 84"/>
          <p:cNvSpPr/>
          <p:nvPr/>
        </p:nvSpPr>
        <p:spPr>
          <a:xfrm>
            <a:off x="9039960" y="4075211"/>
            <a:ext cx="629579" cy="546097"/>
          </a:xfrm>
          <a:prstGeom prst="roundRect">
            <a:avLst/>
          </a:prstGeom>
          <a:solidFill>
            <a:srgbClr val="FFC000"/>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b="1" dirty="0">
                <a:latin typeface="Arial" panose="020B0604020202020204" pitchFamily="34" charset="0"/>
                <a:cs typeface="Arial" panose="020B0604020202020204" pitchFamily="34" charset="0"/>
              </a:rPr>
              <a:t>7</a:t>
            </a:r>
          </a:p>
        </p:txBody>
      </p:sp>
      <p:pic>
        <p:nvPicPr>
          <p:cNvPr id="33" name="Picture 32"/>
          <p:cNvPicPr>
            <a:picLocks noChangeAspect="1"/>
          </p:cNvPicPr>
          <p:nvPr/>
        </p:nvPicPr>
        <p:blipFill>
          <a:blip r:embed="rId6"/>
          <a:stretch>
            <a:fillRect/>
          </a:stretch>
        </p:blipFill>
        <p:spPr>
          <a:xfrm>
            <a:off x="0" y="0"/>
            <a:ext cx="2566876" cy="1149125"/>
          </a:xfrm>
          <a:prstGeom prst="rect">
            <a:avLst/>
          </a:prstGeom>
        </p:spPr>
      </p:pic>
      <p:sp>
        <p:nvSpPr>
          <p:cNvPr id="35" name="Rounded Rectangle 34"/>
          <p:cNvSpPr/>
          <p:nvPr/>
        </p:nvSpPr>
        <p:spPr>
          <a:xfrm>
            <a:off x="2491955" y="3993983"/>
            <a:ext cx="594532" cy="524623"/>
          </a:xfrm>
          <a:prstGeom prst="roundRect">
            <a:avLst/>
          </a:prstGeom>
          <a:solidFill>
            <a:srgbClr val="FFC000"/>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b="1" dirty="0">
                <a:latin typeface="Arial" panose="020B0604020202020204" pitchFamily="34" charset="0"/>
                <a:cs typeface="Arial" panose="020B0604020202020204" pitchFamily="34" charset="0"/>
              </a:rPr>
              <a:t>6</a:t>
            </a:r>
          </a:p>
        </p:txBody>
      </p:sp>
      <p:sp>
        <p:nvSpPr>
          <p:cNvPr id="39" name="Rounded Rectangle 38"/>
          <p:cNvSpPr/>
          <p:nvPr/>
        </p:nvSpPr>
        <p:spPr>
          <a:xfrm>
            <a:off x="9793703" y="2862095"/>
            <a:ext cx="542001" cy="494499"/>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b="1" dirty="0">
                <a:latin typeface="Arial" panose="020B0604020202020204" pitchFamily="34" charset="0"/>
                <a:cs typeface="Arial" panose="020B0604020202020204" pitchFamily="34" charset="0"/>
              </a:rPr>
              <a:t>?</a:t>
            </a:r>
          </a:p>
        </p:txBody>
      </p:sp>
      <p:sp>
        <p:nvSpPr>
          <p:cNvPr id="42" name="Rounded Rectangle 41"/>
          <p:cNvSpPr/>
          <p:nvPr/>
        </p:nvSpPr>
        <p:spPr>
          <a:xfrm>
            <a:off x="9801849" y="2851585"/>
            <a:ext cx="629579" cy="546097"/>
          </a:xfrm>
          <a:prstGeom prst="roundRect">
            <a:avLst/>
          </a:prstGeom>
          <a:solidFill>
            <a:srgbClr val="FFC000"/>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b="1" dirty="0">
                <a:latin typeface="Arial" panose="020B0604020202020204" pitchFamily="34" charset="0"/>
                <a:cs typeface="Arial" panose="020B0604020202020204" pitchFamily="34" charset="0"/>
              </a:rPr>
              <a:t>3</a:t>
            </a:r>
          </a:p>
        </p:txBody>
      </p:sp>
      <p:sp>
        <p:nvSpPr>
          <p:cNvPr id="43" name="Rounded Rectangle 42"/>
          <p:cNvSpPr/>
          <p:nvPr/>
        </p:nvSpPr>
        <p:spPr>
          <a:xfrm>
            <a:off x="8175917" y="4131763"/>
            <a:ext cx="542001" cy="494499"/>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b="1" dirty="0">
                <a:latin typeface="Arial" panose="020B0604020202020204" pitchFamily="34" charset="0"/>
                <a:cs typeface="Arial" panose="020B0604020202020204" pitchFamily="34" charset="0"/>
              </a:rPr>
              <a:t>?</a:t>
            </a:r>
          </a:p>
        </p:txBody>
      </p:sp>
      <p:sp>
        <p:nvSpPr>
          <p:cNvPr id="44" name="Rounded Rectangle 43"/>
          <p:cNvSpPr/>
          <p:nvPr/>
        </p:nvSpPr>
        <p:spPr>
          <a:xfrm>
            <a:off x="8191761" y="4111915"/>
            <a:ext cx="557619" cy="538330"/>
          </a:xfrm>
          <a:prstGeom prst="roundRect">
            <a:avLst/>
          </a:prstGeom>
          <a:solidFill>
            <a:srgbClr val="FFC000"/>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b="1" dirty="0">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4128101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1000"/>
                                        <p:tgtEl>
                                          <p:spTgt spid="72"/>
                                        </p:tgtEl>
                                      </p:cBhvr>
                                    </p:animEffect>
                                    <p:anim calcmode="lin" valueType="num">
                                      <p:cBhvr>
                                        <p:cTn id="8" dur="1000" fill="hold"/>
                                        <p:tgtEl>
                                          <p:spTgt spid="72"/>
                                        </p:tgtEl>
                                        <p:attrNameLst>
                                          <p:attrName>ppt_x</p:attrName>
                                        </p:attrNameLst>
                                      </p:cBhvr>
                                      <p:tavLst>
                                        <p:tav tm="0">
                                          <p:val>
                                            <p:strVal val="#ppt_x"/>
                                          </p:val>
                                        </p:tav>
                                        <p:tav tm="100000">
                                          <p:val>
                                            <p:strVal val="#ppt_x"/>
                                          </p:val>
                                        </p:tav>
                                      </p:tavLst>
                                    </p:anim>
                                    <p:anim calcmode="lin" valueType="num">
                                      <p:cBhvr>
                                        <p:cTn id="9" dur="1000" fill="hold"/>
                                        <p:tgtEl>
                                          <p:spTgt spid="7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75"/>
                                        </p:tgtEl>
                                        <p:attrNameLst>
                                          <p:attrName>style.visibility</p:attrName>
                                        </p:attrNameLst>
                                      </p:cBhvr>
                                      <p:to>
                                        <p:strVal val="visible"/>
                                      </p:to>
                                    </p:set>
                                    <p:animEffect transition="in" filter="fade">
                                      <p:cBhvr>
                                        <p:cTn id="13" dur="1000"/>
                                        <p:tgtEl>
                                          <p:spTgt spid="75"/>
                                        </p:tgtEl>
                                      </p:cBhvr>
                                    </p:animEffect>
                                    <p:anim calcmode="lin" valueType="num">
                                      <p:cBhvr>
                                        <p:cTn id="14" dur="1000" fill="hold"/>
                                        <p:tgtEl>
                                          <p:spTgt spid="75"/>
                                        </p:tgtEl>
                                        <p:attrNameLst>
                                          <p:attrName>ppt_x</p:attrName>
                                        </p:attrNameLst>
                                      </p:cBhvr>
                                      <p:tavLst>
                                        <p:tav tm="0">
                                          <p:val>
                                            <p:strVal val="#ppt_x"/>
                                          </p:val>
                                        </p:tav>
                                        <p:tav tm="100000">
                                          <p:val>
                                            <p:strVal val="#ppt_x"/>
                                          </p:val>
                                        </p:tav>
                                      </p:tavLst>
                                    </p:anim>
                                    <p:anim calcmode="lin" valueType="num">
                                      <p:cBhvr>
                                        <p:cTn id="15" dur="1000" fill="hold"/>
                                        <p:tgtEl>
                                          <p:spTgt spid="75"/>
                                        </p:tgtEl>
                                        <p:attrNameLst>
                                          <p:attrName>ppt_y</p:attrName>
                                        </p:attrNameLst>
                                      </p:cBhvr>
                                      <p:tavLst>
                                        <p:tav tm="0">
                                          <p:val>
                                            <p:strVal val="#ppt_y-.1"/>
                                          </p:val>
                                        </p:tav>
                                        <p:tav tm="100000">
                                          <p:val>
                                            <p:strVal val="#ppt_y"/>
                                          </p:val>
                                        </p:tav>
                                      </p:tavLst>
                                    </p:anim>
                                  </p:childTnLst>
                                </p:cTn>
                              </p:par>
                              <p:par>
                                <p:cTn id="16" presetID="22" presetClass="entr" presetSubtype="1"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up)">
                                      <p:cBhvr>
                                        <p:cTn id="18" dur="500"/>
                                        <p:tgtEl>
                                          <p:spTgt spid="4"/>
                                        </p:tgtEl>
                                      </p:cBhvr>
                                    </p:animEffect>
                                  </p:childTnLst>
                                </p:cTn>
                              </p:par>
                              <p:par>
                                <p:cTn id="19" presetID="16" presetClass="entr" presetSubtype="21"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barn(inVertical)">
                                      <p:cBhvr>
                                        <p:cTn id="21" dur="500"/>
                                        <p:tgtEl>
                                          <p:spTgt spid="36"/>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fade">
                                      <p:cBhvr>
                                        <p:cTn id="33" dur="1000"/>
                                        <p:tgtEl>
                                          <p:spTgt spid="52"/>
                                        </p:tgtEl>
                                      </p:cBhvr>
                                    </p:animEffect>
                                    <p:anim calcmode="lin" valueType="num">
                                      <p:cBhvr>
                                        <p:cTn id="34" dur="1000" fill="hold"/>
                                        <p:tgtEl>
                                          <p:spTgt spid="52"/>
                                        </p:tgtEl>
                                        <p:attrNameLst>
                                          <p:attrName>ppt_x</p:attrName>
                                        </p:attrNameLst>
                                      </p:cBhvr>
                                      <p:tavLst>
                                        <p:tav tm="0">
                                          <p:val>
                                            <p:strVal val="#ppt_x"/>
                                          </p:val>
                                        </p:tav>
                                        <p:tav tm="100000">
                                          <p:val>
                                            <p:strVal val="#ppt_x"/>
                                          </p:val>
                                        </p:tav>
                                      </p:tavLst>
                                    </p:anim>
                                    <p:anim calcmode="lin" valueType="num">
                                      <p:cBhvr>
                                        <p:cTn id="35"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randombar(horizontal)">
                                      <p:cBhvr>
                                        <p:cTn id="40" dur="500"/>
                                        <p:tgtEl>
                                          <p:spTgt spid="40"/>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randombar(horizontal)">
                                      <p:cBhvr>
                                        <p:cTn id="45" dur="500"/>
                                        <p:tgtEl>
                                          <p:spTgt spid="35"/>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randombar(horizontal)">
                                      <p:cBhvr>
                                        <p:cTn id="50" dur="500"/>
                                        <p:tgtEl>
                                          <p:spTgt spid="49"/>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randombar(horizontal)">
                                      <p:cBhvr>
                                        <p:cTn id="55" dur="500"/>
                                        <p:tgtEl>
                                          <p:spTgt spid="41"/>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53"/>
                                        </p:tgtEl>
                                        <p:attrNameLst>
                                          <p:attrName>style.visibility</p:attrName>
                                        </p:attrNameLst>
                                      </p:cBhvr>
                                      <p:to>
                                        <p:strVal val="visible"/>
                                      </p:to>
                                    </p:set>
                                    <p:animEffect transition="in" filter="fade">
                                      <p:cBhvr>
                                        <p:cTn id="67" dur="1000"/>
                                        <p:tgtEl>
                                          <p:spTgt spid="53"/>
                                        </p:tgtEl>
                                      </p:cBhvr>
                                    </p:animEffect>
                                    <p:anim calcmode="lin" valueType="num">
                                      <p:cBhvr>
                                        <p:cTn id="68" dur="1000" fill="hold"/>
                                        <p:tgtEl>
                                          <p:spTgt spid="53"/>
                                        </p:tgtEl>
                                        <p:attrNameLst>
                                          <p:attrName>ppt_x</p:attrName>
                                        </p:attrNameLst>
                                      </p:cBhvr>
                                      <p:tavLst>
                                        <p:tav tm="0">
                                          <p:val>
                                            <p:strVal val="#ppt_x"/>
                                          </p:val>
                                        </p:tav>
                                        <p:tav tm="100000">
                                          <p:val>
                                            <p:strVal val="#ppt_x"/>
                                          </p:val>
                                        </p:tav>
                                      </p:tavLst>
                                    </p:anim>
                                    <p:anim calcmode="lin" valueType="num">
                                      <p:cBhvr>
                                        <p:cTn id="69" dur="1000" fill="hold"/>
                                        <p:tgtEl>
                                          <p:spTgt spid="53"/>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1000" fill="hold"/>
                                        <p:tgtEl>
                                          <p:spTgt spid="39"/>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77"/>
                                        </p:tgtEl>
                                        <p:attrNameLst>
                                          <p:attrName>style.visibility</p:attrName>
                                        </p:attrNameLst>
                                      </p:cBhvr>
                                      <p:to>
                                        <p:strVal val="visible"/>
                                      </p:to>
                                    </p:set>
                                    <p:animEffect transition="in" filter="fade">
                                      <p:cBhvr>
                                        <p:cTn id="77" dur="1000"/>
                                        <p:tgtEl>
                                          <p:spTgt spid="77"/>
                                        </p:tgtEl>
                                      </p:cBhvr>
                                    </p:animEffect>
                                    <p:anim calcmode="lin" valueType="num">
                                      <p:cBhvr>
                                        <p:cTn id="78" dur="1000" fill="hold"/>
                                        <p:tgtEl>
                                          <p:spTgt spid="77"/>
                                        </p:tgtEl>
                                        <p:attrNameLst>
                                          <p:attrName>ppt_x</p:attrName>
                                        </p:attrNameLst>
                                      </p:cBhvr>
                                      <p:tavLst>
                                        <p:tav tm="0">
                                          <p:val>
                                            <p:strVal val="#ppt_x"/>
                                          </p:val>
                                        </p:tav>
                                        <p:tav tm="100000">
                                          <p:val>
                                            <p:strVal val="#ppt_x"/>
                                          </p:val>
                                        </p:tav>
                                      </p:tavLst>
                                    </p:anim>
                                    <p:anim calcmode="lin" valueType="num">
                                      <p:cBhvr>
                                        <p:cTn id="79" dur="1000" fill="hold"/>
                                        <p:tgtEl>
                                          <p:spTgt spid="77"/>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2"/>
                                        </p:tgtEl>
                                        <p:attrNameLst>
                                          <p:attrName>style.visibility</p:attrName>
                                        </p:attrNameLst>
                                      </p:cBhvr>
                                      <p:to>
                                        <p:strVal val="visible"/>
                                      </p:to>
                                    </p:set>
                                    <p:animEffect transition="in" filter="fade">
                                      <p:cBhvr>
                                        <p:cTn id="92" dur="1000"/>
                                        <p:tgtEl>
                                          <p:spTgt spid="62"/>
                                        </p:tgtEl>
                                      </p:cBhvr>
                                    </p:animEffect>
                                    <p:anim calcmode="lin" valueType="num">
                                      <p:cBhvr>
                                        <p:cTn id="93" dur="1000" fill="hold"/>
                                        <p:tgtEl>
                                          <p:spTgt spid="62"/>
                                        </p:tgtEl>
                                        <p:attrNameLst>
                                          <p:attrName>ppt_x</p:attrName>
                                        </p:attrNameLst>
                                      </p:cBhvr>
                                      <p:tavLst>
                                        <p:tav tm="0">
                                          <p:val>
                                            <p:strVal val="#ppt_x"/>
                                          </p:val>
                                        </p:tav>
                                        <p:tav tm="100000">
                                          <p:val>
                                            <p:strVal val="#ppt_x"/>
                                          </p:val>
                                        </p:tav>
                                      </p:tavLst>
                                    </p:anim>
                                    <p:anim calcmode="lin" valueType="num">
                                      <p:cBhvr>
                                        <p:cTn id="94" dur="1000" fill="hold"/>
                                        <p:tgtEl>
                                          <p:spTgt spid="62"/>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43"/>
                                        </p:tgtEl>
                                        <p:attrNameLst>
                                          <p:attrName>style.visibility</p:attrName>
                                        </p:attrNameLst>
                                      </p:cBhvr>
                                      <p:to>
                                        <p:strVal val="visible"/>
                                      </p:to>
                                    </p:set>
                                    <p:animEffect transition="in" filter="fade">
                                      <p:cBhvr>
                                        <p:cTn id="97" dur="1000"/>
                                        <p:tgtEl>
                                          <p:spTgt spid="43"/>
                                        </p:tgtEl>
                                      </p:cBhvr>
                                    </p:animEffect>
                                    <p:anim calcmode="lin" valueType="num">
                                      <p:cBhvr>
                                        <p:cTn id="98" dur="1000" fill="hold"/>
                                        <p:tgtEl>
                                          <p:spTgt spid="43"/>
                                        </p:tgtEl>
                                        <p:attrNameLst>
                                          <p:attrName>ppt_x</p:attrName>
                                        </p:attrNameLst>
                                      </p:cBhvr>
                                      <p:tavLst>
                                        <p:tav tm="0">
                                          <p:val>
                                            <p:strVal val="#ppt_x"/>
                                          </p:val>
                                        </p:tav>
                                        <p:tav tm="100000">
                                          <p:val>
                                            <p:strVal val="#ppt_x"/>
                                          </p:val>
                                        </p:tav>
                                      </p:tavLst>
                                    </p:anim>
                                    <p:anim calcmode="lin" valueType="num">
                                      <p:cBhvr>
                                        <p:cTn id="99"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14" presetClass="entr" presetSubtype="10" fill="hold" grpId="0" nodeType="clickEffect">
                                  <p:stCondLst>
                                    <p:cond delay="0"/>
                                  </p:stCondLst>
                                  <p:childTnLst>
                                    <p:set>
                                      <p:cBhvr>
                                        <p:cTn id="103" dur="1" fill="hold">
                                          <p:stCondLst>
                                            <p:cond delay="0"/>
                                          </p:stCondLst>
                                        </p:cTn>
                                        <p:tgtEl>
                                          <p:spTgt spid="42"/>
                                        </p:tgtEl>
                                        <p:attrNameLst>
                                          <p:attrName>style.visibility</p:attrName>
                                        </p:attrNameLst>
                                      </p:cBhvr>
                                      <p:to>
                                        <p:strVal val="visible"/>
                                      </p:to>
                                    </p:set>
                                    <p:animEffect transition="in" filter="randombar(horizontal)">
                                      <p:cBhvr>
                                        <p:cTn id="104" dur="500"/>
                                        <p:tgtEl>
                                          <p:spTgt spid="42"/>
                                        </p:tgtEl>
                                      </p:cBhvr>
                                    </p:animEffect>
                                  </p:childTnLst>
                                </p:cTn>
                              </p:par>
                            </p:childTnLst>
                          </p:cTn>
                        </p:par>
                      </p:childTnLst>
                    </p:cTn>
                  </p:par>
                  <p:par>
                    <p:cTn id="105" fill="hold">
                      <p:stCondLst>
                        <p:cond delay="indefinite"/>
                      </p:stCondLst>
                      <p:childTnLst>
                        <p:par>
                          <p:cTn id="106" fill="hold">
                            <p:stCondLst>
                              <p:cond delay="0"/>
                            </p:stCondLst>
                            <p:childTnLst>
                              <p:par>
                                <p:cTn id="107" presetID="14" presetClass="entr" presetSubtype="10" fill="hold" grpId="0" nodeType="clickEffect">
                                  <p:stCondLst>
                                    <p:cond delay="0"/>
                                  </p:stCondLst>
                                  <p:childTnLst>
                                    <p:set>
                                      <p:cBhvr>
                                        <p:cTn id="108" dur="1" fill="hold">
                                          <p:stCondLst>
                                            <p:cond delay="0"/>
                                          </p:stCondLst>
                                        </p:cTn>
                                        <p:tgtEl>
                                          <p:spTgt spid="80"/>
                                        </p:tgtEl>
                                        <p:attrNameLst>
                                          <p:attrName>style.visibility</p:attrName>
                                        </p:attrNameLst>
                                      </p:cBhvr>
                                      <p:to>
                                        <p:strVal val="visible"/>
                                      </p:to>
                                    </p:set>
                                    <p:animEffect transition="in" filter="randombar(horizontal)">
                                      <p:cBhvr>
                                        <p:cTn id="109" dur="500"/>
                                        <p:tgtEl>
                                          <p:spTgt spid="80"/>
                                        </p:tgtEl>
                                      </p:cBhvr>
                                    </p:animEffect>
                                  </p:childTnLst>
                                </p:cTn>
                              </p:par>
                            </p:childTnLst>
                          </p:cTn>
                        </p:par>
                      </p:childTnLst>
                    </p:cTn>
                  </p:par>
                  <p:par>
                    <p:cTn id="110" fill="hold">
                      <p:stCondLst>
                        <p:cond delay="indefinite"/>
                      </p:stCondLst>
                      <p:childTnLst>
                        <p:par>
                          <p:cTn id="111" fill="hold">
                            <p:stCondLst>
                              <p:cond delay="0"/>
                            </p:stCondLst>
                            <p:childTnLst>
                              <p:par>
                                <p:cTn id="112" presetID="14" presetClass="entr" presetSubtype="10" fill="hold" grpId="0" nodeType="clickEffect">
                                  <p:stCondLst>
                                    <p:cond delay="0"/>
                                  </p:stCondLst>
                                  <p:childTnLst>
                                    <p:set>
                                      <p:cBhvr>
                                        <p:cTn id="113" dur="1" fill="hold">
                                          <p:stCondLst>
                                            <p:cond delay="0"/>
                                          </p:stCondLst>
                                        </p:cTn>
                                        <p:tgtEl>
                                          <p:spTgt spid="81"/>
                                        </p:tgtEl>
                                        <p:attrNameLst>
                                          <p:attrName>style.visibility</p:attrName>
                                        </p:attrNameLst>
                                      </p:cBhvr>
                                      <p:to>
                                        <p:strVal val="visible"/>
                                      </p:to>
                                    </p:set>
                                    <p:animEffect transition="in" filter="randombar(horizontal)">
                                      <p:cBhvr>
                                        <p:cTn id="114" dur="500"/>
                                        <p:tgtEl>
                                          <p:spTgt spid="81"/>
                                        </p:tgtEl>
                                      </p:cBhvr>
                                    </p:animEffect>
                                  </p:childTnLst>
                                </p:cTn>
                              </p:par>
                            </p:childTnLst>
                          </p:cTn>
                        </p:par>
                      </p:childTnLst>
                    </p:cTn>
                  </p:par>
                  <p:par>
                    <p:cTn id="115" fill="hold">
                      <p:stCondLst>
                        <p:cond delay="indefinite"/>
                      </p:stCondLst>
                      <p:childTnLst>
                        <p:par>
                          <p:cTn id="116" fill="hold">
                            <p:stCondLst>
                              <p:cond delay="0"/>
                            </p:stCondLst>
                            <p:childTnLst>
                              <p:par>
                                <p:cTn id="117" presetID="14" presetClass="entr" presetSubtype="10" fill="hold" grpId="0" nodeType="clickEffect">
                                  <p:stCondLst>
                                    <p:cond delay="0"/>
                                  </p:stCondLst>
                                  <p:childTnLst>
                                    <p:set>
                                      <p:cBhvr>
                                        <p:cTn id="118" dur="1" fill="hold">
                                          <p:stCondLst>
                                            <p:cond delay="0"/>
                                          </p:stCondLst>
                                        </p:cTn>
                                        <p:tgtEl>
                                          <p:spTgt spid="82"/>
                                        </p:tgtEl>
                                        <p:attrNameLst>
                                          <p:attrName>style.visibility</p:attrName>
                                        </p:attrNameLst>
                                      </p:cBhvr>
                                      <p:to>
                                        <p:strVal val="visible"/>
                                      </p:to>
                                    </p:set>
                                    <p:animEffect transition="in" filter="randombar(horizontal)">
                                      <p:cBhvr>
                                        <p:cTn id="119" dur="500"/>
                                        <p:tgtEl>
                                          <p:spTgt spid="82"/>
                                        </p:tgtEl>
                                      </p:cBhvr>
                                    </p:animEffect>
                                  </p:childTnLst>
                                </p:cTn>
                              </p:par>
                            </p:childTnLst>
                          </p:cTn>
                        </p:par>
                      </p:childTnLst>
                    </p:cTn>
                  </p:par>
                  <p:par>
                    <p:cTn id="120" fill="hold">
                      <p:stCondLst>
                        <p:cond delay="indefinite"/>
                      </p:stCondLst>
                      <p:childTnLst>
                        <p:par>
                          <p:cTn id="121" fill="hold">
                            <p:stCondLst>
                              <p:cond delay="0"/>
                            </p:stCondLst>
                            <p:childTnLst>
                              <p:par>
                                <p:cTn id="122" presetID="14" presetClass="entr" presetSubtype="10" fill="hold" grpId="0" nodeType="clickEffect">
                                  <p:stCondLst>
                                    <p:cond delay="0"/>
                                  </p:stCondLst>
                                  <p:childTnLst>
                                    <p:set>
                                      <p:cBhvr>
                                        <p:cTn id="123" dur="1" fill="hold">
                                          <p:stCondLst>
                                            <p:cond delay="0"/>
                                          </p:stCondLst>
                                        </p:cTn>
                                        <p:tgtEl>
                                          <p:spTgt spid="44"/>
                                        </p:tgtEl>
                                        <p:attrNameLst>
                                          <p:attrName>style.visibility</p:attrName>
                                        </p:attrNameLst>
                                      </p:cBhvr>
                                      <p:to>
                                        <p:strVal val="visible"/>
                                      </p:to>
                                    </p:set>
                                    <p:animEffect transition="in" filter="randombar(horizontal)">
                                      <p:cBhvr>
                                        <p:cTn id="124" dur="500"/>
                                        <p:tgtEl>
                                          <p:spTgt spid="44"/>
                                        </p:tgtEl>
                                      </p:cBhvr>
                                    </p:animEffect>
                                  </p:childTnLst>
                                </p:cTn>
                              </p:par>
                            </p:childTnLst>
                          </p:cTn>
                        </p:par>
                      </p:childTnLst>
                    </p:cTn>
                  </p:par>
                  <p:par>
                    <p:cTn id="125" fill="hold">
                      <p:stCondLst>
                        <p:cond delay="indefinite"/>
                      </p:stCondLst>
                      <p:childTnLst>
                        <p:par>
                          <p:cTn id="126" fill="hold">
                            <p:stCondLst>
                              <p:cond delay="0"/>
                            </p:stCondLst>
                            <p:childTnLst>
                              <p:par>
                                <p:cTn id="127" presetID="14" presetClass="entr" presetSubtype="10" fill="hold" grpId="0" nodeType="clickEffect">
                                  <p:stCondLst>
                                    <p:cond delay="0"/>
                                  </p:stCondLst>
                                  <p:childTnLst>
                                    <p:set>
                                      <p:cBhvr>
                                        <p:cTn id="128" dur="1" fill="hold">
                                          <p:stCondLst>
                                            <p:cond delay="0"/>
                                          </p:stCondLst>
                                        </p:cTn>
                                        <p:tgtEl>
                                          <p:spTgt spid="85"/>
                                        </p:tgtEl>
                                        <p:attrNameLst>
                                          <p:attrName>style.visibility</p:attrName>
                                        </p:attrNameLst>
                                      </p:cBhvr>
                                      <p:to>
                                        <p:strVal val="visible"/>
                                      </p:to>
                                    </p:set>
                                    <p:animEffect transition="in" filter="randombar(horizontal)">
                                      <p:cBhvr>
                                        <p:cTn id="129" dur="500"/>
                                        <p:tgtEl>
                                          <p:spTgt spid="85"/>
                                        </p:tgtEl>
                                      </p:cBhvr>
                                    </p:animEffect>
                                  </p:childTnLst>
                                </p:cTn>
                              </p:par>
                            </p:childTnLst>
                          </p:cTn>
                        </p:par>
                      </p:childTnLst>
                    </p:cTn>
                  </p:par>
                  <p:par>
                    <p:cTn id="130" fill="hold">
                      <p:stCondLst>
                        <p:cond delay="indefinite"/>
                      </p:stCondLst>
                      <p:childTnLst>
                        <p:par>
                          <p:cTn id="131" fill="hold">
                            <p:stCondLst>
                              <p:cond delay="0"/>
                            </p:stCondLst>
                            <p:childTnLst>
                              <p:par>
                                <p:cTn id="132" presetID="14" presetClass="entr" presetSubtype="10" fill="hold" grpId="0" nodeType="clickEffect">
                                  <p:stCondLst>
                                    <p:cond delay="0"/>
                                  </p:stCondLst>
                                  <p:childTnLst>
                                    <p:set>
                                      <p:cBhvr>
                                        <p:cTn id="133" dur="1" fill="hold">
                                          <p:stCondLst>
                                            <p:cond delay="0"/>
                                          </p:stCondLst>
                                        </p:cTn>
                                        <p:tgtEl>
                                          <p:spTgt spid="83"/>
                                        </p:tgtEl>
                                        <p:attrNameLst>
                                          <p:attrName>style.visibility</p:attrName>
                                        </p:attrNameLst>
                                      </p:cBhvr>
                                      <p:to>
                                        <p:strVal val="visible"/>
                                      </p:to>
                                    </p:set>
                                    <p:animEffect transition="in" filter="randombar(horizontal)">
                                      <p:cBhvr>
                                        <p:cTn id="134"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7" grpId="0" animBg="1"/>
      <p:bldP spid="40" grpId="0" animBg="1"/>
      <p:bldP spid="49" grpId="0" animBg="1"/>
      <p:bldP spid="41" grpId="0" animBg="1"/>
      <p:bldP spid="61" grpId="0" animBg="1"/>
      <p:bldP spid="62" grpId="0" animBg="1"/>
      <p:bldP spid="77" grpId="0" animBg="1"/>
      <p:bldP spid="78" grpId="0" animBg="1"/>
      <p:bldP spid="79" grpId="0" animBg="1"/>
      <p:bldP spid="80" grpId="0" animBg="1"/>
      <p:bldP spid="81" grpId="0" animBg="1"/>
      <p:bldP spid="82" grpId="0" animBg="1"/>
      <p:bldP spid="83" grpId="0" animBg="1"/>
      <p:bldP spid="85" grpId="0" animBg="1"/>
      <p:bldP spid="35" grpId="0" animBg="1"/>
      <p:bldP spid="39" grpId="0" animBg="1"/>
      <p:bldP spid="42" grpId="0" animBg="1"/>
      <p:bldP spid="43" grpId="0" animBg="1"/>
      <p:bldP spid="4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ed Rectangle 33"/>
          <p:cNvSpPr/>
          <p:nvPr/>
        </p:nvSpPr>
        <p:spPr>
          <a:xfrm>
            <a:off x="1842889" y="781063"/>
            <a:ext cx="8688121" cy="273212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b="1"/>
          </a:p>
        </p:txBody>
      </p:sp>
      <p:pic>
        <p:nvPicPr>
          <p:cNvPr id="25" name="图片 4"/>
          <p:cNvPicPr>
            <a:picLocks noChangeAspect="1"/>
          </p:cNvPicPr>
          <p:nvPr/>
        </p:nvPicPr>
        <p:blipFill rotWithShape="1">
          <a:blip r:embed="rId3" cstate="print">
            <a:extLst>
              <a:ext uri="{28A0092B-C50C-407E-A947-70E740481C1C}">
                <a14:useLocalDpi xmlns:a14="http://schemas.microsoft.com/office/drawing/2010/main" val="0"/>
              </a:ext>
            </a:extLst>
          </a:blip>
          <a:srcRect t="19208" b="10907"/>
          <a:stretch/>
        </p:blipFill>
        <p:spPr>
          <a:xfrm>
            <a:off x="-727871" y="729759"/>
            <a:ext cx="11668975" cy="5976271"/>
          </a:xfrm>
          <a:prstGeom prst="rect">
            <a:avLst/>
          </a:prstGeom>
        </p:spPr>
      </p:pic>
      <p:pic>
        <p:nvPicPr>
          <p:cNvPr id="26" name="图片 6"/>
          <p:cNvPicPr>
            <a:picLocks noChangeAspect="1"/>
          </p:cNvPicPr>
          <p:nvPr/>
        </p:nvPicPr>
        <p:blipFill rotWithShape="1">
          <a:blip r:embed="rId4">
            <a:extLst>
              <a:ext uri="{28A0092B-C50C-407E-A947-70E740481C1C}">
                <a14:useLocalDpi xmlns:a14="http://schemas.microsoft.com/office/drawing/2010/main" val="0"/>
              </a:ext>
            </a:extLst>
          </a:blip>
          <a:srcRect l="52800" t="40296"/>
          <a:stretch/>
        </p:blipFill>
        <p:spPr>
          <a:xfrm>
            <a:off x="7402408" y="3776273"/>
            <a:ext cx="4671317" cy="3070860"/>
          </a:xfrm>
          <a:prstGeom prst="rect">
            <a:avLst/>
          </a:prstGeom>
        </p:spPr>
      </p:pic>
      <p:pic>
        <p:nvPicPr>
          <p:cNvPr id="27" name="图片 3"/>
          <p:cNvPicPr>
            <a:picLocks noChangeAspect="1"/>
          </p:cNvPicPr>
          <p:nvPr/>
        </p:nvPicPr>
        <p:blipFill rotWithShape="1">
          <a:blip r:embed="rId5" cstate="print">
            <a:extLst>
              <a:ext uri="{28A0092B-C50C-407E-A947-70E740481C1C}">
                <a14:useLocalDpi xmlns:a14="http://schemas.microsoft.com/office/drawing/2010/main" val="0"/>
              </a:ext>
            </a:extLst>
          </a:blip>
          <a:srcRect l="32988" t="21865" r="34023" b="21941"/>
          <a:stretch/>
        </p:blipFill>
        <p:spPr>
          <a:xfrm rot="11458889">
            <a:off x="-5120" y="-21512"/>
            <a:ext cx="1794188" cy="1719170"/>
          </a:xfrm>
          <a:prstGeom prst="rect">
            <a:avLst/>
          </a:prstGeom>
        </p:spPr>
      </p:pic>
      <p:sp>
        <p:nvSpPr>
          <p:cNvPr id="14" name="MH_Other_2">
            <a:extLst>
              <a:ext uri="{FF2B5EF4-FFF2-40B4-BE49-F238E27FC236}">
                <a16:creationId xmlns:a16="http://schemas.microsoft.com/office/drawing/2014/main" id="{6C38B6A4-EF08-49E1-B809-9812D148BB20}"/>
              </a:ext>
            </a:extLst>
          </p:cNvPr>
          <p:cNvSpPr/>
          <p:nvPr>
            <p:custDataLst>
              <p:tags r:id="rId1"/>
            </p:custDataLst>
          </p:nvPr>
        </p:nvSpPr>
        <p:spPr>
          <a:xfrm>
            <a:off x="524108" y="530659"/>
            <a:ext cx="614754" cy="61482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3200" b="1" dirty="0">
                <a:solidFill>
                  <a:srgbClr val="FF0000"/>
                </a:solidFill>
                <a:latin typeface="Arial" panose="020B0604020202020204" pitchFamily="34" charset="0"/>
                <a:ea typeface="微软雅黑" panose="020B0503020204020204" pitchFamily="34" charset="-122"/>
                <a:cs typeface="Arial" panose="020B0604020202020204" pitchFamily="34" charset="0"/>
              </a:rPr>
              <a:t>2</a:t>
            </a:r>
            <a:endParaRPr lang="zh-CN" altLang="en-US" sz="3200" b="1" dirty="0">
              <a:solidFill>
                <a:srgbClr val="FF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15" name="TextBox 14"/>
          <p:cNvSpPr txBox="1"/>
          <p:nvPr/>
        </p:nvSpPr>
        <p:spPr>
          <a:xfrm>
            <a:off x="1774924" y="189984"/>
            <a:ext cx="2226020" cy="523220"/>
          </a:xfrm>
          <a:prstGeom prst="rect">
            <a:avLst/>
          </a:prstGeom>
          <a:noFill/>
        </p:spPr>
        <p:txBody>
          <a:bodyPr wrap="square" rtlCol="0">
            <a:spAutoFit/>
          </a:bodyPr>
          <a:lstStyle/>
          <a:p>
            <a:r>
              <a:rPr lang="en-US" sz="2800" b="1" dirty="0" err="1">
                <a:latin typeface="Arial" panose="020B0604020202020204" pitchFamily="34" charset="0"/>
                <a:cs typeface="Arial" panose="020B0604020202020204" pitchFamily="34" charset="0"/>
              </a:rPr>
              <a:t>Tính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nhẩm</a:t>
            </a:r>
            <a:endParaRPr lang="en-US" sz="2800" b="1" dirty="0">
              <a:latin typeface="Arial" panose="020B0604020202020204" pitchFamily="34" charset="0"/>
              <a:cs typeface="Arial" panose="020B0604020202020204" pitchFamily="34" charset="0"/>
            </a:endParaRPr>
          </a:p>
        </p:txBody>
      </p:sp>
      <p:pic>
        <p:nvPicPr>
          <p:cNvPr id="33" name="图片 10"/>
          <p:cNvPicPr>
            <a:picLocks noChangeAspect="1"/>
          </p:cNvPicPr>
          <p:nvPr/>
        </p:nvPicPr>
        <p:blipFill rotWithShape="1">
          <a:blip r:embed="rId6">
            <a:extLst>
              <a:ext uri="{28A0092B-C50C-407E-A947-70E740481C1C}">
                <a14:useLocalDpi xmlns:a14="http://schemas.microsoft.com/office/drawing/2010/main" val="0"/>
              </a:ext>
            </a:extLst>
          </a:blip>
          <a:srcRect l="63457" t="3512" r="13457" b="64444"/>
          <a:stretch/>
        </p:blipFill>
        <p:spPr>
          <a:xfrm>
            <a:off x="10283085" y="75217"/>
            <a:ext cx="2214213" cy="1728743"/>
          </a:xfrm>
          <a:prstGeom prst="rect">
            <a:avLst/>
          </a:prstGeom>
        </p:spPr>
      </p:pic>
      <p:pic>
        <p:nvPicPr>
          <p:cNvPr id="30" name="图片 9"/>
          <p:cNvPicPr>
            <a:picLocks noChangeAspect="1"/>
          </p:cNvPicPr>
          <p:nvPr/>
        </p:nvPicPr>
        <p:blipFill rotWithShape="1">
          <a:blip r:embed="rId7" cstate="print">
            <a:extLst>
              <a:ext uri="{28A0092B-C50C-407E-A947-70E740481C1C}">
                <a14:useLocalDpi xmlns:a14="http://schemas.microsoft.com/office/drawing/2010/main" val="0"/>
              </a:ext>
            </a:extLst>
          </a:blip>
          <a:srcRect l="75309" t="24362" r="8263" b="45350"/>
          <a:stretch/>
        </p:blipFill>
        <p:spPr>
          <a:xfrm flipH="1">
            <a:off x="1835300" y="2828262"/>
            <a:ext cx="1276748" cy="1324059"/>
          </a:xfrm>
          <a:prstGeom prst="rect">
            <a:avLst/>
          </a:prstGeom>
        </p:spPr>
      </p:pic>
      <p:pic>
        <p:nvPicPr>
          <p:cNvPr id="31" name="图片 8"/>
          <p:cNvPicPr>
            <a:picLocks noChangeAspect="1"/>
          </p:cNvPicPr>
          <p:nvPr/>
        </p:nvPicPr>
        <p:blipFill rotWithShape="1">
          <a:blip r:embed="rId8" cstate="print">
            <a:extLst>
              <a:ext uri="{28A0092B-C50C-407E-A947-70E740481C1C}">
                <a14:useLocalDpi xmlns:a14="http://schemas.microsoft.com/office/drawing/2010/main" val="0"/>
              </a:ext>
            </a:extLst>
          </a:blip>
          <a:srcRect l="51111" t="21947" r="28344" b="32798"/>
          <a:stretch/>
        </p:blipFill>
        <p:spPr>
          <a:xfrm flipH="1">
            <a:off x="10771359" y="2224936"/>
            <a:ext cx="1496029" cy="1853622"/>
          </a:xfrm>
          <a:prstGeom prst="rect">
            <a:avLst/>
          </a:prstGeom>
        </p:spPr>
      </p:pic>
      <p:pic>
        <p:nvPicPr>
          <p:cNvPr id="32" name="图片 7"/>
          <p:cNvPicPr>
            <a:picLocks noChangeAspect="1"/>
          </p:cNvPicPr>
          <p:nvPr/>
        </p:nvPicPr>
        <p:blipFill rotWithShape="1">
          <a:blip r:embed="rId9" cstate="print">
            <a:extLst>
              <a:ext uri="{28A0092B-C50C-407E-A947-70E740481C1C}">
                <a14:useLocalDpi xmlns:a14="http://schemas.microsoft.com/office/drawing/2010/main" val="0"/>
              </a:ext>
            </a:extLst>
          </a:blip>
          <a:srcRect l="58148" t="47407" r="16173" b="4087"/>
          <a:stretch/>
        </p:blipFill>
        <p:spPr>
          <a:xfrm rot="19999882">
            <a:off x="9013928" y="4222233"/>
            <a:ext cx="1670354" cy="1774750"/>
          </a:xfrm>
          <a:prstGeom prst="rect">
            <a:avLst/>
          </a:prstGeom>
        </p:spPr>
      </p:pic>
      <p:sp>
        <p:nvSpPr>
          <p:cNvPr id="35" name="TextBox 34"/>
          <p:cNvSpPr txBox="1"/>
          <p:nvPr/>
        </p:nvSpPr>
        <p:spPr>
          <a:xfrm>
            <a:off x="1929771" y="1220954"/>
            <a:ext cx="1657374"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12 – 3 </a:t>
            </a:r>
          </a:p>
        </p:txBody>
      </p:sp>
      <p:sp>
        <p:nvSpPr>
          <p:cNvPr id="36" name="TextBox 35"/>
          <p:cNvSpPr txBox="1"/>
          <p:nvPr/>
        </p:nvSpPr>
        <p:spPr>
          <a:xfrm>
            <a:off x="4053822" y="1214200"/>
            <a:ext cx="1657374"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12 – 4 </a:t>
            </a:r>
          </a:p>
        </p:txBody>
      </p:sp>
      <p:sp>
        <p:nvSpPr>
          <p:cNvPr id="37" name="TextBox 36"/>
          <p:cNvSpPr txBox="1"/>
          <p:nvPr/>
        </p:nvSpPr>
        <p:spPr>
          <a:xfrm>
            <a:off x="6212948" y="1188117"/>
            <a:ext cx="1657374"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12 – 5 </a:t>
            </a:r>
          </a:p>
        </p:txBody>
      </p:sp>
      <p:sp>
        <p:nvSpPr>
          <p:cNvPr id="38" name="TextBox 37"/>
          <p:cNvSpPr txBox="1"/>
          <p:nvPr/>
        </p:nvSpPr>
        <p:spPr>
          <a:xfrm>
            <a:off x="8301896" y="1154478"/>
            <a:ext cx="1657374"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12 – 6 </a:t>
            </a:r>
          </a:p>
        </p:txBody>
      </p:sp>
      <p:sp>
        <p:nvSpPr>
          <p:cNvPr id="39" name="TextBox 38"/>
          <p:cNvSpPr txBox="1"/>
          <p:nvPr/>
        </p:nvSpPr>
        <p:spPr>
          <a:xfrm>
            <a:off x="1929771" y="2180078"/>
            <a:ext cx="1657374"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12 – 7 </a:t>
            </a:r>
          </a:p>
        </p:txBody>
      </p:sp>
      <p:sp>
        <p:nvSpPr>
          <p:cNvPr id="40" name="TextBox 39"/>
          <p:cNvSpPr txBox="1"/>
          <p:nvPr/>
        </p:nvSpPr>
        <p:spPr>
          <a:xfrm>
            <a:off x="4038629" y="2143644"/>
            <a:ext cx="1657374"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12 – 8 </a:t>
            </a:r>
          </a:p>
        </p:txBody>
      </p:sp>
      <p:sp>
        <p:nvSpPr>
          <p:cNvPr id="41" name="TextBox 40"/>
          <p:cNvSpPr txBox="1"/>
          <p:nvPr/>
        </p:nvSpPr>
        <p:spPr>
          <a:xfrm>
            <a:off x="6158660" y="2195189"/>
            <a:ext cx="1657374"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12 – 9 </a:t>
            </a:r>
          </a:p>
        </p:txBody>
      </p:sp>
      <p:sp>
        <p:nvSpPr>
          <p:cNvPr id="42" name="TextBox 41"/>
          <p:cNvSpPr txBox="1"/>
          <p:nvPr/>
        </p:nvSpPr>
        <p:spPr>
          <a:xfrm>
            <a:off x="8278691" y="2232682"/>
            <a:ext cx="1657374"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12 – 2 </a:t>
            </a:r>
          </a:p>
        </p:txBody>
      </p:sp>
      <p:sp>
        <p:nvSpPr>
          <p:cNvPr id="43" name="TextBox 42"/>
          <p:cNvSpPr txBox="1"/>
          <p:nvPr/>
        </p:nvSpPr>
        <p:spPr>
          <a:xfrm>
            <a:off x="2936551" y="1255936"/>
            <a:ext cx="497067" cy="523220"/>
          </a:xfrm>
          <a:prstGeom prst="rect">
            <a:avLst/>
          </a:prstGeom>
          <a:noFill/>
        </p:spPr>
        <p:txBody>
          <a:bodyPr wrap="square" rtlCol="0">
            <a:spAutoFit/>
          </a:bodyPr>
          <a:lstStyle/>
          <a:p>
            <a:r>
              <a:rPr lang="en-US" sz="2800" b="1" dirty="0"/>
              <a:t>=</a:t>
            </a:r>
          </a:p>
        </p:txBody>
      </p:sp>
      <p:sp>
        <p:nvSpPr>
          <p:cNvPr id="44" name="Oval 43"/>
          <p:cNvSpPr/>
          <p:nvPr/>
        </p:nvSpPr>
        <p:spPr>
          <a:xfrm>
            <a:off x="3262668" y="1218340"/>
            <a:ext cx="575353" cy="528447"/>
          </a:xfrm>
          <a:prstGeom prst="ellipse">
            <a:avLst/>
          </a:prstGeom>
          <a:solidFill>
            <a:srgbClr val="92D050"/>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b="1" dirty="0">
                <a:latin typeface="Arial" panose="020B0604020202020204" pitchFamily="34" charset="0"/>
                <a:cs typeface="Arial" panose="020B0604020202020204" pitchFamily="34" charset="0"/>
              </a:rPr>
              <a:t>9</a:t>
            </a:r>
          </a:p>
        </p:txBody>
      </p:sp>
      <p:sp>
        <p:nvSpPr>
          <p:cNvPr id="45" name="TextBox 44"/>
          <p:cNvSpPr txBox="1"/>
          <p:nvPr/>
        </p:nvSpPr>
        <p:spPr>
          <a:xfrm>
            <a:off x="5106617" y="1239400"/>
            <a:ext cx="497067" cy="523220"/>
          </a:xfrm>
          <a:prstGeom prst="rect">
            <a:avLst/>
          </a:prstGeom>
          <a:noFill/>
        </p:spPr>
        <p:txBody>
          <a:bodyPr wrap="square" rtlCol="0">
            <a:spAutoFit/>
          </a:bodyPr>
          <a:lstStyle/>
          <a:p>
            <a:r>
              <a:rPr lang="en-US" sz="2800" b="1" dirty="0"/>
              <a:t>=</a:t>
            </a:r>
          </a:p>
        </p:txBody>
      </p:sp>
      <p:sp>
        <p:nvSpPr>
          <p:cNvPr id="46" name="Oval 45"/>
          <p:cNvSpPr/>
          <p:nvPr/>
        </p:nvSpPr>
        <p:spPr>
          <a:xfrm>
            <a:off x="5432734" y="1201804"/>
            <a:ext cx="575353" cy="528447"/>
          </a:xfrm>
          <a:prstGeom prst="ellipse">
            <a:avLst/>
          </a:prstGeom>
          <a:solidFill>
            <a:srgbClr val="92D050"/>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b="1" dirty="0">
                <a:latin typeface="Arial" panose="020B0604020202020204" pitchFamily="34" charset="0"/>
                <a:cs typeface="Arial" panose="020B0604020202020204" pitchFamily="34" charset="0"/>
              </a:rPr>
              <a:t>8</a:t>
            </a:r>
          </a:p>
        </p:txBody>
      </p:sp>
      <p:sp>
        <p:nvSpPr>
          <p:cNvPr id="47" name="TextBox 46"/>
          <p:cNvSpPr txBox="1"/>
          <p:nvPr/>
        </p:nvSpPr>
        <p:spPr>
          <a:xfrm>
            <a:off x="7286603" y="1192074"/>
            <a:ext cx="497067" cy="523220"/>
          </a:xfrm>
          <a:prstGeom prst="rect">
            <a:avLst/>
          </a:prstGeom>
          <a:noFill/>
        </p:spPr>
        <p:txBody>
          <a:bodyPr wrap="square" rtlCol="0">
            <a:spAutoFit/>
          </a:bodyPr>
          <a:lstStyle/>
          <a:p>
            <a:r>
              <a:rPr lang="en-US" sz="2800" b="1" dirty="0"/>
              <a:t>=</a:t>
            </a:r>
          </a:p>
        </p:txBody>
      </p:sp>
      <p:sp>
        <p:nvSpPr>
          <p:cNvPr id="48" name="Oval 47"/>
          <p:cNvSpPr/>
          <p:nvPr/>
        </p:nvSpPr>
        <p:spPr>
          <a:xfrm>
            <a:off x="7612720" y="1154478"/>
            <a:ext cx="575353" cy="528447"/>
          </a:xfrm>
          <a:prstGeom prst="ellipse">
            <a:avLst/>
          </a:prstGeom>
          <a:solidFill>
            <a:srgbClr val="92D050"/>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b="1" dirty="0">
                <a:latin typeface="Arial" panose="020B0604020202020204" pitchFamily="34" charset="0"/>
                <a:cs typeface="Arial" panose="020B0604020202020204" pitchFamily="34" charset="0"/>
              </a:rPr>
              <a:t>7</a:t>
            </a:r>
          </a:p>
        </p:txBody>
      </p:sp>
      <p:sp>
        <p:nvSpPr>
          <p:cNvPr id="49" name="TextBox 48"/>
          <p:cNvSpPr txBox="1"/>
          <p:nvPr/>
        </p:nvSpPr>
        <p:spPr>
          <a:xfrm>
            <a:off x="9352038" y="1167063"/>
            <a:ext cx="497067" cy="523220"/>
          </a:xfrm>
          <a:prstGeom prst="rect">
            <a:avLst/>
          </a:prstGeom>
          <a:noFill/>
        </p:spPr>
        <p:txBody>
          <a:bodyPr wrap="square" rtlCol="0">
            <a:spAutoFit/>
          </a:bodyPr>
          <a:lstStyle/>
          <a:p>
            <a:r>
              <a:rPr lang="en-US" sz="2800" b="1" dirty="0"/>
              <a:t>=</a:t>
            </a:r>
          </a:p>
        </p:txBody>
      </p:sp>
      <p:sp>
        <p:nvSpPr>
          <p:cNvPr id="50" name="Oval 49"/>
          <p:cNvSpPr/>
          <p:nvPr/>
        </p:nvSpPr>
        <p:spPr>
          <a:xfrm>
            <a:off x="9678155" y="1129467"/>
            <a:ext cx="575353" cy="528447"/>
          </a:xfrm>
          <a:prstGeom prst="ellipse">
            <a:avLst/>
          </a:prstGeom>
          <a:solidFill>
            <a:srgbClr val="92D050"/>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b="1" dirty="0">
                <a:latin typeface="Arial" panose="020B0604020202020204" pitchFamily="34" charset="0"/>
                <a:cs typeface="Arial" panose="020B0604020202020204" pitchFamily="34" charset="0"/>
              </a:rPr>
              <a:t>6</a:t>
            </a:r>
          </a:p>
        </p:txBody>
      </p:sp>
      <p:sp>
        <p:nvSpPr>
          <p:cNvPr id="51" name="TextBox 50"/>
          <p:cNvSpPr txBox="1"/>
          <p:nvPr/>
        </p:nvSpPr>
        <p:spPr>
          <a:xfrm>
            <a:off x="2978341" y="2176013"/>
            <a:ext cx="497067" cy="523220"/>
          </a:xfrm>
          <a:prstGeom prst="rect">
            <a:avLst/>
          </a:prstGeom>
          <a:noFill/>
        </p:spPr>
        <p:txBody>
          <a:bodyPr wrap="square" rtlCol="0">
            <a:spAutoFit/>
          </a:bodyPr>
          <a:lstStyle/>
          <a:p>
            <a:r>
              <a:rPr lang="en-US" sz="2800" b="1" dirty="0"/>
              <a:t>=</a:t>
            </a:r>
          </a:p>
        </p:txBody>
      </p:sp>
      <p:sp>
        <p:nvSpPr>
          <p:cNvPr id="52" name="Oval 51"/>
          <p:cNvSpPr/>
          <p:nvPr/>
        </p:nvSpPr>
        <p:spPr>
          <a:xfrm>
            <a:off x="3304458" y="2138417"/>
            <a:ext cx="575353" cy="528447"/>
          </a:xfrm>
          <a:prstGeom prst="ellipse">
            <a:avLst/>
          </a:prstGeom>
          <a:solidFill>
            <a:srgbClr val="92D050"/>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b="1" dirty="0">
                <a:latin typeface="Arial" panose="020B0604020202020204" pitchFamily="34" charset="0"/>
                <a:cs typeface="Arial" panose="020B0604020202020204" pitchFamily="34" charset="0"/>
              </a:rPr>
              <a:t>5</a:t>
            </a:r>
          </a:p>
        </p:txBody>
      </p:sp>
      <p:sp>
        <p:nvSpPr>
          <p:cNvPr id="53" name="TextBox 52"/>
          <p:cNvSpPr txBox="1"/>
          <p:nvPr/>
        </p:nvSpPr>
        <p:spPr>
          <a:xfrm>
            <a:off x="5067260" y="2171596"/>
            <a:ext cx="497067" cy="523220"/>
          </a:xfrm>
          <a:prstGeom prst="rect">
            <a:avLst/>
          </a:prstGeom>
          <a:noFill/>
        </p:spPr>
        <p:txBody>
          <a:bodyPr wrap="square" rtlCol="0">
            <a:spAutoFit/>
          </a:bodyPr>
          <a:lstStyle/>
          <a:p>
            <a:r>
              <a:rPr lang="en-US" sz="2800" b="1" dirty="0"/>
              <a:t>=</a:t>
            </a:r>
          </a:p>
        </p:txBody>
      </p:sp>
      <p:sp>
        <p:nvSpPr>
          <p:cNvPr id="54" name="Oval 53"/>
          <p:cNvSpPr/>
          <p:nvPr/>
        </p:nvSpPr>
        <p:spPr>
          <a:xfrm>
            <a:off x="5393377" y="2134000"/>
            <a:ext cx="575353" cy="528447"/>
          </a:xfrm>
          <a:prstGeom prst="ellipse">
            <a:avLst/>
          </a:prstGeom>
          <a:solidFill>
            <a:srgbClr val="92D050"/>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b="1" dirty="0">
                <a:latin typeface="Arial" panose="020B0604020202020204" pitchFamily="34" charset="0"/>
                <a:cs typeface="Arial" panose="020B0604020202020204" pitchFamily="34" charset="0"/>
              </a:rPr>
              <a:t>4</a:t>
            </a:r>
          </a:p>
        </p:txBody>
      </p:sp>
      <p:sp>
        <p:nvSpPr>
          <p:cNvPr id="55" name="TextBox 54"/>
          <p:cNvSpPr txBox="1"/>
          <p:nvPr/>
        </p:nvSpPr>
        <p:spPr>
          <a:xfrm>
            <a:off x="7234372" y="2140836"/>
            <a:ext cx="497067" cy="523220"/>
          </a:xfrm>
          <a:prstGeom prst="rect">
            <a:avLst/>
          </a:prstGeom>
          <a:noFill/>
        </p:spPr>
        <p:txBody>
          <a:bodyPr wrap="square" rtlCol="0">
            <a:spAutoFit/>
          </a:bodyPr>
          <a:lstStyle/>
          <a:p>
            <a:r>
              <a:rPr lang="en-US" sz="2800" b="1" dirty="0"/>
              <a:t>=</a:t>
            </a:r>
          </a:p>
        </p:txBody>
      </p:sp>
      <p:sp>
        <p:nvSpPr>
          <p:cNvPr id="56" name="Oval 55"/>
          <p:cNvSpPr/>
          <p:nvPr/>
        </p:nvSpPr>
        <p:spPr>
          <a:xfrm>
            <a:off x="7560489" y="2140184"/>
            <a:ext cx="575353" cy="528447"/>
          </a:xfrm>
          <a:prstGeom prst="ellipse">
            <a:avLst/>
          </a:prstGeom>
          <a:solidFill>
            <a:srgbClr val="92D050"/>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b="1" dirty="0">
                <a:latin typeface="Arial" panose="020B0604020202020204" pitchFamily="34" charset="0"/>
                <a:cs typeface="Arial" panose="020B0604020202020204" pitchFamily="34" charset="0"/>
              </a:rPr>
              <a:t>3</a:t>
            </a:r>
          </a:p>
        </p:txBody>
      </p:sp>
      <p:sp>
        <p:nvSpPr>
          <p:cNvPr id="58" name="TextBox 57"/>
          <p:cNvSpPr txBox="1"/>
          <p:nvPr/>
        </p:nvSpPr>
        <p:spPr>
          <a:xfrm>
            <a:off x="9354433" y="2232785"/>
            <a:ext cx="497067" cy="523220"/>
          </a:xfrm>
          <a:prstGeom prst="rect">
            <a:avLst/>
          </a:prstGeom>
          <a:noFill/>
        </p:spPr>
        <p:txBody>
          <a:bodyPr wrap="square" rtlCol="0">
            <a:spAutoFit/>
          </a:bodyPr>
          <a:lstStyle/>
          <a:p>
            <a:r>
              <a:rPr lang="en-US" sz="2800" b="1" dirty="0"/>
              <a:t>=</a:t>
            </a:r>
          </a:p>
        </p:txBody>
      </p:sp>
      <p:sp>
        <p:nvSpPr>
          <p:cNvPr id="59" name="Oval 58"/>
          <p:cNvSpPr/>
          <p:nvPr/>
        </p:nvSpPr>
        <p:spPr>
          <a:xfrm>
            <a:off x="9663794" y="2195189"/>
            <a:ext cx="745414" cy="612120"/>
          </a:xfrm>
          <a:prstGeom prst="ellipse">
            <a:avLst/>
          </a:prstGeom>
          <a:solidFill>
            <a:srgbClr val="92D050"/>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b="1" dirty="0">
                <a:latin typeface="Arial" panose="020B0604020202020204" pitchFamily="34" charset="0"/>
                <a:cs typeface="Arial" panose="020B0604020202020204" pitchFamily="34" charset="0"/>
              </a:rPr>
              <a:t>10</a:t>
            </a:r>
          </a:p>
        </p:txBody>
      </p:sp>
      <p:grpSp>
        <p:nvGrpSpPr>
          <p:cNvPr id="3" name="Group 2">
            <a:extLst>
              <a:ext uri="{FF2B5EF4-FFF2-40B4-BE49-F238E27FC236}">
                <a16:creationId xmlns:a16="http://schemas.microsoft.com/office/drawing/2014/main" id="{C6B9671C-FA42-4A8E-8438-0C74BAC2CB7A}"/>
              </a:ext>
            </a:extLst>
          </p:cNvPr>
          <p:cNvGrpSpPr/>
          <p:nvPr/>
        </p:nvGrpSpPr>
        <p:grpSpPr>
          <a:xfrm>
            <a:off x="3184028" y="3734681"/>
            <a:ext cx="6775241" cy="1118810"/>
            <a:chOff x="3184028" y="3734681"/>
            <a:chExt cx="6775241" cy="1118810"/>
          </a:xfrm>
        </p:grpSpPr>
        <p:sp>
          <p:nvSpPr>
            <p:cNvPr id="2" name="TextBox 1">
              <a:extLst>
                <a:ext uri="{FF2B5EF4-FFF2-40B4-BE49-F238E27FC236}">
                  <a16:creationId xmlns:a16="http://schemas.microsoft.com/office/drawing/2014/main" id="{EB034C2B-759A-4F9C-908C-E4BEA0252B70}"/>
                </a:ext>
              </a:extLst>
            </p:cNvPr>
            <p:cNvSpPr txBox="1"/>
            <p:nvPr/>
          </p:nvSpPr>
          <p:spPr>
            <a:xfrm>
              <a:off x="3304458" y="3776273"/>
              <a:ext cx="6654811" cy="1077218"/>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 </a:t>
              </a:r>
              <a:r>
                <a:rPr lang="en-US" sz="3200" b="1">
                  <a:solidFill>
                    <a:srgbClr val="FF0066"/>
                  </a:solidFill>
                  <a:latin typeface="Times New Roman" panose="02020603050405020304" pitchFamily="18" charset="0"/>
                  <a:cs typeface="Times New Roman" panose="02020603050405020304" pitchFamily="18" charset="0"/>
                </a:rPr>
                <a:t>Con hãy nêu cách tính nhẩm của phép tính 12 – 9 và 12 – 2?</a:t>
              </a:r>
            </a:p>
          </p:txBody>
        </p:sp>
        <p:pic>
          <p:nvPicPr>
            <p:cNvPr id="57" name="Picture 56">
              <a:extLst>
                <a:ext uri="{FF2B5EF4-FFF2-40B4-BE49-F238E27FC236}">
                  <a16:creationId xmlns:a16="http://schemas.microsoft.com/office/drawing/2014/main" id="{8AE4D718-3B01-4B34-BB5D-D1BC0FEC32B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84028" y="3734681"/>
              <a:ext cx="312017" cy="490477"/>
            </a:xfrm>
            <a:prstGeom prst="rect">
              <a:avLst/>
            </a:prstGeom>
          </p:spPr>
        </p:pic>
      </p:grpSp>
    </p:spTree>
    <p:extLst>
      <p:ext uri="{BB962C8B-B14F-4D97-AF65-F5344CB8AC3E}">
        <p14:creationId xmlns:p14="http://schemas.microsoft.com/office/powerpoint/2010/main" val="3674547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22" presetClass="entr" presetSubtype="2"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right)">
                                      <p:cBhvr>
                                        <p:cTn id="12" dur="1750"/>
                                        <p:tgtEl>
                                          <p:spTgt spid="25"/>
                                        </p:tgtEl>
                                      </p:cBhvr>
                                    </p:animEffect>
                                  </p:childTnLst>
                                </p:cTn>
                              </p:par>
                              <p:par>
                                <p:cTn id="13" presetID="8" presetClass="emph" presetSubtype="0" repeatCount="indefinite" fill="hold" nodeType="withEffect">
                                  <p:stCondLst>
                                    <p:cond delay="0"/>
                                  </p:stCondLst>
                                  <p:childTnLst>
                                    <p:animRot by="21600000">
                                      <p:cBhvr>
                                        <p:cTn id="14" dur="2000" fill="hold"/>
                                        <p:tgtEl>
                                          <p:spTgt spid="27"/>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fade">
                                      <p:cBhvr>
                                        <p:cTn id="24" dur="1000"/>
                                        <p:tgtEl>
                                          <p:spTgt spid="32"/>
                                        </p:tgtEl>
                                      </p:cBhvr>
                                    </p:animEffect>
                                    <p:anim calcmode="lin" valueType="num">
                                      <p:cBhvr>
                                        <p:cTn id="25" dur="1000" fill="hold"/>
                                        <p:tgtEl>
                                          <p:spTgt spid="32"/>
                                        </p:tgtEl>
                                        <p:attrNameLst>
                                          <p:attrName>ppt_x</p:attrName>
                                        </p:attrNameLst>
                                      </p:cBhvr>
                                      <p:tavLst>
                                        <p:tav tm="0">
                                          <p:val>
                                            <p:strVal val="#ppt_x"/>
                                          </p:val>
                                        </p:tav>
                                        <p:tav tm="100000">
                                          <p:val>
                                            <p:strVal val="#ppt_x"/>
                                          </p:val>
                                        </p:tav>
                                      </p:tavLst>
                                    </p:anim>
                                    <p:anim calcmode="lin" valueType="num">
                                      <p:cBhvr>
                                        <p:cTn id="26" dur="1000" fill="hold"/>
                                        <p:tgtEl>
                                          <p:spTgt spid="32"/>
                                        </p:tgtEl>
                                        <p:attrNameLst>
                                          <p:attrName>ppt_y</p:attrName>
                                        </p:attrNameLst>
                                      </p:cBhvr>
                                      <p:tavLst>
                                        <p:tav tm="0">
                                          <p:val>
                                            <p:strVal val="#ppt_y-.1"/>
                                          </p:val>
                                        </p:tav>
                                        <p:tav tm="100000">
                                          <p:val>
                                            <p:strVal val="#ppt_y"/>
                                          </p:val>
                                        </p:tav>
                                      </p:tavLst>
                                    </p:anim>
                                  </p:childTnLst>
                                </p:cTn>
                              </p:par>
                              <p:par>
                                <p:cTn id="27" presetID="47" presetClass="entr" presetSubtype="0" fill="hold" nodeType="with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1000"/>
                                        <p:tgtEl>
                                          <p:spTgt spid="31"/>
                                        </p:tgtEl>
                                      </p:cBhvr>
                                    </p:animEffect>
                                    <p:anim calcmode="lin" valueType="num">
                                      <p:cBhvr>
                                        <p:cTn id="30" dur="1000" fill="hold"/>
                                        <p:tgtEl>
                                          <p:spTgt spid="31"/>
                                        </p:tgtEl>
                                        <p:attrNameLst>
                                          <p:attrName>ppt_x</p:attrName>
                                        </p:attrNameLst>
                                      </p:cBhvr>
                                      <p:tavLst>
                                        <p:tav tm="0">
                                          <p:val>
                                            <p:strVal val="#ppt_x"/>
                                          </p:val>
                                        </p:tav>
                                        <p:tav tm="100000">
                                          <p:val>
                                            <p:strVal val="#ppt_x"/>
                                          </p:val>
                                        </p:tav>
                                      </p:tavLst>
                                    </p:anim>
                                    <p:anim calcmode="lin" valueType="num">
                                      <p:cBhvr>
                                        <p:cTn id="31" dur="1000" fill="hold"/>
                                        <p:tgtEl>
                                          <p:spTgt spid="31"/>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47" presetClass="entr" presetSubtype="0" fill="hold"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1000"/>
                                        <p:tgtEl>
                                          <p:spTgt spid="33"/>
                                        </p:tgtEl>
                                      </p:cBhvr>
                                    </p:animEffect>
                                    <p:anim calcmode="lin" valueType="num">
                                      <p:cBhvr>
                                        <p:cTn id="40" dur="1000" fill="hold"/>
                                        <p:tgtEl>
                                          <p:spTgt spid="33"/>
                                        </p:tgtEl>
                                        <p:attrNameLst>
                                          <p:attrName>ppt_x</p:attrName>
                                        </p:attrNameLst>
                                      </p:cBhvr>
                                      <p:tavLst>
                                        <p:tav tm="0">
                                          <p:val>
                                            <p:strVal val="#ppt_x"/>
                                          </p:val>
                                        </p:tav>
                                        <p:tav tm="100000">
                                          <p:val>
                                            <p:strVal val="#ppt_x"/>
                                          </p:val>
                                        </p:tav>
                                      </p:tavLst>
                                    </p:anim>
                                    <p:anim calcmode="lin" valueType="num">
                                      <p:cBhvr>
                                        <p:cTn id="41"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randombar(horizontal)">
                                      <p:cBhvr>
                                        <p:cTn id="46" dur="500"/>
                                        <p:tgtEl>
                                          <p:spTgt spid="35"/>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randombar(horizontal)">
                                      <p:cBhvr>
                                        <p:cTn id="49" dur="500"/>
                                        <p:tgtEl>
                                          <p:spTgt spid="36"/>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randombar(horizontal)">
                                      <p:cBhvr>
                                        <p:cTn id="52" dur="500"/>
                                        <p:tgtEl>
                                          <p:spTgt spid="37"/>
                                        </p:tgtEl>
                                      </p:cBhvr>
                                    </p:animEffect>
                                  </p:childTnLst>
                                </p:cTn>
                              </p:par>
                              <p:par>
                                <p:cTn id="53" presetID="14" presetClass="entr" presetSubtype="10" fill="hold" grpId="0" nodeType="with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randombar(horizontal)">
                                      <p:cBhvr>
                                        <p:cTn id="55" dur="500"/>
                                        <p:tgtEl>
                                          <p:spTgt spid="38"/>
                                        </p:tgtEl>
                                      </p:cBhvr>
                                    </p:animEffect>
                                  </p:childTnLst>
                                </p:cTn>
                              </p:par>
                              <p:par>
                                <p:cTn id="56" presetID="14" presetClass="entr" presetSubtype="10" fill="hold" grpId="0" nodeType="with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randombar(horizontal)">
                                      <p:cBhvr>
                                        <p:cTn id="58" dur="500"/>
                                        <p:tgtEl>
                                          <p:spTgt spid="39"/>
                                        </p:tgtEl>
                                      </p:cBhvr>
                                    </p:animEffect>
                                  </p:childTnLst>
                                </p:cTn>
                              </p:par>
                              <p:par>
                                <p:cTn id="59" presetID="14" presetClass="entr" presetSubtype="10"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randombar(horizontal)">
                                      <p:cBhvr>
                                        <p:cTn id="61" dur="500"/>
                                        <p:tgtEl>
                                          <p:spTgt spid="40"/>
                                        </p:tgtEl>
                                      </p:cBhvr>
                                    </p:animEffect>
                                  </p:childTnLst>
                                </p:cTn>
                              </p:par>
                              <p:par>
                                <p:cTn id="62" presetID="14" presetClass="entr" presetSubtype="10" fill="hold" grpId="0" nodeType="with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randombar(horizontal)">
                                      <p:cBhvr>
                                        <p:cTn id="64" dur="500"/>
                                        <p:tgtEl>
                                          <p:spTgt spid="41"/>
                                        </p:tgtEl>
                                      </p:cBhvr>
                                    </p:animEffect>
                                  </p:childTnLst>
                                </p:cTn>
                              </p:par>
                              <p:par>
                                <p:cTn id="65" presetID="14" presetClass="entr" presetSubtype="10" fill="hold" grpId="0" nodeType="with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randombar(horizontal)">
                                      <p:cBhvr>
                                        <p:cTn id="67" dur="500"/>
                                        <p:tgtEl>
                                          <p:spTgt spid="42"/>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43"/>
                                        </p:tgtEl>
                                        <p:attrNameLst>
                                          <p:attrName>style.visibility</p:attrName>
                                        </p:attrNameLst>
                                      </p:cBhvr>
                                      <p:to>
                                        <p:strVal val="visible"/>
                                      </p:to>
                                    </p:set>
                                    <p:animEffect transition="in" filter="wipe(down)">
                                      <p:cBhvr>
                                        <p:cTn id="72" dur="500"/>
                                        <p:tgtEl>
                                          <p:spTgt spid="43"/>
                                        </p:tgtEl>
                                      </p:cBhvr>
                                    </p:animEffect>
                                  </p:childTnLst>
                                </p:cTn>
                              </p:par>
                            </p:childTnLst>
                          </p:cTn>
                        </p:par>
                      </p:childTnLst>
                    </p:cTn>
                  </p:par>
                  <p:par>
                    <p:cTn id="73" fill="hold">
                      <p:stCondLst>
                        <p:cond delay="indefinite"/>
                      </p:stCondLst>
                      <p:childTnLst>
                        <p:par>
                          <p:cTn id="74" fill="hold">
                            <p:stCondLst>
                              <p:cond delay="0"/>
                            </p:stCondLst>
                            <p:childTnLst>
                              <p:par>
                                <p:cTn id="75" presetID="6" presetClass="entr" presetSubtype="16" fill="hold" grpId="0" nodeType="click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circle(in)">
                                      <p:cBhvr>
                                        <p:cTn id="77" dur="2000"/>
                                        <p:tgtEl>
                                          <p:spTgt spid="44"/>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down)">
                                      <p:cBhvr>
                                        <p:cTn id="82" dur="500"/>
                                        <p:tgtEl>
                                          <p:spTgt spid="45"/>
                                        </p:tgtEl>
                                      </p:cBhvr>
                                    </p:animEffect>
                                  </p:childTnLst>
                                </p:cTn>
                              </p:par>
                            </p:childTnLst>
                          </p:cTn>
                        </p:par>
                      </p:childTnLst>
                    </p:cTn>
                  </p:par>
                  <p:par>
                    <p:cTn id="83" fill="hold">
                      <p:stCondLst>
                        <p:cond delay="indefinite"/>
                      </p:stCondLst>
                      <p:childTnLst>
                        <p:par>
                          <p:cTn id="84" fill="hold">
                            <p:stCondLst>
                              <p:cond delay="0"/>
                            </p:stCondLst>
                            <p:childTnLst>
                              <p:par>
                                <p:cTn id="85" presetID="6" presetClass="entr" presetSubtype="16" fill="hold" grpId="0" nodeType="clickEffect">
                                  <p:stCondLst>
                                    <p:cond delay="0"/>
                                  </p:stCondLst>
                                  <p:childTnLst>
                                    <p:set>
                                      <p:cBhvr>
                                        <p:cTn id="86" dur="1" fill="hold">
                                          <p:stCondLst>
                                            <p:cond delay="0"/>
                                          </p:stCondLst>
                                        </p:cTn>
                                        <p:tgtEl>
                                          <p:spTgt spid="46"/>
                                        </p:tgtEl>
                                        <p:attrNameLst>
                                          <p:attrName>style.visibility</p:attrName>
                                        </p:attrNameLst>
                                      </p:cBhvr>
                                      <p:to>
                                        <p:strVal val="visible"/>
                                      </p:to>
                                    </p:set>
                                    <p:animEffect transition="in" filter="circle(in)">
                                      <p:cBhvr>
                                        <p:cTn id="87" dur="2000"/>
                                        <p:tgtEl>
                                          <p:spTgt spid="46"/>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wipe(down)">
                                      <p:cBhvr>
                                        <p:cTn id="92" dur="500"/>
                                        <p:tgtEl>
                                          <p:spTgt spid="47"/>
                                        </p:tgtEl>
                                      </p:cBhvr>
                                    </p:animEffect>
                                  </p:childTnLst>
                                </p:cTn>
                              </p:par>
                            </p:childTnLst>
                          </p:cTn>
                        </p:par>
                      </p:childTnLst>
                    </p:cTn>
                  </p:par>
                  <p:par>
                    <p:cTn id="93" fill="hold">
                      <p:stCondLst>
                        <p:cond delay="indefinite"/>
                      </p:stCondLst>
                      <p:childTnLst>
                        <p:par>
                          <p:cTn id="94" fill="hold">
                            <p:stCondLst>
                              <p:cond delay="0"/>
                            </p:stCondLst>
                            <p:childTnLst>
                              <p:par>
                                <p:cTn id="95" presetID="6" presetClass="entr" presetSubtype="16" fill="hold" grpId="0" nodeType="click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circle(in)">
                                      <p:cBhvr>
                                        <p:cTn id="97" dur="2000"/>
                                        <p:tgtEl>
                                          <p:spTgt spid="48"/>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grpId="0" nodeType="clickEffect">
                                  <p:stCondLst>
                                    <p:cond delay="0"/>
                                  </p:stCondLst>
                                  <p:childTnLst>
                                    <p:set>
                                      <p:cBhvr>
                                        <p:cTn id="101" dur="1" fill="hold">
                                          <p:stCondLst>
                                            <p:cond delay="0"/>
                                          </p:stCondLst>
                                        </p:cTn>
                                        <p:tgtEl>
                                          <p:spTgt spid="49"/>
                                        </p:tgtEl>
                                        <p:attrNameLst>
                                          <p:attrName>style.visibility</p:attrName>
                                        </p:attrNameLst>
                                      </p:cBhvr>
                                      <p:to>
                                        <p:strVal val="visible"/>
                                      </p:to>
                                    </p:set>
                                    <p:animEffect transition="in" filter="wipe(down)">
                                      <p:cBhvr>
                                        <p:cTn id="102" dur="500"/>
                                        <p:tgtEl>
                                          <p:spTgt spid="49"/>
                                        </p:tgtEl>
                                      </p:cBhvr>
                                    </p:animEffect>
                                  </p:childTnLst>
                                </p:cTn>
                              </p:par>
                            </p:childTnLst>
                          </p:cTn>
                        </p:par>
                      </p:childTnLst>
                    </p:cTn>
                  </p:par>
                  <p:par>
                    <p:cTn id="103" fill="hold">
                      <p:stCondLst>
                        <p:cond delay="indefinite"/>
                      </p:stCondLst>
                      <p:childTnLst>
                        <p:par>
                          <p:cTn id="104" fill="hold">
                            <p:stCondLst>
                              <p:cond delay="0"/>
                            </p:stCondLst>
                            <p:childTnLst>
                              <p:par>
                                <p:cTn id="105" presetID="6" presetClass="entr" presetSubtype="16" fill="hold" grpId="0" nodeType="clickEffect">
                                  <p:stCondLst>
                                    <p:cond delay="0"/>
                                  </p:stCondLst>
                                  <p:childTnLst>
                                    <p:set>
                                      <p:cBhvr>
                                        <p:cTn id="106" dur="1" fill="hold">
                                          <p:stCondLst>
                                            <p:cond delay="0"/>
                                          </p:stCondLst>
                                        </p:cTn>
                                        <p:tgtEl>
                                          <p:spTgt spid="50"/>
                                        </p:tgtEl>
                                        <p:attrNameLst>
                                          <p:attrName>style.visibility</p:attrName>
                                        </p:attrNameLst>
                                      </p:cBhvr>
                                      <p:to>
                                        <p:strVal val="visible"/>
                                      </p:to>
                                    </p:set>
                                    <p:animEffect transition="in" filter="circle(in)">
                                      <p:cBhvr>
                                        <p:cTn id="107" dur="2000"/>
                                        <p:tgtEl>
                                          <p:spTgt spid="50"/>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grpId="0" nodeType="click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down)">
                                      <p:cBhvr>
                                        <p:cTn id="112" dur="500"/>
                                        <p:tgtEl>
                                          <p:spTgt spid="51"/>
                                        </p:tgtEl>
                                      </p:cBhvr>
                                    </p:animEffect>
                                  </p:childTnLst>
                                </p:cTn>
                              </p:par>
                            </p:childTnLst>
                          </p:cTn>
                        </p:par>
                      </p:childTnLst>
                    </p:cTn>
                  </p:par>
                  <p:par>
                    <p:cTn id="113" fill="hold">
                      <p:stCondLst>
                        <p:cond delay="indefinite"/>
                      </p:stCondLst>
                      <p:childTnLst>
                        <p:par>
                          <p:cTn id="114" fill="hold">
                            <p:stCondLst>
                              <p:cond delay="0"/>
                            </p:stCondLst>
                            <p:childTnLst>
                              <p:par>
                                <p:cTn id="115" presetID="6" presetClass="entr" presetSubtype="16" fill="hold" grpId="0" nodeType="clickEffect">
                                  <p:stCondLst>
                                    <p:cond delay="0"/>
                                  </p:stCondLst>
                                  <p:childTnLst>
                                    <p:set>
                                      <p:cBhvr>
                                        <p:cTn id="116" dur="1" fill="hold">
                                          <p:stCondLst>
                                            <p:cond delay="0"/>
                                          </p:stCondLst>
                                        </p:cTn>
                                        <p:tgtEl>
                                          <p:spTgt spid="52"/>
                                        </p:tgtEl>
                                        <p:attrNameLst>
                                          <p:attrName>style.visibility</p:attrName>
                                        </p:attrNameLst>
                                      </p:cBhvr>
                                      <p:to>
                                        <p:strVal val="visible"/>
                                      </p:to>
                                    </p:set>
                                    <p:animEffect transition="in" filter="circle(in)">
                                      <p:cBhvr>
                                        <p:cTn id="117" dur="2000"/>
                                        <p:tgtEl>
                                          <p:spTgt spid="52"/>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4" fill="hold" grpId="0" nodeType="clickEffect">
                                  <p:stCondLst>
                                    <p:cond delay="0"/>
                                  </p:stCondLst>
                                  <p:childTnLst>
                                    <p:set>
                                      <p:cBhvr>
                                        <p:cTn id="121" dur="1" fill="hold">
                                          <p:stCondLst>
                                            <p:cond delay="0"/>
                                          </p:stCondLst>
                                        </p:cTn>
                                        <p:tgtEl>
                                          <p:spTgt spid="53"/>
                                        </p:tgtEl>
                                        <p:attrNameLst>
                                          <p:attrName>style.visibility</p:attrName>
                                        </p:attrNameLst>
                                      </p:cBhvr>
                                      <p:to>
                                        <p:strVal val="visible"/>
                                      </p:to>
                                    </p:set>
                                    <p:animEffect transition="in" filter="wipe(down)">
                                      <p:cBhvr>
                                        <p:cTn id="122" dur="500"/>
                                        <p:tgtEl>
                                          <p:spTgt spid="53"/>
                                        </p:tgtEl>
                                      </p:cBhvr>
                                    </p:animEffect>
                                  </p:childTnLst>
                                </p:cTn>
                              </p:par>
                            </p:childTnLst>
                          </p:cTn>
                        </p:par>
                      </p:childTnLst>
                    </p:cTn>
                  </p:par>
                  <p:par>
                    <p:cTn id="123" fill="hold">
                      <p:stCondLst>
                        <p:cond delay="indefinite"/>
                      </p:stCondLst>
                      <p:childTnLst>
                        <p:par>
                          <p:cTn id="124" fill="hold">
                            <p:stCondLst>
                              <p:cond delay="0"/>
                            </p:stCondLst>
                            <p:childTnLst>
                              <p:par>
                                <p:cTn id="125" presetID="6" presetClass="entr" presetSubtype="16" fill="hold" grpId="0" nodeType="clickEffect">
                                  <p:stCondLst>
                                    <p:cond delay="0"/>
                                  </p:stCondLst>
                                  <p:childTnLst>
                                    <p:set>
                                      <p:cBhvr>
                                        <p:cTn id="126" dur="1" fill="hold">
                                          <p:stCondLst>
                                            <p:cond delay="0"/>
                                          </p:stCondLst>
                                        </p:cTn>
                                        <p:tgtEl>
                                          <p:spTgt spid="54"/>
                                        </p:tgtEl>
                                        <p:attrNameLst>
                                          <p:attrName>style.visibility</p:attrName>
                                        </p:attrNameLst>
                                      </p:cBhvr>
                                      <p:to>
                                        <p:strVal val="visible"/>
                                      </p:to>
                                    </p:set>
                                    <p:animEffect transition="in" filter="circle(in)">
                                      <p:cBhvr>
                                        <p:cTn id="127" dur="2000"/>
                                        <p:tgtEl>
                                          <p:spTgt spid="54"/>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4" fill="hold" grpId="0" nodeType="clickEffect">
                                  <p:stCondLst>
                                    <p:cond delay="0"/>
                                  </p:stCondLst>
                                  <p:childTnLst>
                                    <p:set>
                                      <p:cBhvr>
                                        <p:cTn id="131" dur="1" fill="hold">
                                          <p:stCondLst>
                                            <p:cond delay="0"/>
                                          </p:stCondLst>
                                        </p:cTn>
                                        <p:tgtEl>
                                          <p:spTgt spid="55"/>
                                        </p:tgtEl>
                                        <p:attrNameLst>
                                          <p:attrName>style.visibility</p:attrName>
                                        </p:attrNameLst>
                                      </p:cBhvr>
                                      <p:to>
                                        <p:strVal val="visible"/>
                                      </p:to>
                                    </p:set>
                                    <p:animEffect transition="in" filter="wipe(down)">
                                      <p:cBhvr>
                                        <p:cTn id="132" dur="500"/>
                                        <p:tgtEl>
                                          <p:spTgt spid="55"/>
                                        </p:tgtEl>
                                      </p:cBhvr>
                                    </p:animEffect>
                                  </p:childTnLst>
                                </p:cTn>
                              </p:par>
                            </p:childTnLst>
                          </p:cTn>
                        </p:par>
                      </p:childTnLst>
                    </p:cTn>
                  </p:par>
                  <p:par>
                    <p:cTn id="133" fill="hold">
                      <p:stCondLst>
                        <p:cond delay="indefinite"/>
                      </p:stCondLst>
                      <p:childTnLst>
                        <p:par>
                          <p:cTn id="134" fill="hold">
                            <p:stCondLst>
                              <p:cond delay="0"/>
                            </p:stCondLst>
                            <p:childTnLst>
                              <p:par>
                                <p:cTn id="135" presetID="6" presetClass="entr" presetSubtype="16" fill="hold" grpId="0" nodeType="clickEffect">
                                  <p:stCondLst>
                                    <p:cond delay="0"/>
                                  </p:stCondLst>
                                  <p:childTnLst>
                                    <p:set>
                                      <p:cBhvr>
                                        <p:cTn id="136" dur="1" fill="hold">
                                          <p:stCondLst>
                                            <p:cond delay="0"/>
                                          </p:stCondLst>
                                        </p:cTn>
                                        <p:tgtEl>
                                          <p:spTgt spid="56"/>
                                        </p:tgtEl>
                                        <p:attrNameLst>
                                          <p:attrName>style.visibility</p:attrName>
                                        </p:attrNameLst>
                                      </p:cBhvr>
                                      <p:to>
                                        <p:strVal val="visible"/>
                                      </p:to>
                                    </p:set>
                                    <p:animEffect transition="in" filter="circle(in)">
                                      <p:cBhvr>
                                        <p:cTn id="137" dur="2000"/>
                                        <p:tgtEl>
                                          <p:spTgt spid="56"/>
                                        </p:tgtEl>
                                      </p:cBhvr>
                                    </p:animEffect>
                                  </p:childTnLst>
                                </p:cTn>
                              </p:par>
                            </p:childTnLst>
                          </p:cTn>
                        </p:par>
                      </p:childTnLst>
                    </p:cTn>
                  </p:par>
                  <p:par>
                    <p:cTn id="138" fill="hold">
                      <p:stCondLst>
                        <p:cond delay="indefinite"/>
                      </p:stCondLst>
                      <p:childTnLst>
                        <p:par>
                          <p:cTn id="139" fill="hold">
                            <p:stCondLst>
                              <p:cond delay="0"/>
                            </p:stCondLst>
                            <p:childTnLst>
                              <p:par>
                                <p:cTn id="140" presetID="22" presetClass="entr" presetSubtype="4" fill="hold" grpId="0" nodeType="clickEffect">
                                  <p:stCondLst>
                                    <p:cond delay="0"/>
                                  </p:stCondLst>
                                  <p:childTnLst>
                                    <p:set>
                                      <p:cBhvr>
                                        <p:cTn id="141" dur="1" fill="hold">
                                          <p:stCondLst>
                                            <p:cond delay="0"/>
                                          </p:stCondLst>
                                        </p:cTn>
                                        <p:tgtEl>
                                          <p:spTgt spid="58"/>
                                        </p:tgtEl>
                                        <p:attrNameLst>
                                          <p:attrName>style.visibility</p:attrName>
                                        </p:attrNameLst>
                                      </p:cBhvr>
                                      <p:to>
                                        <p:strVal val="visible"/>
                                      </p:to>
                                    </p:set>
                                    <p:animEffect transition="in" filter="wipe(down)">
                                      <p:cBhvr>
                                        <p:cTn id="142" dur="500"/>
                                        <p:tgtEl>
                                          <p:spTgt spid="58"/>
                                        </p:tgtEl>
                                      </p:cBhvr>
                                    </p:animEffect>
                                  </p:childTnLst>
                                </p:cTn>
                              </p:par>
                            </p:childTnLst>
                          </p:cTn>
                        </p:par>
                      </p:childTnLst>
                    </p:cTn>
                  </p:par>
                  <p:par>
                    <p:cTn id="143" fill="hold">
                      <p:stCondLst>
                        <p:cond delay="indefinite"/>
                      </p:stCondLst>
                      <p:childTnLst>
                        <p:par>
                          <p:cTn id="144" fill="hold">
                            <p:stCondLst>
                              <p:cond delay="0"/>
                            </p:stCondLst>
                            <p:childTnLst>
                              <p:par>
                                <p:cTn id="145" presetID="6" presetClass="entr" presetSubtype="16" fill="hold" grpId="0" nodeType="clickEffect">
                                  <p:stCondLst>
                                    <p:cond delay="0"/>
                                  </p:stCondLst>
                                  <p:childTnLst>
                                    <p:set>
                                      <p:cBhvr>
                                        <p:cTn id="146" dur="1" fill="hold">
                                          <p:stCondLst>
                                            <p:cond delay="0"/>
                                          </p:stCondLst>
                                        </p:cTn>
                                        <p:tgtEl>
                                          <p:spTgt spid="59"/>
                                        </p:tgtEl>
                                        <p:attrNameLst>
                                          <p:attrName>style.visibility</p:attrName>
                                        </p:attrNameLst>
                                      </p:cBhvr>
                                      <p:to>
                                        <p:strVal val="visible"/>
                                      </p:to>
                                    </p:set>
                                    <p:animEffect transition="in" filter="circle(in)">
                                      <p:cBhvr>
                                        <p:cTn id="147" dur="2000"/>
                                        <p:tgtEl>
                                          <p:spTgt spid="59"/>
                                        </p:tgtEl>
                                      </p:cBhvr>
                                    </p:animEffect>
                                  </p:childTnLst>
                                </p:cTn>
                              </p:par>
                            </p:childTnLst>
                          </p:cTn>
                        </p:par>
                      </p:childTnLst>
                    </p:cTn>
                  </p:par>
                  <p:par>
                    <p:cTn id="148" fill="hold">
                      <p:stCondLst>
                        <p:cond delay="indefinite"/>
                      </p:stCondLst>
                      <p:childTnLst>
                        <p:par>
                          <p:cTn id="149" fill="hold">
                            <p:stCondLst>
                              <p:cond delay="0"/>
                            </p:stCondLst>
                            <p:childTnLst>
                              <p:par>
                                <p:cTn id="150" presetID="2" presetClass="entr" presetSubtype="12" fill="hold" nodeType="clickEffect">
                                  <p:stCondLst>
                                    <p:cond delay="0"/>
                                  </p:stCondLst>
                                  <p:childTnLst>
                                    <p:set>
                                      <p:cBhvr>
                                        <p:cTn id="151" dur="1" fill="hold">
                                          <p:stCondLst>
                                            <p:cond delay="0"/>
                                          </p:stCondLst>
                                        </p:cTn>
                                        <p:tgtEl>
                                          <p:spTgt spid="3"/>
                                        </p:tgtEl>
                                        <p:attrNameLst>
                                          <p:attrName>style.visibility</p:attrName>
                                        </p:attrNameLst>
                                      </p:cBhvr>
                                      <p:to>
                                        <p:strVal val="visible"/>
                                      </p:to>
                                    </p:set>
                                    <p:anim calcmode="lin" valueType="num">
                                      <p:cBhvr additive="base">
                                        <p:cTn id="152" dur="500" fill="hold"/>
                                        <p:tgtEl>
                                          <p:spTgt spid="3"/>
                                        </p:tgtEl>
                                        <p:attrNameLst>
                                          <p:attrName>ppt_x</p:attrName>
                                        </p:attrNameLst>
                                      </p:cBhvr>
                                      <p:tavLst>
                                        <p:tav tm="0">
                                          <p:val>
                                            <p:strVal val="0-#ppt_w/2"/>
                                          </p:val>
                                        </p:tav>
                                        <p:tav tm="100000">
                                          <p:val>
                                            <p:strVal val="#ppt_x"/>
                                          </p:val>
                                        </p:tav>
                                      </p:tavLst>
                                    </p:anim>
                                    <p:anim calcmode="lin" valueType="num">
                                      <p:cBhvr additive="base">
                                        <p:cTn id="15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5" grpId="0"/>
      <p:bldP spid="36" grpId="0"/>
      <p:bldP spid="37" grpId="0"/>
      <p:bldP spid="38" grpId="0"/>
      <p:bldP spid="39" grpId="0"/>
      <p:bldP spid="40" grpId="0"/>
      <p:bldP spid="41" grpId="0"/>
      <p:bldP spid="42" grpId="0"/>
      <p:bldP spid="43" grpId="0"/>
      <p:bldP spid="44" grpId="0" animBg="1"/>
      <p:bldP spid="45" grpId="0"/>
      <p:bldP spid="46" grpId="0" animBg="1"/>
      <p:bldP spid="47" grpId="0"/>
      <p:bldP spid="48" grpId="0" animBg="1"/>
      <p:bldP spid="49" grpId="0"/>
      <p:bldP spid="50" grpId="0" animBg="1"/>
      <p:bldP spid="51" grpId="0"/>
      <p:bldP spid="52" grpId="0" animBg="1"/>
      <p:bldP spid="53" grpId="0"/>
      <p:bldP spid="54" grpId="0" animBg="1"/>
      <p:bldP spid="55" grpId="0"/>
      <p:bldP spid="56" grpId="0" animBg="1"/>
      <p:bldP spid="58" grpId="0"/>
      <p:bldP spid="5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图片 36"/>
          <p:cNvPicPr>
            <a:picLocks noChangeAspect="1"/>
          </p:cNvPicPr>
          <p:nvPr/>
        </p:nvPicPr>
        <p:blipFill rotWithShape="1">
          <a:blip r:embed="rId4">
            <a:extLst>
              <a:ext uri="{28A0092B-C50C-407E-A947-70E740481C1C}">
                <a14:useLocalDpi xmlns:a14="http://schemas.microsoft.com/office/drawing/2010/main" val="0"/>
              </a:ext>
            </a:extLst>
          </a:blip>
          <a:srcRect r="31552"/>
          <a:stretch/>
        </p:blipFill>
        <p:spPr>
          <a:xfrm>
            <a:off x="9694168" y="1882655"/>
            <a:ext cx="2448732" cy="4925179"/>
          </a:xfrm>
          <a:prstGeom prst="rect">
            <a:avLst/>
          </a:prstGeom>
        </p:spPr>
      </p:pic>
      <p:pic>
        <p:nvPicPr>
          <p:cNvPr id="40" name="图片 11"/>
          <p:cNvPicPr>
            <a:picLocks noChangeAspect="1"/>
          </p:cNvPicPr>
          <p:nvPr/>
        </p:nvPicPr>
        <p:blipFill rotWithShape="1">
          <a:blip r:embed="rId5" cstate="print">
            <a:extLst>
              <a:ext uri="{28A0092B-C50C-407E-A947-70E740481C1C}">
                <a14:useLocalDpi xmlns:a14="http://schemas.microsoft.com/office/drawing/2010/main" val="0"/>
              </a:ext>
            </a:extLst>
          </a:blip>
          <a:srcRect t="78907" b="1639"/>
          <a:stretch/>
        </p:blipFill>
        <p:spPr>
          <a:xfrm>
            <a:off x="2444110" y="4577633"/>
            <a:ext cx="7085352" cy="2067434"/>
          </a:xfrm>
          <a:prstGeom prst="rect">
            <a:avLst/>
          </a:prstGeom>
        </p:spPr>
      </p:pic>
      <p:grpSp>
        <p:nvGrpSpPr>
          <p:cNvPr id="41" name="组合 23"/>
          <p:cNvGrpSpPr/>
          <p:nvPr/>
        </p:nvGrpSpPr>
        <p:grpSpPr>
          <a:xfrm>
            <a:off x="-60823" y="5734638"/>
            <a:ext cx="12203723" cy="1123362"/>
            <a:chOff x="-17585" y="5729324"/>
            <a:chExt cx="12203723" cy="1123362"/>
          </a:xfrm>
        </p:grpSpPr>
        <p:pic>
          <p:nvPicPr>
            <p:cNvPr id="42" name="图片 24"/>
            <p:cNvPicPr>
              <a:picLocks noChangeAspect="1"/>
            </p:cNvPicPr>
            <p:nvPr/>
          </p:nvPicPr>
          <p:blipFill rotWithShape="1">
            <a:blip r:embed="rId6"/>
            <a:srcRect l="1990"/>
            <a:stretch/>
          </p:blipFill>
          <p:spPr>
            <a:xfrm>
              <a:off x="-17585" y="5729324"/>
              <a:ext cx="8659753" cy="1123362"/>
            </a:xfrm>
            <a:prstGeom prst="rect">
              <a:avLst/>
            </a:prstGeom>
          </p:spPr>
        </p:pic>
        <p:pic>
          <p:nvPicPr>
            <p:cNvPr id="43" name="图片 25"/>
            <p:cNvPicPr>
              <a:picLocks noChangeAspect="1"/>
            </p:cNvPicPr>
            <p:nvPr/>
          </p:nvPicPr>
          <p:blipFill rotWithShape="1">
            <a:blip r:embed="rId6"/>
            <a:srcRect r="21459"/>
            <a:stretch/>
          </p:blipFill>
          <p:spPr>
            <a:xfrm>
              <a:off x="5398477" y="5729324"/>
              <a:ext cx="6787661" cy="1123362"/>
            </a:xfrm>
            <a:prstGeom prst="rect">
              <a:avLst/>
            </a:prstGeom>
          </p:spPr>
        </p:pic>
      </p:grpSp>
      <p:sp>
        <p:nvSpPr>
          <p:cNvPr id="27" name="MH_Other_2">
            <a:extLst>
              <a:ext uri="{FF2B5EF4-FFF2-40B4-BE49-F238E27FC236}">
                <a16:creationId xmlns:a16="http://schemas.microsoft.com/office/drawing/2014/main" id="{6C38B6A4-EF08-49E1-B809-9812D148BB20}"/>
              </a:ext>
            </a:extLst>
          </p:cNvPr>
          <p:cNvSpPr/>
          <p:nvPr>
            <p:custDataLst>
              <p:tags r:id="rId1"/>
            </p:custDataLst>
          </p:nvPr>
        </p:nvSpPr>
        <p:spPr>
          <a:xfrm>
            <a:off x="408855" y="413218"/>
            <a:ext cx="614754" cy="61482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3200" b="1" dirty="0">
                <a:solidFill>
                  <a:srgbClr val="FFFFFF"/>
                </a:solidFill>
                <a:latin typeface="Arial" panose="020B0604020202020204" pitchFamily="34" charset="0"/>
                <a:ea typeface="微软雅黑" panose="020B0503020204020204" pitchFamily="34" charset="-122"/>
                <a:cs typeface="Arial" panose="020B0604020202020204" pitchFamily="34" charset="0"/>
              </a:rPr>
              <a:t>3</a:t>
            </a:r>
            <a:endParaRPr lang="zh-CN" altLang="en-US" sz="3200" b="1"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31" name="Rounded Rectangle 30"/>
          <p:cNvSpPr/>
          <p:nvPr/>
        </p:nvSpPr>
        <p:spPr>
          <a:xfrm>
            <a:off x="1212783" y="510139"/>
            <a:ext cx="1164657" cy="517907"/>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err="1">
                <a:solidFill>
                  <a:schemeClr val="tx1"/>
                </a:solidFill>
                <a:latin typeface="Arial" panose="020B0604020202020204" pitchFamily="34" charset="0"/>
                <a:cs typeface="Arial" panose="020B0604020202020204" pitchFamily="34" charset="0"/>
              </a:rPr>
              <a:t>Số</a:t>
            </a:r>
            <a:r>
              <a:rPr lang="en-US" sz="2400" b="1" dirty="0">
                <a:solidFill>
                  <a:schemeClr val="tx1"/>
                </a:solidFill>
                <a:latin typeface="Arial" panose="020B0604020202020204" pitchFamily="34" charset="0"/>
                <a:cs typeface="Arial" panose="020B0604020202020204" pitchFamily="34" charset="0"/>
              </a:rPr>
              <a:t>?</a:t>
            </a:r>
          </a:p>
        </p:txBody>
      </p:sp>
      <p:graphicFrame>
        <p:nvGraphicFramePr>
          <p:cNvPr id="32" name="Table 31"/>
          <p:cNvGraphicFramePr>
            <a:graphicFrameLocks noGrp="1"/>
          </p:cNvGraphicFramePr>
          <p:nvPr>
            <p:extLst>
              <p:ext uri="{D42A27DB-BD31-4B8C-83A1-F6EECF244321}">
                <p14:modId xmlns:p14="http://schemas.microsoft.com/office/powerpoint/2010/main" val="796018788"/>
              </p:ext>
            </p:extLst>
          </p:nvPr>
        </p:nvGraphicFramePr>
        <p:xfrm>
          <a:off x="785614" y="1523454"/>
          <a:ext cx="8743847" cy="2072502"/>
        </p:xfrm>
        <a:graphic>
          <a:graphicData uri="http://schemas.openxmlformats.org/drawingml/2006/table">
            <a:tbl>
              <a:tblPr firstRow="1" bandRow="1">
                <a:tableStyleId>{5C22544A-7EE6-4342-B048-85BDC9FD1C3A}</a:tableStyleId>
              </a:tblPr>
              <a:tblGrid>
                <a:gridCol w="1249121">
                  <a:extLst>
                    <a:ext uri="{9D8B030D-6E8A-4147-A177-3AD203B41FA5}">
                      <a16:colId xmlns:a16="http://schemas.microsoft.com/office/drawing/2014/main" val="348649247"/>
                    </a:ext>
                  </a:extLst>
                </a:gridCol>
                <a:gridCol w="1249121">
                  <a:extLst>
                    <a:ext uri="{9D8B030D-6E8A-4147-A177-3AD203B41FA5}">
                      <a16:colId xmlns:a16="http://schemas.microsoft.com/office/drawing/2014/main" val="2351777407"/>
                    </a:ext>
                  </a:extLst>
                </a:gridCol>
                <a:gridCol w="1249121">
                  <a:extLst>
                    <a:ext uri="{9D8B030D-6E8A-4147-A177-3AD203B41FA5}">
                      <a16:colId xmlns:a16="http://schemas.microsoft.com/office/drawing/2014/main" val="2855970045"/>
                    </a:ext>
                  </a:extLst>
                </a:gridCol>
                <a:gridCol w="1249121">
                  <a:extLst>
                    <a:ext uri="{9D8B030D-6E8A-4147-A177-3AD203B41FA5}">
                      <a16:colId xmlns:a16="http://schemas.microsoft.com/office/drawing/2014/main" val="1467045867"/>
                    </a:ext>
                  </a:extLst>
                </a:gridCol>
                <a:gridCol w="1249121">
                  <a:extLst>
                    <a:ext uri="{9D8B030D-6E8A-4147-A177-3AD203B41FA5}">
                      <a16:colId xmlns:a16="http://schemas.microsoft.com/office/drawing/2014/main" val="3564079418"/>
                    </a:ext>
                  </a:extLst>
                </a:gridCol>
                <a:gridCol w="1249121">
                  <a:extLst>
                    <a:ext uri="{9D8B030D-6E8A-4147-A177-3AD203B41FA5}">
                      <a16:colId xmlns:a16="http://schemas.microsoft.com/office/drawing/2014/main" val="2692669110"/>
                    </a:ext>
                  </a:extLst>
                </a:gridCol>
                <a:gridCol w="1249121">
                  <a:extLst>
                    <a:ext uri="{9D8B030D-6E8A-4147-A177-3AD203B41FA5}">
                      <a16:colId xmlns:a16="http://schemas.microsoft.com/office/drawing/2014/main" val="3629723950"/>
                    </a:ext>
                  </a:extLst>
                </a:gridCol>
              </a:tblGrid>
              <a:tr h="690834">
                <a:tc rowSpan="2">
                  <a:txBody>
                    <a:bodyPr/>
                    <a:lstStyle/>
                    <a:p>
                      <a:pPr algn="ctr"/>
                      <a:r>
                        <a:rPr lang="en-US" sz="3200" b="1" dirty="0">
                          <a:solidFill>
                            <a:schemeClr val="tx1"/>
                          </a:solidFill>
                          <a:latin typeface="Arial" panose="020B0604020202020204" pitchFamily="34" charset="0"/>
                          <a:cs typeface="Arial" panose="020B0604020202020204" pitchFamily="34" charset="0"/>
                        </a:rPr>
                        <a:t>-</a:t>
                      </a:r>
                    </a:p>
                  </a:txBody>
                  <a:tcPr anchor="ctr">
                    <a:solidFill>
                      <a:schemeClr val="accent1">
                        <a:lumMod val="60000"/>
                        <a:lumOff val="40000"/>
                      </a:schemeClr>
                    </a:solidFill>
                  </a:tcPr>
                </a:tc>
                <a:tc>
                  <a:txBody>
                    <a:bodyPr/>
                    <a:lstStyle/>
                    <a:p>
                      <a:pPr algn="ctr"/>
                      <a:r>
                        <a:rPr lang="en-US" sz="3200" b="1" dirty="0">
                          <a:solidFill>
                            <a:schemeClr val="tx1"/>
                          </a:solidFill>
                          <a:latin typeface="Arial" panose="020B0604020202020204" pitchFamily="34" charset="0"/>
                          <a:cs typeface="Arial" panose="020B0604020202020204" pitchFamily="34" charset="0"/>
                        </a:rPr>
                        <a:t>13</a:t>
                      </a:r>
                    </a:p>
                  </a:txBody>
                  <a:tcPr anchor="ctr">
                    <a:solidFill>
                      <a:schemeClr val="accent1">
                        <a:lumMod val="60000"/>
                        <a:lumOff val="40000"/>
                      </a:schemeClr>
                    </a:solidFill>
                  </a:tcPr>
                </a:tc>
                <a:tc>
                  <a:txBody>
                    <a:bodyPr/>
                    <a:lstStyle/>
                    <a:p>
                      <a:pPr algn="ctr"/>
                      <a:r>
                        <a:rPr lang="en-US" sz="3200" b="1" dirty="0">
                          <a:solidFill>
                            <a:schemeClr val="tx1"/>
                          </a:solidFill>
                          <a:latin typeface="Arial" panose="020B0604020202020204" pitchFamily="34" charset="0"/>
                          <a:cs typeface="Arial" panose="020B0604020202020204" pitchFamily="34" charset="0"/>
                        </a:rPr>
                        <a:t>13</a:t>
                      </a:r>
                    </a:p>
                  </a:txBody>
                  <a:tcPr anchor="ctr">
                    <a:solidFill>
                      <a:schemeClr val="accent1">
                        <a:lumMod val="60000"/>
                        <a:lumOff val="40000"/>
                      </a:schemeClr>
                    </a:solidFill>
                  </a:tcPr>
                </a:tc>
                <a:tc>
                  <a:txBody>
                    <a:bodyPr/>
                    <a:lstStyle/>
                    <a:p>
                      <a:pPr algn="ctr"/>
                      <a:r>
                        <a:rPr lang="en-US" sz="3200" b="1" dirty="0">
                          <a:solidFill>
                            <a:schemeClr val="tx1"/>
                          </a:solidFill>
                          <a:latin typeface="Arial" panose="020B0604020202020204" pitchFamily="34" charset="0"/>
                          <a:cs typeface="Arial" panose="020B0604020202020204" pitchFamily="34" charset="0"/>
                        </a:rPr>
                        <a:t>13</a:t>
                      </a:r>
                    </a:p>
                  </a:txBody>
                  <a:tcPr anchor="ctr">
                    <a:solidFill>
                      <a:schemeClr val="accent1">
                        <a:lumMod val="60000"/>
                        <a:lumOff val="40000"/>
                      </a:schemeClr>
                    </a:solidFill>
                  </a:tcPr>
                </a:tc>
                <a:tc>
                  <a:txBody>
                    <a:bodyPr/>
                    <a:lstStyle/>
                    <a:p>
                      <a:pPr algn="ctr"/>
                      <a:r>
                        <a:rPr lang="en-US" sz="3200" b="1" dirty="0">
                          <a:solidFill>
                            <a:schemeClr val="tx1"/>
                          </a:solidFill>
                          <a:latin typeface="Arial" panose="020B0604020202020204" pitchFamily="34" charset="0"/>
                          <a:cs typeface="Arial" panose="020B0604020202020204" pitchFamily="34" charset="0"/>
                        </a:rPr>
                        <a:t>13</a:t>
                      </a:r>
                    </a:p>
                  </a:txBody>
                  <a:tcPr anchor="ctr">
                    <a:solidFill>
                      <a:schemeClr val="accent1">
                        <a:lumMod val="60000"/>
                        <a:lumOff val="40000"/>
                      </a:schemeClr>
                    </a:solidFill>
                  </a:tcPr>
                </a:tc>
                <a:tc>
                  <a:txBody>
                    <a:bodyPr/>
                    <a:lstStyle/>
                    <a:p>
                      <a:pPr algn="ctr"/>
                      <a:r>
                        <a:rPr lang="en-US" sz="3200" b="1" dirty="0">
                          <a:solidFill>
                            <a:schemeClr val="tx1"/>
                          </a:solidFill>
                          <a:latin typeface="Arial" panose="020B0604020202020204" pitchFamily="34" charset="0"/>
                          <a:cs typeface="Arial" panose="020B0604020202020204" pitchFamily="34" charset="0"/>
                        </a:rPr>
                        <a:t>13</a:t>
                      </a:r>
                    </a:p>
                  </a:txBody>
                  <a:tcPr anchor="ctr">
                    <a:solidFill>
                      <a:schemeClr val="accent1">
                        <a:lumMod val="60000"/>
                        <a:lumOff val="40000"/>
                      </a:schemeClr>
                    </a:solidFill>
                  </a:tcPr>
                </a:tc>
                <a:tc>
                  <a:txBody>
                    <a:bodyPr/>
                    <a:lstStyle/>
                    <a:p>
                      <a:pPr algn="ctr"/>
                      <a:r>
                        <a:rPr lang="en-US" sz="3200" b="1" dirty="0">
                          <a:solidFill>
                            <a:schemeClr val="tx1"/>
                          </a:solidFill>
                          <a:latin typeface="Arial" panose="020B0604020202020204" pitchFamily="34" charset="0"/>
                          <a:cs typeface="Arial" panose="020B0604020202020204" pitchFamily="34" charset="0"/>
                        </a:rPr>
                        <a:t>13</a:t>
                      </a:r>
                    </a:p>
                  </a:txBody>
                  <a:tcPr anchor="ctr">
                    <a:solidFill>
                      <a:schemeClr val="accent1">
                        <a:lumMod val="60000"/>
                        <a:lumOff val="40000"/>
                      </a:schemeClr>
                    </a:solidFill>
                  </a:tcPr>
                </a:tc>
                <a:extLst>
                  <a:ext uri="{0D108BD9-81ED-4DB2-BD59-A6C34878D82A}">
                    <a16:rowId xmlns:a16="http://schemas.microsoft.com/office/drawing/2014/main" val="2573576100"/>
                  </a:ext>
                </a:extLst>
              </a:tr>
              <a:tr h="690834">
                <a:tc vMerge="1">
                  <a:txBody>
                    <a:bodyPr/>
                    <a:lstStyle/>
                    <a:p>
                      <a:endParaRPr lang="en-US" dirty="0"/>
                    </a:p>
                  </a:txBody>
                  <a:tcPr>
                    <a:solidFill>
                      <a:schemeClr val="accent1">
                        <a:lumMod val="60000"/>
                        <a:lumOff val="40000"/>
                      </a:schemeClr>
                    </a:solidFill>
                  </a:tcPr>
                </a:tc>
                <a:tc>
                  <a:txBody>
                    <a:bodyPr/>
                    <a:lstStyle/>
                    <a:p>
                      <a:pPr algn="ctr"/>
                      <a:r>
                        <a:rPr lang="en-US" sz="3200" b="1">
                          <a:solidFill>
                            <a:schemeClr val="tx1"/>
                          </a:solidFill>
                          <a:latin typeface="Arial" panose="020B0604020202020204" pitchFamily="34" charset="0"/>
                          <a:cs typeface="Arial" panose="020B0604020202020204" pitchFamily="34" charset="0"/>
                        </a:rPr>
                        <a:t>  4</a:t>
                      </a:r>
                      <a:endParaRPr lang="en-US" sz="3200" b="1" dirty="0">
                        <a:solidFill>
                          <a:schemeClr val="tx1"/>
                        </a:solidFill>
                        <a:latin typeface="Arial" panose="020B0604020202020204" pitchFamily="34" charset="0"/>
                        <a:cs typeface="Arial" panose="020B0604020202020204" pitchFamily="34" charset="0"/>
                      </a:endParaRPr>
                    </a:p>
                  </a:txBody>
                  <a:tcPr anchor="ctr">
                    <a:solidFill>
                      <a:schemeClr val="accent1">
                        <a:lumMod val="60000"/>
                        <a:lumOff val="40000"/>
                      </a:schemeClr>
                    </a:solidFill>
                  </a:tcPr>
                </a:tc>
                <a:tc>
                  <a:txBody>
                    <a:bodyPr/>
                    <a:lstStyle/>
                    <a:p>
                      <a:pPr algn="ctr"/>
                      <a:r>
                        <a:rPr lang="en-US" sz="3200" b="1">
                          <a:solidFill>
                            <a:schemeClr val="tx1"/>
                          </a:solidFill>
                          <a:latin typeface="Arial" panose="020B0604020202020204" pitchFamily="34" charset="0"/>
                          <a:cs typeface="Arial" panose="020B0604020202020204" pitchFamily="34" charset="0"/>
                        </a:rPr>
                        <a:t>  5</a:t>
                      </a:r>
                      <a:endParaRPr lang="en-US" sz="3200" b="1" dirty="0">
                        <a:solidFill>
                          <a:schemeClr val="tx1"/>
                        </a:solidFill>
                        <a:latin typeface="Arial" panose="020B0604020202020204" pitchFamily="34" charset="0"/>
                        <a:cs typeface="Arial" panose="020B0604020202020204" pitchFamily="34" charset="0"/>
                      </a:endParaRPr>
                    </a:p>
                  </a:txBody>
                  <a:tcPr anchor="ctr">
                    <a:solidFill>
                      <a:schemeClr val="accent1">
                        <a:lumMod val="60000"/>
                        <a:lumOff val="40000"/>
                      </a:schemeClr>
                    </a:solidFill>
                  </a:tcPr>
                </a:tc>
                <a:tc>
                  <a:txBody>
                    <a:bodyPr/>
                    <a:lstStyle/>
                    <a:p>
                      <a:pPr algn="ctr"/>
                      <a:r>
                        <a:rPr lang="en-US" sz="3200" b="1">
                          <a:solidFill>
                            <a:schemeClr val="tx1"/>
                          </a:solidFill>
                          <a:latin typeface="Arial" panose="020B0604020202020204" pitchFamily="34" charset="0"/>
                          <a:cs typeface="Arial" panose="020B0604020202020204" pitchFamily="34" charset="0"/>
                        </a:rPr>
                        <a:t>  6</a:t>
                      </a:r>
                      <a:endParaRPr lang="en-US" sz="3200" b="1" dirty="0">
                        <a:solidFill>
                          <a:schemeClr val="tx1"/>
                        </a:solidFill>
                        <a:latin typeface="Arial" panose="020B0604020202020204" pitchFamily="34" charset="0"/>
                        <a:cs typeface="Arial" panose="020B0604020202020204" pitchFamily="34" charset="0"/>
                      </a:endParaRPr>
                    </a:p>
                  </a:txBody>
                  <a:tcPr anchor="ctr">
                    <a:solidFill>
                      <a:schemeClr val="accent1">
                        <a:lumMod val="60000"/>
                        <a:lumOff val="40000"/>
                      </a:schemeClr>
                    </a:solidFill>
                  </a:tcPr>
                </a:tc>
                <a:tc>
                  <a:txBody>
                    <a:bodyPr/>
                    <a:lstStyle/>
                    <a:p>
                      <a:pPr algn="ctr"/>
                      <a:r>
                        <a:rPr lang="en-US" sz="3200" b="1">
                          <a:solidFill>
                            <a:schemeClr val="tx1"/>
                          </a:solidFill>
                          <a:latin typeface="Arial" panose="020B0604020202020204" pitchFamily="34" charset="0"/>
                          <a:cs typeface="Arial" panose="020B0604020202020204" pitchFamily="34" charset="0"/>
                        </a:rPr>
                        <a:t>  7</a:t>
                      </a:r>
                      <a:endParaRPr lang="en-US" sz="3200" b="1" dirty="0">
                        <a:solidFill>
                          <a:schemeClr val="tx1"/>
                        </a:solidFill>
                        <a:latin typeface="Arial" panose="020B0604020202020204" pitchFamily="34" charset="0"/>
                        <a:cs typeface="Arial" panose="020B0604020202020204" pitchFamily="34" charset="0"/>
                      </a:endParaRPr>
                    </a:p>
                  </a:txBody>
                  <a:tcPr anchor="ctr">
                    <a:solidFill>
                      <a:schemeClr val="accent1">
                        <a:lumMod val="60000"/>
                        <a:lumOff val="40000"/>
                      </a:schemeClr>
                    </a:solidFill>
                  </a:tcPr>
                </a:tc>
                <a:tc>
                  <a:txBody>
                    <a:bodyPr/>
                    <a:lstStyle/>
                    <a:p>
                      <a:pPr algn="ctr"/>
                      <a:r>
                        <a:rPr lang="en-US" sz="3200" b="1">
                          <a:solidFill>
                            <a:schemeClr val="tx1"/>
                          </a:solidFill>
                          <a:latin typeface="Arial" panose="020B0604020202020204" pitchFamily="34" charset="0"/>
                          <a:cs typeface="Arial" panose="020B0604020202020204" pitchFamily="34" charset="0"/>
                        </a:rPr>
                        <a:t>  8</a:t>
                      </a:r>
                      <a:endParaRPr lang="en-US" sz="3200" b="1" dirty="0">
                        <a:solidFill>
                          <a:schemeClr val="tx1"/>
                        </a:solidFill>
                        <a:latin typeface="Arial" panose="020B0604020202020204" pitchFamily="34" charset="0"/>
                        <a:cs typeface="Arial" panose="020B0604020202020204" pitchFamily="34" charset="0"/>
                      </a:endParaRPr>
                    </a:p>
                  </a:txBody>
                  <a:tcPr anchor="ctr">
                    <a:solidFill>
                      <a:schemeClr val="accent1">
                        <a:lumMod val="60000"/>
                        <a:lumOff val="40000"/>
                      </a:schemeClr>
                    </a:solidFill>
                  </a:tcPr>
                </a:tc>
                <a:tc>
                  <a:txBody>
                    <a:bodyPr/>
                    <a:lstStyle/>
                    <a:p>
                      <a:pPr algn="ctr"/>
                      <a:r>
                        <a:rPr lang="en-US" sz="3200" b="1">
                          <a:solidFill>
                            <a:schemeClr val="tx1"/>
                          </a:solidFill>
                          <a:latin typeface="Arial" panose="020B0604020202020204" pitchFamily="34" charset="0"/>
                          <a:cs typeface="Arial" panose="020B0604020202020204" pitchFamily="34" charset="0"/>
                        </a:rPr>
                        <a:t>  9</a:t>
                      </a:r>
                      <a:endParaRPr lang="en-US" sz="3200" b="1" dirty="0">
                        <a:solidFill>
                          <a:schemeClr val="tx1"/>
                        </a:solidFill>
                        <a:latin typeface="Arial" panose="020B0604020202020204" pitchFamily="34" charset="0"/>
                        <a:cs typeface="Arial" panose="020B0604020202020204" pitchFamily="34" charset="0"/>
                      </a:endParaRPr>
                    </a:p>
                  </a:txBody>
                  <a:tcPr anchor="ctr">
                    <a:solidFill>
                      <a:schemeClr val="accent1">
                        <a:lumMod val="60000"/>
                        <a:lumOff val="40000"/>
                      </a:schemeClr>
                    </a:solidFill>
                  </a:tcPr>
                </a:tc>
                <a:extLst>
                  <a:ext uri="{0D108BD9-81ED-4DB2-BD59-A6C34878D82A}">
                    <a16:rowId xmlns:a16="http://schemas.microsoft.com/office/drawing/2014/main" val="1837623076"/>
                  </a:ext>
                </a:extLst>
              </a:tr>
              <a:tr h="690834">
                <a:tc>
                  <a:txBody>
                    <a:bodyPr/>
                    <a:lstStyle/>
                    <a:p>
                      <a:pPr algn="ctr"/>
                      <a:endParaRPr lang="en-US" sz="2400" b="0" dirty="0">
                        <a:solidFill>
                          <a:schemeClr val="tx1"/>
                        </a:solidFill>
                        <a:latin typeface="Arial" panose="020B0604020202020204" pitchFamily="34" charset="0"/>
                        <a:cs typeface="Arial" panose="020B0604020202020204" pitchFamily="34" charset="0"/>
                      </a:endParaRPr>
                    </a:p>
                  </a:txBody>
                  <a:tcPr anchor="ctr">
                    <a:solidFill>
                      <a:srgbClr val="FF9999"/>
                    </a:solidFill>
                  </a:tcPr>
                </a:tc>
                <a:tc>
                  <a:txBody>
                    <a:bodyPr/>
                    <a:lstStyle/>
                    <a:p>
                      <a:pPr algn="ctr"/>
                      <a:r>
                        <a:rPr lang="en-US" sz="3200" b="1" i="0" dirty="0">
                          <a:solidFill>
                            <a:schemeClr val="tx1"/>
                          </a:solidFill>
                          <a:latin typeface="Arial" panose="020B0604020202020204" pitchFamily="34" charset="0"/>
                          <a:cs typeface="Arial" panose="020B0604020202020204" pitchFamily="34" charset="0"/>
                        </a:rPr>
                        <a:t>9</a:t>
                      </a:r>
                    </a:p>
                  </a:txBody>
                  <a:tcPr anchor="ctr">
                    <a:solidFill>
                      <a:srgbClr val="FF9999"/>
                    </a:solidFill>
                  </a:tcPr>
                </a:tc>
                <a:tc>
                  <a:txBody>
                    <a:bodyPr/>
                    <a:lstStyle/>
                    <a:p>
                      <a:pPr algn="ctr"/>
                      <a:r>
                        <a:rPr lang="en-US" sz="2400" b="0" dirty="0">
                          <a:solidFill>
                            <a:schemeClr val="tx1"/>
                          </a:solidFill>
                          <a:latin typeface="Arial" panose="020B0604020202020204" pitchFamily="34" charset="0"/>
                          <a:cs typeface="Arial" panose="020B0604020202020204" pitchFamily="34" charset="0"/>
                        </a:rPr>
                        <a:t>?</a:t>
                      </a:r>
                    </a:p>
                  </a:txBody>
                  <a:tcPr anchor="ctr">
                    <a:solidFill>
                      <a:srgbClr val="FF9999"/>
                    </a:solidFill>
                  </a:tcPr>
                </a:tc>
                <a:tc>
                  <a:txBody>
                    <a:bodyPr/>
                    <a:lstStyle/>
                    <a:p>
                      <a:pPr algn="ctr"/>
                      <a:r>
                        <a:rPr lang="en-US" sz="2400" b="0" dirty="0">
                          <a:solidFill>
                            <a:schemeClr val="tx1"/>
                          </a:solidFill>
                          <a:latin typeface="Arial" panose="020B0604020202020204" pitchFamily="34" charset="0"/>
                          <a:cs typeface="Arial" panose="020B0604020202020204" pitchFamily="34" charset="0"/>
                        </a:rPr>
                        <a:t>?</a:t>
                      </a:r>
                    </a:p>
                  </a:txBody>
                  <a:tcPr anchor="ctr">
                    <a:solidFill>
                      <a:srgbClr val="FF9999"/>
                    </a:solidFill>
                  </a:tcPr>
                </a:tc>
                <a:tc>
                  <a:txBody>
                    <a:bodyPr/>
                    <a:lstStyle/>
                    <a:p>
                      <a:pPr algn="ctr"/>
                      <a:r>
                        <a:rPr lang="en-US" sz="2400" b="0" dirty="0">
                          <a:solidFill>
                            <a:schemeClr val="tx1"/>
                          </a:solidFill>
                          <a:latin typeface="Arial" panose="020B0604020202020204" pitchFamily="34" charset="0"/>
                          <a:cs typeface="Arial" panose="020B0604020202020204" pitchFamily="34" charset="0"/>
                        </a:rPr>
                        <a:t>?</a:t>
                      </a:r>
                    </a:p>
                  </a:txBody>
                  <a:tcPr anchor="ctr">
                    <a:solidFill>
                      <a:srgbClr val="FF9999"/>
                    </a:solidFill>
                  </a:tcPr>
                </a:tc>
                <a:tc>
                  <a:txBody>
                    <a:bodyPr/>
                    <a:lstStyle/>
                    <a:p>
                      <a:pPr algn="ctr"/>
                      <a:r>
                        <a:rPr lang="en-US" sz="2400" b="0" dirty="0">
                          <a:solidFill>
                            <a:schemeClr val="tx1"/>
                          </a:solidFill>
                          <a:latin typeface="Arial" panose="020B0604020202020204" pitchFamily="34" charset="0"/>
                          <a:cs typeface="Arial" panose="020B0604020202020204" pitchFamily="34" charset="0"/>
                        </a:rPr>
                        <a:t>?</a:t>
                      </a:r>
                    </a:p>
                  </a:txBody>
                  <a:tcPr anchor="ctr">
                    <a:solidFill>
                      <a:srgbClr val="FF9999"/>
                    </a:solidFill>
                  </a:tcPr>
                </a:tc>
                <a:tc>
                  <a:txBody>
                    <a:bodyPr/>
                    <a:lstStyle/>
                    <a:p>
                      <a:pPr algn="ctr"/>
                      <a:r>
                        <a:rPr lang="en-US" sz="2400" b="0" dirty="0">
                          <a:solidFill>
                            <a:schemeClr val="tx1"/>
                          </a:solidFill>
                          <a:latin typeface="Arial" panose="020B0604020202020204" pitchFamily="34" charset="0"/>
                          <a:cs typeface="Arial" panose="020B0604020202020204" pitchFamily="34" charset="0"/>
                        </a:rPr>
                        <a:t>?</a:t>
                      </a:r>
                    </a:p>
                  </a:txBody>
                  <a:tcPr anchor="ctr">
                    <a:solidFill>
                      <a:srgbClr val="FF9999"/>
                    </a:solidFill>
                  </a:tcPr>
                </a:tc>
                <a:extLst>
                  <a:ext uri="{0D108BD9-81ED-4DB2-BD59-A6C34878D82A}">
                    <a16:rowId xmlns:a16="http://schemas.microsoft.com/office/drawing/2014/main" val="440803962"/>
                  </a:ext>
                </a:extLst>
              </a:tr>
            </a:tbl>
          </a:graphicData>
        </a:graphic>
      </p:graphicFrame>
      <p:sp>
        <p:nvSpPr>
          <p:cNvPr id="33" name="Rounded Rectangle 32"/>
          <p:cNvSpPr/>
          <p:nvPr/>
        </p:nvSpPr>
        <p:spPr>
          <a:xfrm>
            <a:off x="3683116" y="2930617"/>
            <a:ext cx="666750" cy="57751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latin typeface="Arial" panose="020B0604020202020204" pitchFamily="34" charset="0"/>
                <a:cs typeface="Arial" panose="020B0604020202020204" pitchFamily="34" charset="0"/>
              </a:rPr>
              <a:t>8</a:t>
            </a:r>
          </a:p>
        </p:txBody>
      </p:sp>
      <p:sp>
        <p:nvSpPr>
          <p:cNvPr id="34" name="Rounded Rectangle 33"/>
          <p:cNvSpPr/>
          <p:nvPr/>
        </p:nvSpPr>
        <p:spPr>
          <a:xfrm>
            <a:off x="4932318" y="2954050"/>
            <a:ext cx="666750" cy="57751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latin typeface="Arial" panose="020B0604020202020204" pitchFamily="34" charset="0"/>
                <a:cs typeface="Arial" panose="020B0604020202020204" pitchFamily="34" charset="0"/>
              </a:rPr>
              <a:t>7</a:t>
            </a:r>
          </a:p>
        </p:txBody>
      </p:sp>
      <p:sp>
        <p:nvSpPr>
          <p:cNvPr id="35" name="Rounded Rectangle 34"/>
          <p:cNvSpPr/>
          <p:nvPr/>
        </p:nvSpPr>
        <p:spPr>
          <a:xfrm>
            <a:off x="6181227" y="2971873"/>
            <a:ext cx="666750" cy="57751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latin typeface="Arial" panose="020B0604020202020204" pitchFamily="34" charset="0"/>
                <a:cs typeface="Arial" panose="020B0604020202020204" pitchFamily="34" charset="0"/>
              </a:rPr>
              <a:t>6</a:t>
            </a:r>
          </a:p>
        </p:txBody>
      </p:sp>
      <p:sp>
        <p:nvSpPr>
          <p:cNvPr id="36" name="Rounded Rectangle 35"/>
          <p:cNvSpPr/>
          <p:nvPr/>
        </p:nvSpPr>
        <p:spPr>
          <a:xfrm>
            <a:off x="7440639" y="2963372"/>
            <a:ext cx="666750" cy="57751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latin typeface="Arial" panose="020B0604020202020204" pitchFamily="34" charset="0"/>
                <a:cs typeface="Arial" panose="020B0604020202020204" pitchFamily="34" charset="0"/>
              </a:rPr>
              <a:t>5</a:t>
            </a:r>
          </a:p>
        </p:txBody>
      </p:sp>
      <p:pic>
        <p:nvPicPr>
          <p:cNvPr id="44" name="图片 37">
            <a:extLst>
              <a:ext uri="{FF2B5EF4-FFF2-40B4-BE49-F238E27FC236}">
                <a16:creationId xmlns:a16="http://schemas.microsoft.com/office/drawing/2014/main" id="{CA51BFDD-7EB2-41C7-B1D2-9A78363AE095}"/>
              </a:ext>
            </a:extLst>
          </p:cNvPr>
          <p:cNvPicPr>
            <a:picLocks noChangeAspect="1"/>
          </p:cNvPicPr>
          <p:nvPr/>
        </p:nvPicPr>
        <p:blipFill>
          <a:blip r:embed="rId7" cstate="print">
            <a:extLst>
              <a:ext uri="{BEBA8EAE-BF5A-486C-A8C5-ECC9F3942E4B}">
                <a14:imgProps xmlns:a14="http://schemas.microsoft.com/office/drawing/2010/main">
                  <a14:imgLayer r:embed="rId8">
                    <a14:imgEffect>
                      <a14:artisticLineDrawing/>
                    </a14:imgEffect>
                  </a14:imgLayer>
                </a14:imgProps>
              </a:ext>
              <a:ext uri="{28A0092B-C50C-407E-A947-70E740481C1C}">
                <a14:useLocalDpi xmlns:a14="http://schemas.microsoft.com/office/drawing/2010/main" val="0"/>
              </a:ext>
            </a:extLst>
          </a:blip>
          <a:stretch>
            <a:fillRect/>
          </a:stretch>
        </p:blipFill>
        <p:spPr>
          <a:xfrm>
            <a:off x="10139256" y="-224842"/>
            <a:ext cx="2052744" cy="2254977"/>
          </a:xfrm>
          <a:prstGeom prst="rect">
            <a:avLst/>
          </a:prstGeom>
          <a:effectLst>
            <a:outerShdw blurRad="50800" dist="38100" dir="10800000" algn="r" rotWithShape="0">
              <a:prstClr val="black">
                <a:alpha val="40000"/>
              </a:prstClr>
            </a:outerShdw>
          </a:effectLst>
        </p:spPr>
      </p:pic>
      <p:sp>
        <p:nvSpPr>
          <p:cNvPr id="16" name="Rounded Rectangle 15"/>
          <p:cNvSpPr/>
          <p:nvPr/>
        </p:nvSpPr>
        <p:spPr>
          <a:xfrm>
            <a:off x="8690520" y="2962420"/>
            <a:ext cx="666750" cy="57751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1212363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par>
                                <p:cTn id="10" presetID="1" presetClass="entr" presetSubtype="0" fill="hold" nodeType="withEffect">
                                  <p:stCondLst>
                                    <p:cond delay="0"/>
                                  </p:stCondLst>
                                  <p:childTnLst>
                                    <p:set>
                                      <p:cBhvr>
                                        <p:cTn id="11" dur="1" fill="hold">
                                          <p:stCondLst>
                                            <p:cond delay="0"/>
                                          </p:stCondLst>
                                        </p:cTn>
                                        <p:tgtEl>
                                          <p:spTgt spid="40"/>
                                        </p:tgtEl>
                                        <p:attrNameLst>
                                          <p:attrName>style.visibility</p:attrName>
                                        </p:attrNameLst>
                                      </p:cBhvr>
                                      <p:to>
                                        <p:strVal val="visible"/>
                                      </p:to>
                                    </p:set>
                                  </p:childTnLst>
                                </p:cTn>
                              </p:par>
                              <p:par>
                                <p:cTn id="12" presetID="42" presetClass="entr" presetSubtype="0" fill="hold" nodeType="withEffect">
                                  <p:stCondLst>
                                    <p:cond delay="0"/>
                                  </p:stCondLst>
                                  <p:childTnLst>
                                    <p:set>
                                      <p:cBhvr>
                                        <p:cTn id="13" dur="1" fill="hold">
                                          <p:stCondLst>
                                            <p:cond delay="0"/>
                                          </p:stCondLst>
                                        </p:cTn>
                                        <p:tgtEl>
                                          <p:spTgt spid="41"/>
                                        </p:tgtEl>
                                        <p:attrNameLst>
                                          <p:attrName>style.visibility</p:attrName>
                                        </p:attrNameLst>
                                      </p:cBhvr>
                                      <p:to>
                                        <p:strVal val="visible"/>
                                      </p:to>
                                    </p:set>
                                    <p:animEffect transition="in" filter="fade">
                                      <p:cBhvr>
                                        <p:cTn id="14" dur="1000"/>
                                        <p:tgtEl>
                                          <p:spTgt spid="41"/>
                                        </p:tgtEl>
                                      </p:cBhvr>
                                    </p:animEffect>
                                    <p:anim calcmode="lin" valueType="num">
                                      <p:cBhvr>
                                        <p:cTn id="15" dur="1000" fill="hold"/>
                                        <p:tgtEl>
                                          <p:spTgt spid="41"/>
                                        </p:tgtEl>
                                        <p:attrNameLst>
                                          <p:attrName>ppt_x</p:attrName>
                                        </p:attrNameLst>
                                      </p:cBhvr>
                                      <p:tavLst>
                                        <p:tav tm="0">
                                          <p:val>
                                            <p:strVal val="#ppt_x"/>
                                          </p:val>
                                        </p:tav>
                                        <p:tav tm="100000">
                                          <p:val>
                                            <p:strVal val="#ppt_x"/>
                                          </p:val>
                                        </p:tav>
                                      </p:tavLst>
                                    </p:anim>
                                    <p:anim calcmode="lin" valueType="num">
                                      <p:cBhvr>
                                        <p:cTn id="16"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up)">
                                      <p:cBhvr>
                                        <p:cTn id="21" dur="500"/>
                                        <p:tgtEl>
                                          <p:spTgt spid="27"/>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circle(in)">
                                      <p:cBhvr>
                                        <p:cTn id="24" dur="2000"/>
                                        <p:tgtEl>
                                          <p:spTgt spid="31"/>
                                        </p:tgtEl>
                                      </p:cBhvr>
                                    </p:animEffect>
                                  </p:childTnLst>
                                </p:cTn>
                              </p:par>
                              <p:par>
                                <p:cTn id="25" presetID="6" presetClass="entr" presetSubtype="16" fill="hold" nodeType="with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circle(in)">
                                      <p:cBhvr>
                                        <p:cTn id="27" dur="20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1000"/>
                                        <p:tgtEl>
                                          <p:spTgt spid="33"/>
                                        </p:tgtEl>
                                      </p:cBhvr>
                                    </p:animEffect>
                                    <p:anim calcmode="lin" valueType="num">
                                      <p:cBhvr>
                                        <p:cTn id="33" dur="1000" fill="hold"/>
                                        <p:tgtEl>
                                          <p:spTgt spid="33"/>
                                        </p:tgtEl>
                                        <p:attrNameLst>
                                          <p:attrName>ppt_x</p:attrName>
                                        </p:attrNameLst>
                                      </p:cBhvr>
                                      <p:tavLst>
                                        <p:tav tm="0">
                                          <p:val>
                                            <p:strVal val="#ppt_x"/>
                                          </p:val>
                                        </p:tav>
                                        <p:tav tm="100000">
                                          <p:val>
                                            <p:strVal val="#ppt_x"/>
                                          </p:val>
                                        </p:tav>
                                      </p:tavLst>
                                    </p:anim>
                                    <p:anim calcmode="lin" valueType="num">
                                      <p:cBhvr>
                                        <p:cTn id="34"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1000"/>
                                        <p:tgtEl>
                                          <p:spTgt spid="34"/>
                                        </p:tgtEl>
                                      </p:cBhvr>
                                    </p:animEffect>
                                    <p:anim calcmode="lin" valueType="num">
                                      <p:cBhvr>
                                        <p:cTn id="40" dur="1000" fill="hold"/>
                                        <p:tgtEl>
                                          <p:spTgt spid="34"/>
                                        </p:tgtEl>
                                        <p:attrNameLst>
                                          <p:attrName>ppt_x</p:attrName>
                                        </p:attrNameLst>
                                      </p:cBhvr>
                                      <p:tavLst>
                                        <p:tav tm="0">
                                          <p:val>
                                            <p:strVal val="#ppt_x"/>
                                          </p:val>
                                        </p:tav>
                                        <p:tav tm="100000">
                                          <p:val>
                                            <p:strVal val="#ppt_x"/>
                                          </p:val>
                                        </p:tav>
                                      </p:tavLst>
                                    </p:anim>
                                    <p:anim calcmode="lin" valueType="num">
                                      <p:cBhvr>
                                        <p:cTn id="41"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fade">
                                      <p:cBhvr>
                                        <p:cTn id="46" dur="1000"/>
                                        <p:tgtEl>
                                          <p:spTgt spid="35"/>
                                        </p:tgtEl>
                                      </p:cBhvr>
                                    </p:animEffect>
                                    <p:anim calcmode="lin" valueType="num">
                                      <p:cBhvr>
                                        <p:cTn id="47" dur="1000" fill="hold"/>
                                        <p:tgtEl>
                                          <p:spTgt spid="35"/>
                                        </p:tgtEl>
                                        <p:attrNameLst>
                                          <p:attrName>ppt_x</p:attrName>
                                        </p:attrNameLst>
                                      </p:cBhvr>
                                      <p:tavLst>
                                        <p:tav tm="0">
                                          <p:val>
                                            <p:strVal val="#ppt_x"/>
                                          </p:val>
                                        </p:tav>
                                        <p:tav tm="100000">
                                          <p:val>
                                            <p:strVal val="#ppt_x"/>
                                          </p:val>
                                        </p:tav>
                                      </p:tavLst>
                                    </p:anim>
                                    <p:anim calcmode="lin" valueType="num">
                                      <p:cBhvr>
                                        <p:cTn id="48"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1000"/>
                                        <p:tgtEl>
                                          <p:spTgt spid="36"/>
                                        </p:tgtEl>
                                      </p:cBhvr>
                                    </p:animEffect>
                                    <p:anim calcmode="lin" valueType="num">
                                      <p:cBhvr>
                                        <p:cTn id="54" dur="1000" fill="hold"/>
                                        <p:tgtEl>
                                          <p:spTgt spid="36"/>
                                        </p:tgtEl>
                                        <p:attrNameLst>
                                          <p:attrName>ppt_x</p:attrName>
                                        </p:attrNameLst>
                                      </p:cBhvr>
                                      <p:tavLst>
                                        <p:tav tm="0">
                                          <p:val>
                                            <p:strVal val="#ppt_x"/>
                                          </p:val>
                                        </p:tav>
                                        <p:tav tm="100000">
                                          <p:val>
                                            <p:strVal val="#ppt_x"/>
                                          </p:val>
                                        </p:tav>
                                      </p:tavLst>
                                    </p:anim>
                                    <p:anim calcmode="lin" valueType="num">
                                      <p:cBhvr>
                                        <p:cTn id="55" dur="1000" fill="hold"/>
                                        <p:tgtEl>
                                          <p:spTgt spid="36"/>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44"/>
                                        </p:tgtEl>
                                        <p:attrNameLst>
                                          <p:attrName>style.visibility</p:attrName>
                                        </p:attrNameLst>
                                      </p:cBhvr>
                                      <p:to>
                                        <p:strVal val="visible"/>
                                      </p:to>
                                    </p:set>
                                    <p:animEffect transition="in" filter="fade">
                                      <p:cBhvr>
                                        <p:cTn id="58" dur="1000"/>
                                        <p:tgtEl>
                                          <p:spTgt spid="44"/>
                                        </p:tgtEl>
                                      </p:cBhvr>
                                    </p:animEffect>
                                    <p:anim calcmode="lin" valueType="num">
                                      <p:cBhvr>
                                        <p:cTn id="59" dur="1000" fill="hold"/>
                                        <p:tgtEl>
                                          <p:spTgt spid="44"/>
                                        </p:tgtEl>
                                        <p:attrNameLst>
                                          <p:attrName>ppt_x</p:attrName>
                                        </p:attrNameLst>
                                      </p:cBhvr>
                                      <p:tavLst>
                                        <p:tav tm="0">
                                          <p:val>
                                            <p:strVal val="#ppt_x"/>
                                          </p:val>
                                        </p:tav>
                                        <p:tav tm="100000">
                                          <p:val>
                                            <p:strVal val="#ppt_x"/>
                                          </p:val>
                                        </p:tav>
                                      </p:tavLst>
                                    </p:anim>
                                    <p:anim calcmode="lin" valueType="num">
                                      <p:cBhvr>
                                        <p:cTn id="60"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fade">
                                      <p:cBhvr>
                                        <p:cTn id="65" dur="1000"/>
                                        <p:tgtEl>
                                          <p:spTgt spid="16"/>
                                        </p:tgtEl>
                                      </p:cBhvr>
                                    </p:animEffect>
                                    <p:anim calcmode="lin" valueType="num">
                                      <p:cBhvr>
                                        <p:cTn id="66" dur="1000" fill="hold"/>
                                        <p:tgtEl>
                                          <p:spTgt spid="16"/>
                                        </p:tgtEl>
                                        <p:attrNameLst>
                                          <p:attrName>ppt_x</p:attrName>
                                        </p:attrNameLst>
                                      </p:cBhvr>
                                      <p:tavLst>
                                        <p:tav tm="0">
                                          <p:val>
                                            <p:strVal val="#ppt_x"/>
                                          </p:val>
                                        </p:tav>
                                        <p:tav tm="100000">
                                          <p:val>
                                            <p:strVal val="#ppt_x"/>
                                          </p:val>
                                        </p:tav>
                                      </p:tavLst>
                                    </p:anim>
                                    <p:anim calcmode="lin" valueType="num">
                                      <p:cBhvr>
                                        <p:cTn id="6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33" grpId="0" animBg="1"/>
      <p:bldP spid="34" grpId="0" animBg="1"/>
      <p:bldP spid="35" grpId="0" animBg="1"/>
      <p:bldP spid="36"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H_Other_2">
            <a:extLst>
              <a:ext uri="{FF2B5EF4-FFF2-40B4-BE49-F238E27FC236}">
                <a16:creationId xmlns:a16="http://schemas.microsoft.com/office/drawing/2014/main" id="{6C38B6A4-EF08-49E1-B809-9812D148BB20}"/>
              </a:ext>
            </a:extLst>
          </p:cNvPr>
          <p:cNvSpPr/>
          <p:nvPr>
            <p:custDataLst>
              <p:tags r:id="rId1"/>
            </p:custDataLst>
          </p:nvPr>
        </p:nvSpPr>
        <p:spPr>
          <a:xfrm>
            <a:off x="290868" y="182385"/>
            <a:ext cx="614754" cy="61482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3200" b="1" dirty="0">
                <a:solidFill>
                  <a:srgbClr val="FFFFFF"/>
                </a:solidFill>
                <a:latin typeface="Arial" panose="020B0604020202020204" pitchFamily="34" charset="0"/>
                <a:ea typeface="微软雅黑" panose="020B0503020204020204" pitchFamily="34" charset="-122"/>
                <a:cs typeface="Arial" panose="020B0604020202020204" pitchFamily="34" charset="0"/>
              </a:rPr>
              <a:t>4</a:t>
            </a:r>
            <a:endParaRPr lang="zh-CN" altLang="en-US" sz="3200" b="1"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3" name="TextBox 2"/>
          <p:cNvSpPr txBox="1"/>
          <p:nvPr/>
        </p:nvSpPr>
        <p:spPr>
          <a:xfrm>
            <a:off x="1023609" y="304770"/>
            <a:ext cx="10824262" cy="492443"/>
          </a:xfrm>
          <a:prstGeom prst="rect">
            <a:avLst/>
          </a:prstGeom>
          <a:noFill/>
        </p:spPr>
        <p:txBody>
          <a:bodyPr wrap="square" rtlCol="0">
            <a:spAutoFit/>
          </a:bodyPr>
          <a:lstStyle/>
          <a:p>
            <a:r>
              <a:rPr lang="en-US" sz="2600" b="1" dirty="0" err="1">
                <a:latin typeface="Arial" panose="020B0604020202020204" pitchFamily="34" charset="0"/>
                <a:cs typeface="Arial" panose="020B0604020202020204" pitchFamily="34" charset="0"/>
              </a:rPr>
              <a:t>Tìm</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bông</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hoa</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cho</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ong</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đậu</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Bông</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hoa</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nào</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có</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nhiều</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ong</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đậu</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nhất</a:t>
            </a:r>
            <a:r>
              <a:rPr lang="en-US" sz="2600" b="1" dirty="0">
                <a:latin typeface="Arial" panose="020B0604020202020204" pitchFamily="34" charset="0"/>
                <a:cs typeface="Arial" panose="020B0604020202020204" pitchFamily="34" charset="0"/>
              </a:rPr>
              <a:t> ?</a:t>
            </a:r>
          </a:p>
        </p:txBody>
      </p:sp>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backgroundRemoval t="34352" b="80370" l="23906" r="73281">
                        <a14:foregroundMark x1="31458" y1="57778" x2="31458" y2="57778"/>
                        <a14:foregroundMark x1="33958" y1="55556" x2="27448" y2="57500"/>
                        <a14:foregroundMark x1="30469" y1="52870" x2="32708" y2="48889"/>
                        <a14:foregroundMark x1="33125" y1="54074" x2="33021" y2="51944"/>
                        <a14:foregroundMark x1="31615" y1="74537" x2="37031" y2="69630"/>
                        <a14:foregroundMark x1="33854" y1="69167" x2="34948" y2="64074"/>
                        <a14:foregroundMark x1="33802" y1="41296" x2="39375" y2="46944"/>
                        <a14:foregroundMark x1="37344" y1="41481" x2="36354" y2="36204"/>
                        <a14:foregroundMark x1="37500" y1="41852" x2="40521" y2="38796"/>
                        <a14:foregroundMark x1="40000" y1="42222" x2="40000" y2="42222"/>
                        <a14:foregroundMark x1="40521" y1="42685" x2="40521" y2="42685"/>
                        <a14:foregroundMark x1="40208" y1="45093" x2="40208" y2="45093"/>
                        <a14:foregroundMark x1="56823" y1="46574" x2="63385" y2="43426"/>
                        <a14:foregroundMark x1="59792" y1="42130" x2="61615" y2="37037"/>
                        <a14:foregroundMark x1="63490" y1="55278" x2="69948" y2="57222"/>
                        <a14:foregroundMark x1="66875" y1="53426" x2="69531" y2="50185"/>
                        <a14:foregroundMark x1="64323" y1="51574" x2="64323" y2="51574"/>
                        <a14:foregroundMark x1="65781" y1="52593" x2="65781" y2="52593"/>
                        <a14:foregroundMark x1="62813" y1="71111" x2="69167" y2="72130"/>
                        <a14:foregroundMark x1="66667" y1="68519" x2="68802" y2="65278"/>
                        <a14:foregroundMark x1="63854" y1="67593" x2="63854" y2="67593"/>
                        <a14:foregroundMark x1="65000" y1="68519" x2="65000" y2="68519"/>
                        <a14:foregroundMark x1="35781" y1="67037" x2="35781" y2="67037"/>
                        <a14:foregroundMark x1="35000" y1="68519" x2="35000" y2="68519"/>
                      </a14:backgroundRemoval>
                    </a14:imgEffect>
                  </a14:imgLayer>
                </a14:imgProps>
              </a:ext>
            </a:extLst>
          </a:blip>
          <a:srcRect l="23939" t="34310" r="26818" b="19630"/>
          <a:stretch/>
        </p:blipFill>
        <p:spPr>
          <a:xfrm>
            <a:off x="768988" y="680522"/>
            <a:ext cx="10077033" cy="5302071"/>
          </a:xfrm>
          <a:prstGeom prst="rect">
            <a:avLst/>
          </a:prstGeom>
        </p:spPr>
      </p:pic>
      <p:sp>
        <p:nvSpPr>
          <p:cNvPr id="6" name="Freeform 5"/>
          <p:cNvSpPr/>
          <p:nvPr/>
        </p:nvSpPr>
        <p:spPr>
          <a:xfrm>
            <a:off x="4146508" y="2235798"/>
            <a:ext cx="1738631" cy="1193202"/>
          </a:xfrm>
          <a:custGeom>
            <a:avLst/>
            <a:gdLst>
              <a:gd name="connsiteX0" fmla="*/ 0 w 2153194"/>
              <a:gd name="connsiteY0" fmla="*/ 14220 h 1081610"/>
              <a:gd name="connsiteX1" fmla="*/ 138546 w 2153194"/>
              <a:gd name="connsiteY1" fmla="*/ 83492 h 1081610"/>
              <a:gd name="connsiteX2" fmla="*/ 817419 w 2153194"/>
              <a:gd name="connsiteY2" fmla="*/ 651529 h 1081610"/>
              <a:gd name="connsiteX3" fmla="*/ 2022764 w 2153194"/>
              <a:gd name="connsiteY3" fmla="*/ 1039456 h 1081610"/>
              <a:gd name="connsiteX4" fmla="*/ 2064328 w 2153194"/>
              <a:gd name="connsiteY4" fmla="*/ 1053310 h 10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3194" h="1081610">
                <a:moveTo>
                  <a:pt x="0" y="14220"/>
                </a:moveTo>
                <a:cubicBezTo>
                  <a:pt x="1155" y="-4253"/>
                  <a:pt x="2310" y="-22726"/>
                  <a:pt x="138546" y="83492"/>
                </a:cubicBezTo>
                <a:cubicBezTo>
                  <a:pt x="274783" y="189710"/>
                  <a:pt x="503383" y="492202"/>
                  <a:pt x="817419" y="651529"/>
                </a:cubicBezTo>
                <a:cubicBezTo>
                  <a:pt x="1131455" y="810856"/>
                  <a:pt x="2022764" y="1039456"/>
                  <a:pt x="2022764" y="1039456"/>
                </a:cubicBezTo>
                <a:cubicBezTo>
                  <a:pt x="2230582" y="1106419"/>
                  <a:pt x="2147455" y="1079864"/>
                  <a:pt x="2064328" y="1053310"/>
                </a:cubicBezTo>
              </a:path>
            </a:pathLst>
          </a:custGeom>
          <a:no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3019390" y="3297888"/>
            <a:ext cx="2813852" cy="634434"/>
          </a:xfrm>
          <a:custGeom>
            <a:avLst/>
            <a:gdLst>
              <a:gd name="connsiteX0" fmla="*/ 0 w 2153194"/>
              <a:gd name="connsiteY0" fmla="*/ 14220 h 1081610"/>
              <a:gd name="connsiteX1" fmla="*/ 138546 w 2153194"/>
              <a:gd name="connsiteY1" fmla="*/ 83492 h 1081610"/>
              <a:gd name="connsiteX2" fmla="*/ 817419 w 2153194"/>
              <a:gd name="connsiteY2" fmla="*/ 651529 h 1081610"/>
              <a:gd name="connsiteX3" fmla="*/ 2022764 w 2153194"/>
              <a:gd name="connsiteY3" fmla="*/ 1039456 h 1081610"/>
              <a:gd name="connsiteX4" fmla="*/ 2064328 w 2153194"/>
              <a:gd name="connsiteY4" fmla="*/ 1053310 h 10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3194" h="1081610">
                <a:moveTo>
                  <a:pt x="0" y="14220"/>
                </a:moveTo>
                <a:cubicBezTo>
                  <a:pt x="1155" y="-4253"/>
                  <a:pt x="2310" y="-22726"/>
                  <a:pt x="138546" y="83492"/>
                </a:cubicBezTo>
                <a:cubicBezTo>
                  <a:pt x="274783" y="189710"/>
                  <a:pt x="503383" y="492202"/>
                  <a:pt x="817419" y="651529"/>
                </a:cubicBezTo>
                <a:cubicBezTo>
                  <a:pt x="1131455" y="810856"/>
                  <a:pt x="2022764" y="1039456"/>
                  <a:pt x="2022764" y="1039456"/>
                </a:cubicBezTo>
                <a:cubicBezTo>
                  <a:pt x="2230582" y="1106419"/>
                  <a:pt x="2147455" y="1079864"/>
                  <a:pt x="2064328" y="1053310"/>
                </a:cubicBezTo>
              </a:path>
            </a:pathLst>
          </a:custGeom>
          <a:no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flipV="1">
            <a:off x="3582772" y="3780367"/>
            <a:ext cx="390138" cy="1030130"/>
          </a:xfrm>
          <a:custGeom>
            <a:avLst/>
            <a:gdLst>
              <a:gd name="connsiteX0" fmla="*/ 0 w 2153194"/>
              <a:gd name="connsiteY0" fmla="*/ 14220 h 1081610"/>
              <a:gd name="connsiteX1" fmla="*/ 138546 w 2153194"/>
              <a:gd name="connsiteY1" fmla="*/ 83492 h 1081610"/>
              <a:gd name="connsiteX2" fmla="*/ 817419 w 2153194"/>
              <a:gd name="connsiteY2" fmla="*/ 651529 h 1081610"/>
              <a:gd name="connsiteX3" fmla="*/ 2022764 w 2153194"/>
              <a:gd name="connsiteY3" fmla="*/ 1039456 h 1081610"/>
              <a:gd name="connsiteX4" fmla="*/ 2064328 w 2153194"/>
              <a:gd name="connsiteY4" fmla="*/ 1053310 h 10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3194" h="1081610">
                <a:moveTo>
                  <a:pt x="0" y="14220"/>
                </a:moveTo>
                <a:cubicBezTo>
                  <a:pt x="1155" y="-4253"/>
                  <a:pt x="2310" y="-22726"/>
                  <a:pt x="138546" y="83492"/>
                </a:cubicBezTo>
                <a:cubicBezTo>
                  <a:pt x="274783" y="189710"/>
                  <a:pt x="503383" y="492202"/>
                  <a:pt x="817419" y="651529"/>
                </a:cubicBezTo>
                <a:cubicBezTo>
                  <a:pt x="1131455" y="810856"/>
                  <a:pt x="2022764" y="1039456"/>
                  <a:pt x="2022764" y="1039456"/>
                </a:cubicBezTo>
                <a:cubicBezTo>
                  <a:pt x="2230582" y="1106419"/>
                  <a:pt x="2147455" y="1079864"/>
                  <a:pt x="2064328" y="1053310"/>
                </a:cubicBezTo>
              </a:path>
            </a:pathLst>
          </a:custGeom>
          <a:no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7474765" y="3780367"/>
            <a:ext cx="1219202" cy="1192221"/>
          </a:xfrm>
          <a:custGeom>
            <a:avLst/>
            <a:gdLst>
              <a:gd name="connsiteX0" fmla="*/ 0 w 2153194"/>
              <a:gd name="connsiteY0" fmla="*/ 14220 h 1081610"/>
              <a:gd name="connsiteX1" fmla="*/ 138546 w 2153194"/>
              <a:gd name="connsiteY1" fmla="*/ 83492 h 1081610"/>
              <a:gd name="connsiteX2" fmla="*/ 817419 w 2153194"/>
              <a:gd name="connsiteY2" fmla="*/ 651529 h 1081610"/>
              <a:gd name="connsiteX3" fmla="*/ 2022764 w 2153194"/>
              <a:gd name="connsiteY3" fmla="*/ 1039456 h 1081610"/>
              <a:gd name="connsiteX4" fmla="*/ 2064328 w 2153194"/>
              <a:gd name="connsiteY4" fmla="*/ 1053310 h 10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3194" h="1081610">
                <a:moveTo>
                  <a:pt x="0" y="14220"/>
                </a:moveTo>
                <a:cubicBezTo>
                  <a:pt x="1155" y="-4253"/>
                  <a:pt x="2310" y="-22726"/>
                  <a:pt x="138546" y="83492"/>
                </a:cubicBezTo>
                <a:cubicBezTo>
                  <a:pt x="274783" y="189710"/>
                  <a:pt x="503383" y="492202"/>
                  <a:pt x="817419" y="651529"/>
                </a:cubicBezTo>
                <a:cubicBezTo>
                  <a:pt x="1131455" y="810856"/>
                  <a:pt x="2022764" y="1039456"/>
                  <a:pt x="2022764" y="1039456"/>
                </a:cubicBezTo>
                <a:cubicBezTo>
                  <a:pt x="2230582" y="1106419"/>
                  <a:pt x="2147455" y="1079864"/>
                  <a:pt x="2064328" y="1053310"/>
                </a:cubicBezTo>
              </a:path>
            </a:pathLst>
          </a:custGeom>
          <a:no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rot="18976890">
            <a:off x="6662029" y="2885166"/>
            <a:ext cx="2441830" cy="1857215"/>
          </a:xfrm>
          <a:custGeom>
            <a:avLst/>
            <a:gdLst>
              <a:gd name="connsiteX0" fmla="*/ 0 w 2153194"/>
              <a:gd name="connsiteY0" fmla="*/ 14220 h 1081610"/>
              <a:gd name="connsiteX1" fmla="*/ 138546 w 2153194"/>
              <a:gd name="connsiteY1" fmla="*/ 83492 h 1081610"/>
              <a:gd name="connsiteX2" fmla="*/ 817419 w 2153194"/>
              <a:gd name="connsiteY2" fmla="*/ 651529 h 1081610"/>
              <a:gd name="connsiteX3" fmla="*/ 2022764 w 2153194"/>
              <a:gd name="connsiteY3" fmla="*/ 1039456 h 1081610"/>
              <a:gd name="connsiteX4" fmla="*/ 2064328 w 2153194"/>
              <a:gd name="connsiteY4" fmla="*/ 1053310 h 10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3194" h="1081610">
                <a:moveTo>
                  <a:pt x="0" y="14220"/>
                </a:moveTo>
                <a:cubicBezTo>
                  <a:pt x="1155" y="-4253"/>
                  <a:pt x="2310" y="-22726"/>
                  <a:pt x="138546" y="83492"/>
                </a:cubicBezTo>
                <a:cubicBezTo>
                  <a:pt x="274783" y="189710"/>
                  <a:pt x="503383" y="492202"/>
                  <a:pt x="817419" y="651529"/>
                </a:cubicBezTo>
                <a:cubicBezTo>
                  <a:pt x="1131455" y="810856"/>
                  <a:pt x="2022764" y="1039456"/>
                  <a:pt x="2022764" y="1039456"/>
                </a:cubicBezTo>
                <a:cubicBezTo>
                  <a:pt x="2230582" y="1106419"/>
                  <a:pt x="2147455" y="1079864"/>
                  <a:pt x="2064328" y="1053310"/>
                </a:cubicBezTo>
              </a:path>
            </a:pathLst>
          </a:custGeom>
          <a:no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flipV="1">
            <a:off x="7546605" y="2213111"/>
            <a:ext cx="609601" cy="1084532"/>
          </a:xfrm>
          <a:custGeom>
            <a:avLst/>
            <a:gdLst>
              <a:gd name="connsiteX0" fmla="*/ 0 w 2153194"/>
              <a:gd name="connsiteY0" fmla="*/ 14220 h 1081610"/>
              <a:gd name="connsiteX1" fmla="*/ 138546 w 2153194"/>
              <a:gd name="connsiteY1" fmla="*/ 83492 h 1081610"/>
              <a:gd name="connsiteX2" fmla="*/ 817419 w 2153194"/>
              <a:gd name="connsiteY2" fmla="*/ 651529 h 1081610"/>
              <a:gd name="connsiteX3" fmla="*/ 2022764 w 2153194"/>
              <a:gd name="connsiteY3" fmla="*/ 1039456 h 1081610"/>
              <a:gd name="connsiteX4" fmla="*/ 2064328 w 2153194"/>
              <a:gd name="connsiteY4" fmla="*/ 1053310 h 10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3194" h="1081610">
                <a:moveTo>
                  <a:pt x="0" y="14220"/>
                </a:moveTo>
                <a:cubicBezTo>
                  <a:pt x="1155" y="-4253"/>
                  <a:pt x="2310" y="-22726"/>
                  <a:pt x="138546" y="83492"/>
                </a:cubicBezTo>
                <a:cubicBezTo>
                  <a:pt x="274783" y="189710"/>
                  <a:pt x="503383" y="492202"/>
                  <a:pt x="817419" y="651529"/>
                </a:cubicBezTo>
                <a:cubicBezTo>
                  <a:pt x="1131455" y="810856"/>
                  <a:pt x="2022764" y="1039456"/>
                  <a:pt x="2022764" y="1039456"/>
                </a:cubicBezTo>
                <a:cubicBezTo>
                  <a:pt x="2230582" y="1106419"/>
                  <a:pt x="2147455" y="1079864"/>
                  <a:pt x="2064328" y="1053310"/>
                </a:cubicBezTo>
              </a:path>
            </a:pathLst>
          </a:custGeom>
          <a:no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933934" y="6090915"/>
            <a:ext cx="6417774" cy="492443"/>
          </a:xfrm>
          <a:prstGeom prst="rect">
            <a:avLst/>
          </a:prstGeom>
          <a:solidFill>
            <a:srgbClr val="FFFF99"/>
          </a:solidFill>
        </p:spPr>
        <p:txBody>
          <a:bodyPr wrap="square" rtlCol="0">
            <a:spAutoFit/>
          </a:bodyPr>
          <a:lstStyle/>
          <a:p>
            <a:pPr algn="ctr"/>
            <a:r>
              <a:rPr lang="en-US" sz="2600" b="1" dirty="0" err="1">
                <a:solidFill>
                  <a:srgbClr val="7030A0"/>
                </a:solidFill>
                <a:latin typeface="Arial" panose="020B0604020202020204" pitchFamily="34" charset="0"/>
                <a:cs typeface="Arial" panose="020B0604020202020204" pitchFamily="34" charset="0"/>
              </a:rPr>
              <a:t>Bông</a:t>
            </a:r>
            <a:r>
              <a:rPr lang="en-US" sz="2600" b="1" dirty="0">
                <a:solidFill>
                  <a:srgbClr val="7030A0"/>
                </a:solidFill>
                <a:latin typeface="Arial" panose="020B0604020202020204" pitchFamily="34" charset="0"/>
                <a:cs typeface="Arial" panose="020B0604020202020204" pitchFamily="34" charset="0"/>
              </a:rPr>
              <a:t> </a:t>
            </a:r>
            <a:r>
              <a:rPr lang="en-US" sz="2600" b="1" dirty="0" err="1">
                <a:solidFill>
                  <a:srgbClr val="7030A0"/>
                </a:solidFill>
                <a:latin typeface="Arial" panose="020B0604020202020204" pitchFamily="34" charset="0"/>
                <a:cs typeface="Arial" panose="020B0604020202020204" pitchFamily="34" charset="0"/>
              </a:rPr>
              <a:t>hoa</a:t>
            </a:r>
            <a:r>
              <a:rPr lang="en-US" sz="2600" b="1" dirty="0">
                <a:solidFill>
                  <a:srgbClr val="7030A0"/>
                </a:solidFill>
                <a:latin typeface="Arial" panose="020B0604020202020204" pitchFamily="34" charset="0"/>
                <a:cs typeface="Arial" panose="020B0604020202020204" pitchFamily="34" charset="0"/>
              </a:rPr>
              <a:t> </a:t>
            </a:r>
            <a:r>
              <a:rPr lang="en-US" sz="2600" b="1" dirty="0" err="1">
                <a:solidFill>
                  <a:srgbClr val="7030A0"/>
                </a:solidFill>
                <a:latin typeface="Arial" panose="020B0604020202020204" pitchFamily="34" charset="0"/>
                <a:cs typeface="Arial" panose="020B0604020202020204" pitchFamily="34" charset="0"/>
              </a:rPr>
              <a:t>số</a:t>
            </a:r>
            <a:r>
              <a:rPr lang="en-US" sz="2600" b="1" dirty="0">
                <a:solidFill>
                  <a:srgbClr val="7030A0"/>
                </a:solidFill>
                <a:latin typeface="Arial" panose="020B0604020202020204" pitchFamily="34" charset="0"/>
                <a:cs typeface="Arial" panose="020B0604020202020204" pitchFamily="34" charset="0"/>
              </a:rPr>
              <a:t> 6 </a:t>
            </a:r>
            <a:r>
              <a:rPr lang="en-US" sz="2600" b="1" dirty="0" err="1">
                <a:solidFill>
                  <a:srgbClr val="7030A0"/>
                </a:solidFill>
                <a:latin typeface="Arial" panose="020B0604020202020204" pitchFamily="34" charset="0"/>
                <a:cs typeface="Arial" panose="020B0604020202020204" pitchFamily="34" charset="0"/>
              </a:rPr>
              <a:t>có</a:t>
            </a:r>
            <a:r>
              <a:rPr lang="en-US" sz="2600" b="1" dirty="0">
                <a:solidFill>
                  <a:srgbClr val="7030A0"/>
                </a:solidFill>
                <a:latin typeface="Arial" panose="020B0604020202020204" pitchFamily="34" charset="0"/>
                <a:cs typeface="Arial" panose="020B0604020202020204" pitchFamily="34" charset="0"/>
              </a:rPr>
              <a:t> </a:t>
            </a:r>
            <a:r>
              <a:rPr lang="en-US" sz="2600" b="1" dirty="0" err="1">
                <a:solidFill>
                  <a:srgbClr val="7030A0"/>
                </a:solidFill>
                <a:latin typeface="Arial" panose="020B0604020202020204" pitchFamily="34" charset="0"/>
                <a:cs typeface="Arial" panose="020B0604020202020204" pitchFamily="34" charset="0"/>
              </a:rPr>
              <a:t>nhiều</a:t>
            </a:r>
            <a:r>
              <a:rPr lang="en-US" sz="2600" b="1" dirty="0">
                <a:solidFill>
                  <a:srgbClr val="7030A0"/>
                </a:solidFill>
                <a:latin typeface="Arial" panose="020B0604020202020204" pitchFamily="34" charset="0"/>
                <a:cs typeface="Arial" panose="020B0604020202020204" pitchFamily="34" charset="0"/>
              </a:rPr>
              <a:t> </a:t>
            </a:r>
            <a:r>
              <a:rPr lang="en-US" sz="2600" b="1" dirty="0" err="1">
                <a:solidFill>
                  <a:srgbClr val="7030A0"/>
                </a:solidFill>
                <a:latin typeface="Arial" panose="020B0604020202020204" pitchFamily="34" charset="0"/>
                <a:cs typeface="Arial" panose="020B0604020202020204" pitchFamily="34" charset="0"/>
              </a:rPr>
              <a:t>ong</a:t>
            </a:r>
            <a:r>
              <a:rPr lang="en-US" sz="2600" b="1" dirty="0">
                <a:solidFill>
                  <a:srgbClr val="7030A0"/>
                </a:solidFill>
                <a:latin typeface="Arial" panose="020B0604020202020204" pitchFamily="34" charset="0"/>
                <a:cs typeface="Arial" panose="020B0604020202020204" pitchFamily="34" charset="0"/>
              </a:rPr>
              <a:t> </a:t>
            </a:r>
            <a:r>
              <a:rPr lang="en-US" sz="2600" b="1" dirty="0" err="1">
                <a:solidFill>
                  <a:srgbClr val="7030A0"/>
                </a:solidFill>
                <a:latin typeface="Arial" panose="020B0604020202020204" pitchFamily="34" charset="0"/>
                <a:cs typeface="Arial" panose="020B0604020202020204" pitchFamily="34" charset="0"/>
              </a:rPr>
              <a:t>đậu</a:t>
            </a:r>
            <a:r>
              <a:rPr lang="en-US" sz="2600" b="1" dirty="0">
                <a:solidFill>
                  <a:srgbClr val="7030A0"/>
                </a:solidFill>
                <a:latin typeface="Arial" panose="020B0604020202020204" pitchFamily="34" charset="0"/>
                <a:cs typeface="Arial" panose="020B0604020202020204" pitchFamily="34" charset="0"/>
              </a:rPr>
              <a:t> </a:t>
            </a:r>
            <a:r>
              <a:rPr lang="en-US" sz="2600" b="1" dirty="0" err="1">
                <a:solidFill>
                  <a:srgbClr val="7030A0"/>
                </a:solidFill>
                <a:latin typeface="Arial" panose="020B0604020202020204" pitchFamily="34" charset="0"/>
                <a:cs typeface="Arial" panose="020B0604020202020204" pitchFamily="34" charset="0"/>
              </a:rPr>
              <a:t>nhất</a:t>
            </a:r>
            <a:r>
              <a:rPr lang="en-US" sz="2600" b="1" dirty="0">
                <a:solidFill>
                  <a:srgbClr val="7030A0"/>
                </a:solidFill>
                <a:latin typeface="Arial" panose="020B0604020202020204" pitchFamily="34" charset="0"/>
                <a:cs typeface="Arial" panose="020B0604020202020204" pitchFamily="34" charset="0"/>
              </a:rPr>
              <a:t>.</a:t>
            </a:r>
          </a:p>
        </p:txBody>
      </p:sp>
      <p:cxnSp>
        <p:nvCxnSpPr>
          <p:cNvPr id="13" name="Straight Connector 12">
            <a:extLst>
              <a:ext uri="{FF2B5EF4-FFF2-40B4-BE49-F238E27FC236}">
                <a16:creationId xmlns:a16="http://schemas.microsoft.com/office/drawing/2014/main" id="{CF45725A-AB2B-4AB0-8153-1FEBB17F0059}"/>
              </a:ext>
            </a:extLst>
          </p:cNvPr>
          <p:cNvCxnSpPr/>
          <p:nvPr/>
        </p:nvCxnSpPr>
        <p:spPr>
          <a:xfrm>
            <a:off x="1849821" y="734153"/>
            <a:ext cx="345790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C4DC204-8E38-4FEF-BCDB-E9BB4242CE0E}"/>
              </a:ext>
            </a:extLst>
          </p:cNvPr>
          <p:cNvCxnSpPr>
            <a:cxnSpLocks/>
          </p:cNvCxnSpPr>
          <p:nvPr/>
        </p:nvCxnSpPr>
        <p:spPr>
          <a:xfrm>
            <a:off x="8297917" y="734153"/>
            <a:ext cx="30217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1B32096A-66EB-4995-8E99-6D5D1F35DC8C}"/>
              </a:ext>
            </a:extLst>
          </p:cNvPr>
          <p:cNvSpPr/>
          <p:nvPr/>
        </p:nvSpPr>
        <p:spPr>
          <a:xfrm>
            <a:off x="2545770" y="797213"/>
            <a:ext cx="1973678" cy="1622500"/>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FF40EE3-344E-4965-BF4A-87EEC46CAD4C}"/>
              </a:ext>
            </a:extLst>
          </p:cNvPr>
          <p:cNvSpPr/>
          <p:nvPr/>
        </p:nvSpPr>
        <p:spPr>
          <a:xfrm>
            <a:off x="1170980" y="2198780"/>
            <a:ext cx="1973678" cy="1622500"/>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E8EACC6E-CF71-4575-BF2F-EFC7B06DC678}"/>
              </a:ext>
            </a:extLst>
          </p:cNvPr>
          <p:cNvSpPr/>
          <p:nvPr/>
        </p:nvSpPr>
        <p:spPr>
          <a:xfrm>
            <a:off x="8615494" y="2183285"/>
            <a:ext cx="1973678" cy="1622499"/>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8109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in)">
                                      <p:cBhvr>
                                        <p:cTn id="19" dur="2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left)">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up)">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up)">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up)">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up)">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wipe(up)">
                                      <p:cBhvr>
                                        <p:cTn id="54" dur="500"/>
                                        <p:tgtEl>
                                          <p:spTgt spid="11"/>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fade">
                                      <p:cBhvr>
                                        <p:cTn id="64" dur="1000"/>
                                        <p:tgtEl>
                                          <p:spTgt spid="12"/>
                                        </p:tgtEl>
                                      </p:cBhvr>
                                    </p:animEffect>
                                    <p:anim calcmode="lin" valueType="num">
                                      <p:cBhvr>
                                        <p:cTn id="65" dur="1000" fill="hold"/>
                                        <p:tgtEl>
                                          <p:spTgt spid="12"/>
                                        </p:tgtEl>
                                        <p:attrNameLst>
                                          <p:attrName>ppt_x</p:attrName>
                                        </p:attrNameLst>
                                      </p:cBhvr>
                                      <p:tavLst>
                                        <p:tav tm="0">
                                          <p:val>
                                            <p:strVal val="#ppt_x"/>
                                          </p:val>
                                        </p:tav>
                                        <p:tav tm="100000">
                                          <p:val>
                                            <p:strVal val="#ppt_x"/>
                                          </p:val>
                                        </p:tav>
                                      </p:tavLst>
                                    </p:anim>
                                    <p:anim calcmode="lin" valueType="num">
                                      <p:cBhvr>
                                        <p:cTn id="66" dur="1000" fill="hold"/>
                                        <p:tgtEl>
                                          <p:spTgt spid="12"/>
                                        </p:tgtEl>
                                        <p:attrNameLst>
                                          <p:attrName>ppt_y</p:attrName>
                                        </p:attrNameLst>
                                      </p:cBhvr>
                                      <p:tavLst>
                                        <p:tav tm="0">
                                          <p:val>
                                            <p:strVal val="#ppt_y+.1"/>
                                          </p:val>
                                        </p:tav>
                                        <p:tav tm="100000">
                                          <p:val>
                                            <p:strVal val="#ppt_y"/>
                                          </p:val>
                                        </p:tav>
                                      </p:tavLst>
                                    </p:anim>
                                  </p:childTnLst>
                                </p:cTn>
                              </p:par>
                              <p:par>
                                <p:cTn id="67" presetID="16" presetClass="entr" presetSubtype="21" fill="hold" grpId="0" nodeType="with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barn(inVertical)">
                                      <p:cBhvr>
                                        <p:cTn id="69" dur="500"/>
                                        <p:tgtEl>
                                          <p:spTgt spid="18"/>
                                        </p:tgtEl>
                                      </p:cBhvr>
                                    </p:animEffect>
                                  </p:childTnLst>
                                </p:cTn>
                              </p:par>
                              <p:par>
                                <p:cTn id="70" presetID="16" presetClass="entr" presetSubtype="21" fill="hold" grpId="0" nodeType="with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barn(inVertical)">
                                      <p:cBhvr>
                                        <p:cTn id="72" dur="500"/>
                                        <p:tgtEl>
                                          <p:spTgt spid="16"/>
                                        </p:tgtEl>
                                      </p:cBhvr>
                                    </p:animEffect>
                                  </p:childTnLst>
                                </p:cTn>
                              </p:par>
                              <p:par>
                                <p:cTn id="73" presetID="16" presetClass="entr" presetSubtype="21" fill="hold" grpId="0" nodeType="with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barn(inVertical)">
                                      <p:cBhvr>
                                        <p:cTn id="7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animBg="1"/>
      <p:bldP spid="7" grpId="0" animBg="1"/>
      <p:bldP spid="8" grpId="0" animBg="1"/>
      <p:bldP spid="9" grpId="0" animBg="1"/>
      <p:bldP spid="10" grpId="0" animBg="1"/>
      <p:bldP spid="11" grpId="0" animBg="1"/>
      <p:bldP spid="12" grpId="0" animBg="1"/>
      <p:bldP spid="16" grpId="0" animBg="1"/>
      <p:bldP spid="17" grpId="0"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backgroundRemoval t="20556" b="72778" l="31979" r="70313"/>
                    </a14:imgEffect>
                  </a14:imgLayer>
                </a14:imgProps>
              </a:ext>
            </a:extLst>
          </a:blip>
          <a:srcRect l="32092" t="20259" r="26531" b="23760"/>
          <a:stretch/>
        </p:blipFill>
        <p:spPr>
          <a:xfrm>
            <a:off x="6354946" y="1425046"/>
            <a:ext cx="7566940" cy="5758775"/>
          </a:xfrm>
          <a:prstGeom prst="rect">
            <a:avLst/>
          </a:prstGeom>
        </p:spPr>
      </p:pic>
      <p:sp>
        <p:nvSpPr>
          <p:cNvPr id="5" name="MH_Other_2">
            <a:extLst>
              <a:ext uri="{FF2B5EF4-FFF2-40B4-BE49-F238E27FC236}">
                <a16:creationId xmlns:a16="http://schemas.microsoft.com/office/drawing/2014/main" id="{6C38B6A4-EF08-49E1-B809-9812D148BB20}"/>
              </a:ext>
            </a:extLst>
          </p:cNvPr>
          <p:cNvSpPr/>
          <p:nvPr>
            <p:custDataLst>
              <p:tags r:id="rId1"/>
            </p:custDataLst>
          </p:nvPr>
        </p:nvSpPr>
        <p:spPr>
          <a:xfrm>
            <a:off x="290868" y="182385"/>
            <a:ext cx="614754" cy="61482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3200" b="1" dirty="0">
                <a:solidFill>
                  <a:srgbClr val="FFFFFF"/>
                </a:solidFill>
                <a:latin typeface="Arial" panose="020B0604020202020204" pitchFamily="34" charset="0"/>
                <a:ea typeface="微软雅黑" panose="020B0503020204020204" pitchFamily="34" charset="-122"/>
                <a:cs typeface="Arial" panose="020B0604020202020204" pitchFamily="34" charset="0"/>
              </a:rPr>
              <a:t>5</a:t>
            </a:r>
            <a:endParaRPr lang="zh-CN" altLang="en-US" sz="3200" b="1"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7" name="TextBox 6"/>
          <p:cNvSpPr txBox="1"/>
          <p:nvPr/>
        </p:nvSpPr>
        <p:spPr>
          <a:xfrm>
            <a:off x="1022389" y="182385"/>
            <a:ext cx="10665114" cy="1077218"/>
          </a:xfrm>
          <a:prstGeom prst="rect">
            <a:avLst/>
          </a:prstGeom>
          <a:noFill/>
        </p:spPr>
        <p:txBody>
          <a:bodyPr wrap="square" rtlCol="0">
            <a:spAutoFit/>
          </a:bodyPr>
          <a:lstStyle/>
          <a:p>
            <a:pPr algn="just"/>
            <a:r>
              <a:rPr lang="en-US" sz="3200" dirty="0">
                <a:solidFill>
                  <a:srgbClr val="002060"/>
                </a:solidFill>
                <a:latin typeface="Arial" panose="020B0604020202020204" pitchFamily="34" charset="0"/>
                <a:cs typeface="Arial" panose="020B0604020202020204" pitchFamily="34" charset="0"/>
              </a:rPr>
              <a:t>Mai </a:t>
            </a:r>
            <a:r>
              <a:rPr lang="en-US" sz="3200" dirty="0" err="1">
                <a:solidFill>
                  <a:srgbClr val="002060"/>
                </a:solidFill>
                <a:latin typeface="Arial" panose="020B0604020202020204" pitchFamily="34" charset="0"/>
                <a:cs typeface="Arial" panose="020B0604020202020204" pitchFamily="34" charset="0"/>
              </a:rPr>
              <a:t>có</a:t>
            </a:r>
            <a:r>
              <a:rPr lang="en-US" sz="3200" dirty="0">
                <a:solidFill>
                  <a:srgbClr val="002060"/>
                </a:solidFill>
                <a:latin typeface="Arial" panose="020B0604020202020204" pitchFamily="34" charset="0"/>
                <a:cs typeface="Arial" panose="020B0604020202020204" pitchFamily="34" charset="0"/>
              </a:rPr>
              <a:t> 13 </a:t>
            </a:r>
            <a:r>
              <a:rPr lang="en-US" sz="3200" dirty="0" err="1">
                <a:solidFill>
                  <a:srgbClr val="002060"/>
                </a:solidFill>
                <a:latin typeface="Arial" panose="020B0604020202020204" pitchFamily="34" charset="0"/>
                <a:cs typeface="Arial" panose="020B0604020202020204" pitchFamily="34" charset="0"/>
              </a:rPr>
              <a:t>tờ</a:t>
            </a:r>
            <a:r>
              <a:rPr lang="en-US" sz="3200" dirty="0">
                <a:solidFill>
                  <a:srgbClr val="002060"/>
                </a:solidFill>
                <a:latin typeface="Arial" panose="020B0604020202020204" pitchFamily="34" charset="0"/>
                <a:cs typeface="Arial" panose="020B0604020202020204" pitchFamily="34" charset="0"/>
              </a:rPr>
              <a:t> </a:t>
            </a:r>
            <a:r>
              <a:rPr lang="en-US" sz="3200" err="1">
                <a:solidFill>
                  <a:srgbClr val="002060"/>
                </a:solidFill>
                <a:latin typeface="Arial" panose="020B0604020202020204" pitchFamily="34" charset="0"/>
                <a:cs typeface="Arial" panose="020B0604020202020204" pitchFamily="34" charset="0"/>
              </a:rPr>
              <a:t>giấy</a:t>
            </a:r>
            <a:r>
              <a:rPr lang="en-US" sz="3200">
                <a:solidFill>
                  <a:srgbClr val="002060"/>
                </a:solidFill>
                <a:latin typeface="Arial" panose="020B0604020202020204" pitchFamily="34" charset="0"/>
                <a:cs typeface="Arial" panose="020B0604020202020204" pitchFamily="34" charset="0"/>
              </a:rPr>
              <a:t> </a:t>
            </a:r>
            <a:r>
              <a:rPr lang="en-US" sz="3200" smtClean="0">
                <a:solidFill>
                  <a:srgbClr val="002060"/>
                </a:solidFill>
                <a:latin typeface="Arial" panose="020B0604020202020204" pitchFamily="34" charset="0"/>
                <a:cs typeface="Arial" panose="020B0604020202020204" pitchFamily="34" charset="0"/>
              </a:rPr>
              <a:t>màu</a:t>
            </a:r>
            <a:r>
              <a:rPr lang="en-US" sz="3200" dirty="0">
                <a:solidFill>
                  <a:srgbClr val="002060"/>
                </a:solidFill>
                <a:latin typeface="Arial" panose="020B0604020202020204" pitchFamily="34" charset="0"/>
                <a:cs typeface="Arial" panose="020B0604020202020204" pitchFamily="34" charset="0"/>
              </a:rPr>
              <a:t>,</a:t>
            </a:r>
            <a:r>
              <a:rPr lang="en-US" sz="3200" smtClean="0">
                <a:solidFill>
                  <a:srgbClr val="002060"/>
                </a:solidFill>
                <a:latin typeface="Arial" panose="020B0604020202020204" pitchFamily="34" charset="0"/>
                <a:cs typeface="Arial" panose="020B0604020202020204" pitchFamily="34" charset="0"/>
              </a:rPr>
              <a:t> </a:t>
            </a:r>
            <a:r>
              <a:rPr lang="en-US" sz="3200" dirty="0">
                <a:solidFill>
                  <a:srgbClr val="002060"/>
                </a:solidFill>
                <a:latin typeface="Arial" panose="020B0604020202020204" pitchFamily="34" charset="0"/>
                <a:cs typeface="Arial" panose="020B0604020202020204" pitchFamily="34" charset="0"/>
              </a:rPr>
              <a:t>Mai </a:t>
            </a:r>
            <a:r>
              <a:rPr lang="en-US" sz="3200" dirty="0" err="1">
                <a:solidFill>
                  <a:srgbClr val="002060"/>
                </a:solidFill>
                <a:latin typeface="Arial" panose="020B0604020202020204" pitchFamily="34" charset="0"/>
                <a:cs typeface="Arial" panose="020B0604020202020204" pitchFamily="34" charset="0"/>
              </a:rPr>
              <a:t>đã</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dùng</a:t>
            </a:r>
            <a:r>
              <a:rPr lang="en-US" sz="3200" dirty="0">
                <a:solidFill>
                  <a:srgbClr val="002060"/>
                </a:solidFill>
                <a:latin typeface="Arial" panose="020B0604020202020204" pitchFamily="34" charset="0"/>
                <a:cs typeface="Arial" panose="020B0604020202020204" pitchFamily="34" charset="0"/>
              </a:rPr>
              <a:t> 5 </a:t>
            </a:r>
            <a:r>
              <a:rPr lang="en-US" sz="3200" dirty="0" err="1">
                <a:solidFill>
                  <a:srgbClr val="002060"/>
                </a:solidFill>
                <a:latin typeface="Arial" panose="020B0604020202020204" pitchFamily="34" charset="0"/>
                <a:cs typeface="Arial" panose="020B0604020202020204" pitchFamily="34" charset="0"/>
              </a:rPr>
              <a:t>tờ</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giấy</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màu</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để</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cắt</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dán</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bức</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tranh</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Hỏi</a:t>
            </a:r>
            <a:r>
              <a:rPr lang="en-US" sz="3200" dirty="0">
                <a:solidFill>
                  <a:srgbClr val="002060"/>
                </a:solidFill>
                <a:latin typeface="Arial" panose="020B0604020202020204" pitchFamily="34" charset="0"/>
                <a:cs typeface="Arial" panose="020B0604020202020204" pitchFamily="34" charset="0"/>
              </a:rPr>
              <a:t> Mai </a:t>
            </a:r>
            <a:r>
              <a:rPr lang="en-US" sz="3200" dirty="0" err="1">
                <a:solidFill>
                  <a:srgbClr val="002060"/>
                </a:solidFill>
                <a:latin typeface="Arial" panose="020B0604020202020204" pitchFamily="34" charset="0"/>
                <a:cs typeface="Arial" panose="020B0604020202020204" pitchFamily="34" charset="0"/>
              </a:rPr>
              <a:t>còn</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lại</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bao</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nhiêu</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tờ</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giấy</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màu</a:t>
            </a:r>
            <a:r>
              <a:rPr lang="en-US" sz="3200" dirty="0">
                <a:solidFill>
                  <a:srgbClr val="002060"/>
                </a:solidFill>
                <a:latin typeface="Arial" panose="020B0604020202020204" pitchFamily="34" charset="0"/>
                <a:cs typeface="Arial" panose="020B0604020202020204" pitchFamily="34" charset="0"/>
              </a:rPr>
              <a:t> ?</a:t>
            </a:r>
          </a:p>
        </p:txBody>
      </p:sp>
      <p:sp>
        <p:nvSpPr>
          <p:cNvPr id="8" name="Rounded Rectangle 7"/>
          <p:cNvSpPr/>
          <p:nvPr/>
        </p:nvSpPr>
        <p:spPr>
          <a:xfrm>
            <a:off x="497840" y="2459435"/>
            <a:ext cx="6124595" cy="2865120"/>
          </a:xfrm>
          <a:prstGeom prst="roundRect">
            <a:avLst/>
          </a:prstGeom>
          <a:solidFill>
            <a:srgbClr val="CCFFFF"/>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9" name="TextBox 8"/>
          <p:cNvSpPr txBox="1"/>
          <p:nvPr/>
        </p:nvSpPr>
        <p:spPr>
          <a:xfrm>
            <a:off x="849060" y="2621379"/>
            <a:ext cx="5328220" cy="646331"/>
          </a:xfrm>
          <a:prstGeom prst="rect">
            <a:avLst/>
          </a:prstGeom>
          <a:noFill/>
        </p:spPr>
        <p:txBody>
          <a:bodyPr wrap="square" rtlCol="0">
            <a:spAutoFit/>
          </a:bodyPr>
          <a:lstStyle/>
          <a:p>
            <a:pPr algn="ctr"/>
            <a:r>
              <a:rPr lang="en-US" sz="3600" b="1">
                <a:latin typeface="Arial" panose="020B0604020202020204" pitchFamily="34" charset="0"/>
                <a:cs typeface="Arial" panose="020B0604020202020204" pitchFamily="34" charset="0"/>
              </a:rPr>
              <a:t>Tóm tắt</a:t>
            </a:r>
            <a:endParaRPr lang="en-US" sz="3600" b="1" dirty="0">
              <a:latin typeface="Arial" panose="020B0604020202020204" pitchFamily="34" charset="0"/>
              <a:cs typeface="Arial" panose="020B0604020202020204" pitchFamily="34" charset="0"/>
            </a:endParaRPr>
          </a:p>
        </p:txBody>
      </p:sp>
      <p:sp>
        <p:nvSpPr>
          <p:cNvPr id="10" name="TextBox 9"/>
          <p:cNvSpPr txBox="1"/>
          <p:nvPr/>
        </p:nvSpPr>
        <p:spPr>
          <a:xfrm>
            <a:off x="588580" y="3175657"/>
            <a:ext cx="4769710" cy="646331"/>
          </a:xfrm>
          <a:prstGeom prst="rect">
            <a:avLst/>
          </a:prstGeom>
          <a:noFill/>
        </p:spPr>
        <p:txBody>
          <a:bodyPr wrap="square" rtlCol="0">
            <a:spAutoFit/>
          </a:bodyPr>
          <a:lstStyle/>
          <a:p>
            <a:pPr algn="ctr"/>
            <a:r>
              <a:rPr lang="en-US" sz="3600" b="1">
                <a:solidFill>
                  <a:srgbClr val="FF0000"/>
                </a:solidFill>
                <a:latin typeface="Arial" panose="020B0604020202020204" pitchFamily="34" charset="0"/>
                <a:cs typeface="Arial" panose="020B0604020202020204" pitchFamily="34" charset="0"/>
              </a:rPr>
              <a:t>Có: 13 tờ giấy màu </a:t>
            </a:r>
            <a:endParaRPr lang="en-US" sz="3600" b="1" dirty="0">
              <a:solidFill>
                <a:srgbClr val="FF0000"/>
              </a:solidFill>
              <a:latin typeface="Arial" panose="020B0604020202020204" pitchFamily="34" charset="0"/>
              <a:cs typeface="Arial" panose="020B0604020202020204" pitchFamily="34" charset="0"/>
            </a:endParaRPr>
          </a:p>
        </p:txBody>
      </p:sp>
      <p:sp>
        <p:nvSpPr>
          <p:cNvPr id="11" name="TextBox 10"/>
          <p:cNvSpPr txBox="1"/>
          <p:nvPr/>
        </p:nvSpPr>
        <p:spPr>
          <a:xfrm>
            <a:off x="460179" y="3815360"/>
            <a:ext cx="5328220" cy="646331"/>
          </a:xfrm>
          <a:prstGeom prst="rect">
            <a:avLst/>
          </a:prstGeom>
          <a:noFill/>
        </p:spPr>
        <p:txBody>
          <a:bodyPr wrap="square" rtlCol="0">
            <a:spAutoFit/>
          </a:bodyPr>
          <a:lstStyle/>
          <a:p>
            <a:pPr algn="ctr"/>
            <a:r>
              <a:rPr lang="en-US" sz="3600" b="1">
                <a:solidFill>
                  <a:srgbClr val="FF0000"/>
                </a:solidFill>
                <a:latin typeface="Arial" panose="020B0604020202020204" pitchFamily="34" charset="0"/>
                <a:cs typeface="Arial" panose="020B0604020202020204" pitchFamily="34" charset="0"/>
              </a:rPr>
              <a:t>Dùng: 5 tờ giấy màu</a:t>
            </a:r>
            <a:endParaRPr lang="en-US" sz="3600" b="1" dirty="0">
              <a:solidFill>
                <a:srgbClr val="FF0000"/>
              </a:solidFill>
              <a:latin typeface="Arial" panose="020B0604020202020204" pitchFamily="34" charset="0"/>
              <a:cs typeface="Arial" panose="020B0604020202020204" pitchFamily="34" charset="0"/>
            </a:endParaRPr>
          </a:p>
        </p:txBody>
      </p:sp>
      <p:sp>
        <p:nvSpPr>
          <p:cNvPr id="12" name="TextBox 11"/>
          <p:cNvSpPr txBox="1"/>
          <p:nvPr/>
        </p:nvSpPr>
        <p:spPr>
          <a:xfrm>
            <a:off x="839361" y="4428550"/>
            <a:ext cx="5328220" cy="646331"/>
          </a:xfrm>
          <a:prstGeom prst="rect">
            <a:avLst/>
          </a:prstGeom>
          <a:noFill/>
        </p:spPr>
        <p:txBody>
          <a:bodyPr wrap="square" rtlCol="0">
            <a:spAutoFit/>
          </a:bodyPr>
          <a:lstStyle/>
          <a:p>
            <a:pPr algn="ctr"/>
            <a:r>
              <a:rPr lang="en-US" sz="3600" b="1">
                <a:solidFill>
                  <a:srgbClr val="0070C0"/>
                </a:solidFill>
                <a:latin typeface="Arial" panose="020B0604020202020204" pitchFamily="34" charset="0"/>
                <a:cs typeface="Arial" panose="020B0604020202020204" pitchFamily="34" charset="0"/>
              </a:rPr>
              <a:t>Còn lại:… tờ giấy màu?</a:t>
            </a:r>
            <a:endParaRPr lang="en-US" sz="3600" b="1" dirty="0">
              <a:solidFill>
                <a:srgbClr val="0070C0"/>
              </a:solidFill>
              <a:latin typeface="Arial" panose="020B0604020202020204" pitchFamily="34" charset="0"/>
              <a:cs typeface="Arial" panose="020B0604020202020204" pitchFamily="34" charset="0"/>
            </a:endParaRPr>
          </a:p>
        </p:txBody>
      </p:sp>
      <p:cxnSp>
        <p:nvCxnSpPr>
          <p:cNvPr id="13" name="Straight Connector 12"/>
          <p:cNvCxnSpPr/>
          <p:nvPr/>
        </p:nvCxnSpPr>
        <p:spPr>
          <a:xfrm>
            <a:off x="2564863" y="696105"/>
            <a:ext cx="1789471" cy="0"/>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6840440" y="696105"/>
            <a:ext cx="2522877" cy="0"/>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cxnSp>
        <p:nvCxnSpPr>
          <p:cNvPr id="18" name="Straight Connector 17"/>
          <p:cNvCxnSpPr>
            <a:cxnSpLocks/>
          </p:cNvCxnSpPr>
          <p:nvPr/>
        </p:nvCxnSpPr>
        <p:spPr>
          <a:xfrm>
            <a:off x="5457229" y="1181381"/>
            <a:ext cx="5200261" cy="0"/>
          </a:xfrm>
          <a:prstGeom prst="line">
            <a:avLst/>
          </a:prstGeom>
          <a:ln w="57150">
            <a:solidFill>
              <a:srgbClr val="0070C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80646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6" presetClass="entr" presetSubtype="16"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circle(in)">
                                      <p:cBhvr>
                                        <p:cTn id="25" dur="500"/>
                                        <p:tgtEl>
                                          <p:spTgt spid="8"/>
                                        </p:tgtEl>
                                      </p:cBhvr>
                                    </p:animEffect>
                                  </p:childTnLst>
                                </p:cTn>
                              </p:par>
                              <p:par>
                                <p:cTn id="26" presetID="16" presetClass="entr" presetSubtype="21"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barn(inVertical)">
                                      <p:cBhvr>
                                        <p:cTn id="36" dur="500"/>
                                        <p:tgtEl>
                                          <p:spTgt spid="14"/>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left)">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barn(inVertical)">
                                      <p:cBhvr>
                                        <p:cTn id="44" dur="500"/>
                                        <p:tgtEl>
                                          <p:spTgt spid="18"/>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animBg="1"/>
      <p:bldP spid="9" grpId="0"/>
      <p:bldP spid="10" grpId="0"/>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Group 62"/>
          <p:cNvGrpSpPr/>
          <p:nvPr/>
        </p:nvGrpSpPr>
        <p:grpSpPr>
          <a:xfrm>
            <a:off x="7076123" y="3965573"/>
            <a:ext cx="947695" cy="459760"/>
            <a:chOff x="8522628" y="5312787"/>
            <a:chExt cx="1091389" cy="529471"/>
          </a:xfrm>
        </p:grpSpPr>
        <p:sp>
          <p:nvSpPr>
            <p:cNvPr id="76" name="TextBox 75"/>
            <p:cNvSpPr txBox="1"/>
            <p:nvPr/>
          </p:nvSpPr>
          <p:spPr>
            <a:xfrm>
              <a:off x="8740071" y="5312787"/>
              <a:ext cx="604031" cy="362640"/>
            </a:xfrm>
            <a:prstGeom prst="rect">
              <a:avLst/>
            </a:prstGeom>
            <a:noFill/>
          </p:spPr>
          <p:txBody>
            <a:bodyPr wrap="none" rtlCol="0">
              <a:spAutoFit/>
            </a:bodyPr>
            <a:lstStyle/>
            <a:p>
              <a:pPr marL="0" marR="0" lvl="0" indent="0" algn="just" defTabSz="914377" rtl="0" eaLnBrk="1" fontAlgn="auto" latinLnBrk="0" hangingPunct="1">
                <a:lnSpc>
                  <a:spcPct val="120000"/>
                </a:lnSpc>
                <a:spcBef>
                  <a:spcPts val="0"/>
                </a:spcBef>
                <a:spcAft>
                  <a:spcPts val="0"/>
                </a:spcAft>
                <a:buClrTx/>
                <a:buSzTx/>
                <a:buFontTx/>
                <a:buNone/>
                <a:tabLst/>
                <a:defRPr/>
              </a:pPr>
              <a:r>
                <a:rPr kumimoji="0" lang="en-US" sz="1327"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85%</a:t>
              </a:r>
              <a:endParaRPr kumimoji="0" lang="en-GB" sz="1327"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77" name="TextBox 76"/>
            <p:cNvSpPr txBox="1"/>
            <p:nvPr/>
          </p:nvSpPr>
          <p:spPr>
            <a:xfrm>
              <a:off x="8522628" y="5570149"/>
              <a:ext cx="1091389" cy="272109"/>
            </a:xfrm>
            <a:prstGeom prst="rect">
              <a:avLst/>
            </a:prstGeom>
            <a:noFill/>
          </p:spPr>
          <p:txBody>
            <a:bodyPr wrap="none" rtlCol="0">
              <a:spAutoFit/>
            </a:bodyPr>
            <a:lstStyle/>
            <a:p>
              <a:pPr marL="0" marR="0" lvl="0" indent="0" algn="just" defTabSz="914377" rtl="0" eaLnBrk="1" fontAlgn="auto" latinLnBrk="0" hangingPunct="1">
                <a:lnSpc>
                  <a:spcPct val="120000"/>
                </a:lnSpc>
                <a:spcBef>
                  <a:spcPts val="0"/>
                </a:spcBef>
                <a:spcAft>
                  <a:spcPts val="0"/>
                </a:spcAft>
                <a:buClrTx/>
                <a:buSzTx/>
                <a:buFontTx/>
                <a:buNone/>
                <a:tabLst/>
                <a:defRPr/>
              </a:pPr>
              <a:r>
                <a:rPr kumimoji="0" lang="zh-CN" altLang="en-US" sz="853"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0" lang="en-GB" sz="853"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9" name="Group 8"/>
          <p:cNvGrpSpPr/>
          <p:nvPr/>
        </p:nvGrpSpPr>
        <p:grpSpPr>
          <a:xfrm>
            <a:off x="468088" y="344850"/>
            <a:ext cx="11258193" cy="6229303"/>
            <a:chOff x="631064" y="0"/>
            <a:chExt cx="10921286" cy="6858000"/>
          </a:xfrm>
        </p:grpSpPr>
        <p:pic>
          <p:nvPicPr>
            <p:cNvPr id="10" name="Picture 2" descr="E:\DT\Phần mềm\LuyenChuTieuHoc-2.8 (1)\LuyenChuTieuHoc-2.8\LuyenChuTieuHoc\Ảnh dòng kẻ sẵn cho môn toán\Dòng kẻ đen - 11 dòng - 15 ô.png"/>
            <p:cNvPicPr>
              <a:picLocks noChangeAspect="1" noChangeArrowheads="1"/>
            </p:cNvPicPr>
            <p:nvPr/>
          </p:nvPicPr>
          <p:blipFill rotWithShape="1">
            <a:blip r:embed="rId3">
              <a:extLst>
                <a:ext uri="{28A0092B-C50C-407E-A947-70E740481C1C}">
                  <a14:useLocalDpi xmlns:a14="http://schemas.microsoft.com/office/drawing/2010/main" val="0"/>
                </a:ext>
              </a:extLst>
            </a:blip>
            <a:srcRect b="14526"/>
            <a:stretch/>
          </p:blipFill>
          <p:spPr bwMode="auto">
            <a:xfrm>
              <a:off x="631064" y="0"/>
              <a:ext cx="10921286" cy="6858000"/>
            </a:xfrm>
            <a:prstGeom prst="rect">
              <a:avLst/>
            </a:prstGeom>
            <a:noFill/>
            <a:extLst>
              <a:ext uri="{909E8E84-426E-40dd-AFC4-6F175D3DCCD1}">
                <a14:hiddenFill xmlns="" xmlns:a14="http://schemas.microsoft.com/office/drawing/2010/main">
                  <a:solidFill>
                    <a:srgbClr val="FFFFFF"/>
                  </a:solidFill>
                </a14:hiddenFill>
              </a:ext>
            </a:extLst>
          </p:spPr>
        </p:pic>
        <p:cxnSp>
          <p:nvCxnSpPr>
            <p:cNvPr id="11" name="Straight Connector 10"/>
            <p:cNvCxnSpPr/>
            <p:nvPr/>
          </p:nvCxnSpPr>
          <p:spPr>
            <a:xfrm>
              <a:off x="631064" y="1"/>
              <a:ext cx="0" cy="685799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1F590B9F-2ADE-456F-AACF-944AD2D8B890}"/>
              </a:ext>
            </a:extLst>
          </p:cNvPr>
          <p:cNvSpPr txBox="1"/>
          <p:nvPr/>
        </p:nvSpPr>
        <p:spPr>
          <a:xfrm>
            <a:off x="1162878" y="655983"/>
            <a:ext cx="7454348" cy="584775"/>
          </a:xfrm>
          <a:prstGeom prst="rect">
            <a:avLst/>
          </a:prstGeom>
          <a:noFill/>
        </p:spPr>
        <p:txBody>
          <a:bodyPr wrap="square" rtlCol="0">
            <a:spAutoFit/>
          </a:bodyPr>
          <a:lstStyle/>
          <a:p>
            <a:r>
              <a:rPr lang="en-US" sz="3200" b="1">
                <a:solidFill>
                  <a:srgbClr val="7030A0"/>
                </a:solidFill>
                <a:latin typeface="HP001 4 hàng" panose="020B0603050302020204" pitchFamily="34" charset="0"/>
              </a:rPr>
              <a:t>Thứ tư ngày 13 tháng 10 năm 2021</a:t>
            </a:r>
          </a:p>
        </p:txBody>
      </p:sp>
      <p:sp>
        <p:nvSpPr>
          <p:cNvPr id="12" name="TextBox 11">
            <a:extLst>
              <a:ext uri="{FF2B5EF4-FFF2-40B4-BE49-F238E27FC236}">
                <a16:creationId xmlns:a16="http://schemas.microsoft.com/office/drawing/2014/main" id="{8FB0B9DA-8D29-46AA-BA14-CA489D651CE3}"/>
              </a:ext>
            </a:extLst>
          </p:cNvPr>
          <p:cNvSpPr txBox="1"/>
          <p:nvPr/>
        </p:nvSpPr>
        <p:spPr>
          <a:xfrm>
            <a:off x="3442252" y="1325217"/>
            <a:ext cx="1447800" cy="584775"/>
          </a:xfrm>
          <a:prstGeom prst="rect">
            <a:avLst/>
          </a:prstGeom>
          <a:noFill/>
        </p:spPr>
        <p:txBody>
          <a:bodyPr wrap="square" rtlCol="0">
            <a:spAutoFit/>
          </a:bodyPr>
          <a:lstStyle/>
          <a:p>
            <a:r>
              <a:rPr lang="en-US" sz="3200" b="1">
                <a:solidFill>
                  <a:srgbClr val="7030A0"/>
                </a:solidFill>
                <a:latin typeface="HP001 4 hàng" panose="020B0603050302020204" pitchFamily="34" charset="0"/>
              </a:rPr>
              <a:t>Toán</a:t>
            </a:r>
          </a:p>
        </p:txBody>
      </p:sp>
      <p:sp>
        <p:nvSpPr>
          <p:cNvPr id="13" name="TextBox 12">
            <a:extLst>
              <a:ext uri="{FF2B5EF4-FFF2-40B4-BE49-F238E27FC236}">
                <a16:creationId xmlns:a16="http://schemas.microsoft.com/office/drawing/2014/main" id="{A6314CB9-3624-4F48-B51B-C4837701A4F9}"/>
              </a:ext>
            </a:extLst>
          </p:cNvPr>
          <p:cNvSpPr txBox="1"/>
          <p:nvPr/>
        </p:nvSpPr>
        <p:spPr>
          <a:xfrm>
            <a:off x="609599" y="1991138"/>
            <a:ext cx="9836426" cy="584775"/>
          </a:xfrm>
          <a:prstGeom prst="rect">
            <a:avLst/>
          </a:prstGeom>
          <a:noFill/>
        </p:spPr>
        <p:txBody>
          <a:bodyPr wrap="square" rtlCol="0">
            <a:spAutoFit/>
          </a:bodyPr>
          <a:lstStyle/>
          <a:p>
            <a:r>
              <a:rPr lang="en-US" sz="3200" b="1">
                <a:solidFill>
                  <a:srgbClr val="7030A0"/>
                </a:solidFill>
                <a:latin typeface="HP001 4 hàng" panose="020B0603050302020204" pitchFamily="34" charset="0"/>
              </a:rPr>
              <a:t>Bài 11: Phép trừ (qua 10) trong phạm vi 20 (tiết 2). </a:t>
            </a:r>
          </a:p>
        </p:txBody>
      </p:sp>
      <p:sp>
        <p:nvSpPr>
          <p:cNvPr id="14" name="TextBox 13">
            <a:extLst>
              <a:ext uri="{FF2B5EF4-FFF2-40B4-BE49-F238E27FC236}">
                <a16:creationId xmlns:a16="http://schemas.microsoft.com/office/drawing/2014/main" id="{A628D0DB-EC7E-4BCF-BD48-19FA9B50CCD9}"/>
              </a:ext>
            </a:extLst>
          </p:cNvPr>
          <p:cNvSpPr txBox="1"/>
          <p:nvPr/>
        </p:nvSpPr>
        <p:spPr>
          <a:xfrm>
            <a:off x="430694" y="2657061"/>
            <a:ext cx="2839278" cy="584775"/>
          </a:xfrm>
          <a:prstGeom prst="rect">
            <a:avLst/>
          </a:prstGeom>
          <a:noFill/>
        </p:spPr>
        <p:txBody>
          <a:bodyPr wrap="square" rtlCol="0">
            <a:spAutoFit/>
          </a:bodyPr>
          <a:lstStyle/>
          <a:p>
            <a:r>
              <a:rPr lang="en-US" sz="3200" b="1">
                <a:solidFill>
                  <a:srgbClr val="7030A0"/>
                </a:solidFill>
                <a:latin typeface="HP001 4 hàng" panose="020B0603050302020204" pitchFamily="34" charset="0"/>
              </a:rPr>
              <a:t>Bài 5: (S43)</a:t>
            </a:r>
          </a:p>
        </p:txBody>
      </p:sp>
      <p:sp>
        <p:nvSpPr>
          <p:cNvPr id="15" name="TextBox 14">
            <a:extLst>
              <a:ext uri="{FF2B5EF4-FFF2-40B4-BE49-F238E27FC236}">
                <a16:creationId xmlns:a16="http://schemas.microsoft.com/office/drawing/2014/main" id="{2A83D0C2-FDA0-4343-A3DB-C3024369BB17}"/>
              </a:ext>
            </a:extLst>
          </p:cNvPr>
          <p:cNvSpPr txBox="1"/>
          <p:nvPr/>
        </p:nvSpPr>
        <p:spPr>
          <a:xfrm>
            <a:off x="3571455" y="3303101"/>
            <a:ext cx="1954694" cy="584775"/>
          </a:xfrm>
          <a:prstGeom prst="rect">
            <a:avLst/>
          </a:prstGeom>
          <a:noFill/>
        </p:spPr>
        <p:txBody>
          <a:bodyPr wrap="square" rtlCol="0">
            <a:spAutoFit/>
          </a:bodyPr>
          <a:lstStyle/>
          <a:p>
            <a:r>
              <a:rPr lang="en-US" sz="3200" b="1">
                <a:solidFill>
                  <a:srgbClr val="7030A0"/>
                </a:solidFill>
                <a:latin typeface="HP001 4 hàng" panose="020B0603050302020204" pitchFamily="34" charset="0"/>
              </a:rPr>
              <a:t>Bài giải</a:t>
            </a:r>
          </a:p>
        </p:txBody>
      </p:sp>
      <p:sp>
        <p:nvSpPr>
          <p:cNvPr id="16" name="TextBox 15">
            <a:extLst>
              <a:ext uri="{FF2B5EF4-FFF2-40B4-BE49-F238E27FC236}">
                <a16:creationId xmlns:a16="http://schemas.microsoft.com/office/drawing/2014/main" id="{FA861AE4-A453-4BED-8409-3A1E056B6F94}"/>
              </a:ext>
            </a:extLst>
          </p:cNvPr>
          <p:cNvSpPr txBox="1"/>
          <p:nvPr/>
        </p:nvSpPr>
        <p:spPr>
          <a:xfrm>
            <a:off x="1315278" y="3969021"/>
            <a:ext cx="7454348" cy="584775"/>
          </a:xfrm>
          <a:prstGeom prst="rect">
            <a:avLst/>
          </a:prstGeom>
          <a:noFill/>
        </p:spPr>
        <p:txBody>
          <a:bodyPr wrap="square" rtlCol="0">
            <a:spAutoFit/>
          </a:bodyPr>
          <a:lstStyle/>
          <a:p>
            <a:r>
              <a:rPr lang="en-US" sz="3200" b="1">
                <a:solidFill>
                  <a:srgbClr val="7030A0"/>
                </a:solidFill>
                <a:latin typeface="HP001 4 hàng" panose="020B0603050302020204" pitchFamily="34" charset="0"/>
              </a:rPr>
              <a:t>Số tờ giấy màu của Mai còn lại là: </a:t>
            </a:r>
          </a:p>
        </p:txBody>
      </p:sp>
      <p:grpSp>
        <p:nvGrpSpPr>
          <p:cNvPr id="17" name="Group 16">
            <a:extLst>
              <a:ext uri="{FF2B5EF4-FFF2-40B4-BE49-F238E27FC236}">
                <a16:creationId xmlns:a16="http://schemas.microsoft.com/office/drawing/2014/main" id="{361EE632-2252-430E-B1B9-AFACDD33F87A}"/>
              </a:ext>
            </a:extLst>
          </p:cNvPr>
          <p:cNvGrpSpPr/>
          <p:nvPr/>
        </p:nvGrpSpPr>
        <p:grpSpPr>
          <a:xfrm>
            <a:off x="4396015" y="4573674"/>
            <a:ext cx="3445966" cy="635816"/>
            <a:chOff x="3640645" y="3675114"/>
            <a:chExt cx="2215967" cy="635816"/>
          </a:xfrm>
        </p:grpSpPr>
        <p:sp>
          <p:nvSpPr>
            <p:cNvPr id="18" name="TextBox 17">
              <a:extLst>
                <a:ext uri="{FF2B5EF4-FFF2-40B4-BE49-F238E27FC236}">
                  <a16:creationId xmlns:a16="http://schemas.microsoft.com/office/drawing/2014/main" id="{EDF5FF56-F671-455B-8377-B833A49A5E2A}"/>
                </a:ext>
              </a:extLst>
            </p:cNvPr>
            <p:cNvSpPr txBox="1"/>
            <p:nvPr/>
          </p:nvSpPr>
          <p:spPr>
            <a:xfrm>
              <a:off x="3640645" y="3675114"/>
              <a:ext cx="33870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7030A0"/>
                  </a:solidFill>
                  <a:effectLst/>
                  <a:uLnTx/>
                  <a:uFillTx/>
                  <a:latin typeface="Calibri"/>
                  <a:ea typeface="+mn-ea"/>
                  <a:cs typeface="Times New Roman" panose="02020603050405020304" pitchFamily="18" charset="0"/>
                </a:rPr>
                <a:t>=</a:t>
              </a:r>
            </a:p>
          </p:txBody>
        </p:sp>
        <p:sp>
          <p:nvSpPr>
            <p:cNvPr id="19" name="TextBox 18">
              <a:extLst>
                <a:ext uri="{FF2B5EF4-FFF2-40B4-BE49-F238E27FC236}">
                  <a16:creationId xmlns:a16="http://schemas.microsoft.com/office/drawing/2014/main" id="{DE220171-AF65-441C-B034-EEDD530A255B}"/>
                </a:ext>
              </a:extLst>
            </p:cNvPr>
            <p:cNvSpPr txBox="1"/>
            <p:nvPr/>
          </p:nvSpPr>
          <p:spPr>
            <a:xfrm>
              <a:off x="4104010" y="3726155"/>
              <a:ext cx="175260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7030A0"/>
                  </a:solidFill>
                  <a:effectLst/>
                  <a:uLnTx/>
                  <a:uFillTx/>
                  <a:latin typeface="HP001 4 hàng" panose="020B0603050302020204" pitchFamily="34" charset="0"/>
                  <a:ea typeface="+mn-ea"/>
                  <a:cs typeface="+mn-cs"/>
                </a:rPr>
                <a:t>8 ( tờ )</a:t>
              </a:r>
            </a:p>
          </p:txBody>
        </p:sp>
      </p:grpSp>
      <p:grpSp>
        <p:nvGrpSpPr>
          <p:cNvPr id="20" name="Group 19">
            <a:extLst>
              <a:ext uri="{FF2B5EF4-FFF2-40B4-BE49-F238E27FC236}">
                <a16:creationId xmlns:a16="http://schemas.microsoft.com/office/drawing/2014/main" id="{5FE450A4-AFF4-4975-855D-ACA02A4AD617}"/>
              </a:ext>
            </a:extLst>
          </p:cNvPr>
          <p:cNvGrpSpPr/>
          <p:nvPr/>
        </p:nvGrpSpPr>
        <p:grpSpPr>
          <a:xfrm>
            <a:off x="2143131" y="4494161"/>
            <a:ext cx="1971664" cy="715330"/>
            <a:chOff x="1457336" y="2138588"/>
            <a:chExt cx="1971664" cy="715330"/>
          </a:xfrm>
        </p:grpSpPr>
        <p:sp>
          <p:nvSpPr>
            <p:cNvPr id="21" name="TextBox 20">
              <a:extLst>
                <a:ext uri="{FF2B5EF4-FFF2-40B4-BE49-F238E27FC236}">
                  <a16:creationId xmlns:a16="http://schemas.microsoft.com/office/drawing/2014/main" id="{60CBED23-2ED8-4D3F-A790-D8B5BD31275C}"/>
                </a:ext>
              </a:extLst>
            </p:cNvPr>
            <p:cNvSpPr txBox="1"/>
            <p:nvPr/>
          </p:nvSpPr>
          <p:spPr>
            <a:xfrm>
              <a:off x="1457336" y="2269143"/>
              <a:ext cx="197166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a:solidFill>
                    <a:srgbClr val="7030A0"/>
                  </a:solidFill>
                  <a:latin typeface="HP001 4 hàng" panose="020B0603050302020204" pitchFamily="34" charset="0"/>
                </a:rPr>
                <a:t>13</a:t>
              </a:r>
              <a:r>
                <a:rPr kumimoji="0" lang="en-US" sz="3200" b="1" i="0" u="none" strike="noStrike" kern="1200" cap="none" spc="0" normalizeH="0" baseline="0" noProof="0">
                  <a:ln>
                    <a:noFill/>
                  </a:ln>
                  <a:solidFill>
                    <a:srgbClr val="7030A0"/>
                  </a:solidFill>
                  <a:effectLst/>
                  <a:uLnTx/>
                  <a:uFillTx/>
                  <a:latin typeface="HP001 4 hàng" panose="020B0603050302020204" pitchFamily="34" charset="0"/>
                  <a:ea typeface="+mn-ea"/>
                  <a:cs typeface="+mn-cs"/>
                </a:rPr>
                <a:t>       5</a:t>
              </a:r>
            </a:p>
          </p:txBody>
        </p:sp>
        <p:sp>
          <p:nvSpPr>
            <p:cNvPr id="22" name="TextBox 21">
              <a:extLst>
                <a:ext uri="{FF2B5EF4-FFF2-40B4-BE49-F238E27FC236}">
                  <a16:creationId xmlns:a16="http://schemas.microsoft.com/office/drawing/2014/main" id="{C400EBF9-89F9-4820-B254-510EBDFED65B}"/>
                </a:ext>
              </a:extLst>
            </p:cNvPr>
            <p:cNvSpPr txBox="1"/>
            <p:nvPr/>
          </p:nvSpPr>
          <p:spPr>
            <a:xfrm>
              <a:off x="2273814" y="2138588"/>
              <a:ext cx="33870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7030A0"/>
                  </a:solidFill>
                  <a:effectLst/>
                  <a:uLnTx/>
                  <a:uFillTx/>
                  <a:latin typeface="Calibri"/>
                  <a:ea typeface="+mn-ea"/>
                  <a:cs typeface="Times New Roman" panose="02020603050405020304" pitchFamily="18" charset="0"/>
                </a:rPr>
                <a:t>-</a:t>
              </a:r>
            </a:p>
          </p:txBody>
        </p:sp>
      </p:grpSp>
      <p:sp>
        <p:nvSpPr>
          <p:cNvPr id="29" name="TextBox 28">
            <a:extLst>
              <a:ext uri="{FF2B5EF4-FFF2-40B4-BE49-F238E27FC236}">
                <a16:creationId xmlns:a16="http://schemas.microsoft.com/office/drawing/2014/main" id="{1EC5F9E5-5F29-4859-A6D0-8DE60CA6F7BC}"/>
              </a:ext>
            </a:extLst>
          </p:cNvPr>
          <p:cNvSpPr txBox="1"/>
          <p:nvPr/>
        </p:nvSpPr>
        <p:spPr>
          <a:xfrm>
            <a:off x="4320205" y="5294240"/>
            <a:ext cx="4475922" cy="584775"/>
          </a:xfrm>
          <a:prstGeom prst="rect">
            <a:avLst/>
          </a:prstGeom>
          <a:noFill/>
        </p:spPr>
        <p:txBody>
          <a:bodyPr wrap="square" rtlCol="0">
            <a:spAutoFit/>
          </a:bodyPr>
          <a:lstStyle/>
          <a:p>
            <a:r>
              <a:rPr lang="en-US" sz="3200" b="1">
                <a:solidFill>
                  <a:srgbClr val="7030A0"/>
                </a:solidFill>
                <a:latin typeface="HP001 4 hàng" panose="020B0603050302020204" pitchFamily="34" charset="0"/>
              </a:rPr>
              <a:t>Đáp số: 8 tờ giấy màu.</a:t>
            </a:r>
          </a:p>
        </p:txBody>
      </p:sp>
    </p:spTree>
    <p:extLst>
      <p:ext uri="{BB962C8B-B14F-4D97-AF65-F5344CB8AC3E}">
        <p14:creationId xmlns:p14="http://schemas.microsoft.com/office/powerpoint/2010/main" val="22128985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left)">
                                      <p:cBhvr>
                                        <p:cTn id="2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screen">
            <a:extLst>
              <a:ext uri="{28A0092B-C50C-407E-A947-70E740481C1C}">
                <a14:useLocalDpi xmlns:a14="http://schemas.microsoft.com/office/drawing/2010/main"/>
              </a:ext>
            </a:extLst>
          </a:blip>
          <a:srcRect r="1773"/>
          <a:stretch/>
        </p:blipFill>
        <p:spPr>
          <a:xfrm>
            <a:off x="1589" y="3852662"/>
            <a:ext cx="12203511" cy="3004447"/>
          </a:xfrm>
          <a:prstGeom prst="rect">
            <a:avLst/>
          </a:prstGeom>
        </p:spPr>
      </p:pic>
      <p:pic>
        <p:nvPicPr>
          <p:cNvPr id="14" name="图片 13"/>
          <p:cNvPicPr>
            <a:picLocks noChangeAspect="1"/>
          </p:cNvPicPr>
          <p:nvPr/>
        </p:nvPicPr>
        <p:blipFill rotWithShape="1">
          <a:blip r:embed="rId4" cstate="screen">
            <a:extLst>
              <a:ext uri="{28A0092B-C50C-407E-A947-70E740481C1C}">
                <a14:useLocalDpi xmlns:a14="http://schemas.microsoft.com/office/drawing/2010/main"/>
              </a:ext>
            </a:extLst>
          </a:blip>
          <a:srcRect l="1020" b="5828"/>
          <a:stretch/>
        </p:blipFill>
        <p:spPr>
          <a:xfrm>
            <a:off x="1587" y="4707952"/>
            <a:ext cx="12188826" cy="2149157"/>
          </a:xfrm>
          <a:prstGeom prst="rect">
            <a:avLst/>
          </a:prstGeom>
        </p:spPr>
      </p:pic>
      <p:pic>
        <p:nvPicPr>
          <p:cNvPr id="15" name="图片 1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8241" y="2844921"/>
            <a:ext cx="810409" cy="956924"/>
          </a:xfrm>
          <a:prstGeom prst="rect">
            <a:avLst/>
          </a:prstGeom>
        </p:spPr>
      </p:pic>
      <p:pic>
        <p:nvPicPr>
          <p:cNvPr id="16" name="图片 15"/>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118804" y="295458"/>
            <a:ext cx="1525010" cy="2729768"/>
          </a:xfrm>
          <a:prstGeom prst="rect">
            <a:avLst/>
          </a:prstGeom>
        </p:spPr>
      </p:pic>
      <p:pic>
        <p:nvPicPr>
          <p:cNvPr id="17" name="图片 16"/>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65924" y="4077531"/>
            <a:ext cx="11936455" cy="2786205"/>
          </a:xfrm>
          <a:prstGeom prst="rect">
            <a:avLst/>
          </a:prstGeom>
        </p:spPr>
      </p:pic>
      <p:sp>
        <p:nvSpPr>
          <p:cNvPr id="18" name="TextBox 17"/>
          <p:cNvSpPr txBox="1"/>
          <p:nvPr/>
        </p:nvSpPr>
        <p:spPr>
          <a:xfrm>
            <a:off x="1759226" y="2136555"/>
            <a:ext cx="9809922" cy="1661289"/>
          </a:xfrm>
          <a:prstGeom prst="rect">
            <a:avLst/>
          </a:prstGeom>
          <a:noFill/>
        </p:spPr>
        <p:txBody>
          <a:bodyPr wrap="square" rtlCol="0">
            <a:spAutoFit/>
          </a:bodyPr>
          <a:lstStyle/>
          <a:p>
            <a:pPr algn="ctr">
              <a:lnSpc>
                <a:spcPct val="150000"/>
              </a:lnSpc>
            </a:pPr>
            <a:r>
              <a:rPr lang="en-US" sz="3600" dirty="0" err="1">
                <a:solidFill>
                  <a:srgbClr val="FF0000"/>
                </a:solidFill>
                <a:latin typeface="Ravie" panose="04040805050809020602" pitchFamily="82" charset="0"/>
              </a:rPr>
              <a:t>Tạm</a:t>
            </a:r>
            <a:r>
              <a:rPr lang="en-US" sz="3600" dirty="0">
                <a:solidFill>
                  <a:srgbClr val="FF0000"/>
                </a:solidFill>
                <a:latin typeface="Ravie" panose="04040805050809020602" pitchFamily="82" charset="0"/>
              </a:rPr>
              <a:t> </a:t>
            </a:r>
            <a:r>
              <a:rPr lang="en-US" sz="3600" dirty="0" err="1">
                <a:solidFill>
                  <a:srgbClr val="FF0000"/>
                </a:solidFill>
                <a:latin typeface="Ravie" panose="04040805050809020602" pitchFamily="82" charset="0"/>
              </a:rPr>
              <a:t>biệt</a:t>
            </a:r>
            <a:r>
              <a:rPr lang="en-US" sz="3600" dirty="0">
                <a:solidFill>
                  <a:srgbClr val="FF0000"/>
                </a:solidFill>
                <a:latin typeface="Ravie" panose="04040805050809020602" pitchFamily="82" charset="0"/>
              </a:rPr>
              <a:t> </a:t>
            </a:r>
            <a:r>
              <a:rPr lang="en-US" sz="3600" dirty="0" err="1">
                <a:solidFill>
                  <a:srgbClr val="FF0000"/>
                </a:solidFill>
                <a:latin typeface="Ravie" panose="04040805050809020602" pitchFamily="82" charset="0"/>
              </a:rPr>
              <a:t>và</a:t>
            </a:r>
            <a:r>
              <a:rPr lang="en-US" sz="3600" dirty="0">
                <a:solidFill>
                  <a:srgbClr val="FF0000"/>
                </a:solidFill>
                <a:latin typeface="Ravie" panose="04040805050809020602" pitchFamily="82" charset="0"/>
              </a:rPr>
              <a:t> </a:t>
            </a:r>
            <a:r>
              <a:rPr lang="en-US" sz="3600" dirty="0" err="1">
                <a:solidFill>
                  <a:srgbClr val="FF0000"/>
                </a:solidFill>
                <a:latin typeface="Ravie" panose="04040805050809020602" pitchFamily="82" charset="0"/>
              </a:rPr>
              <a:t>hẹn</a:t>
            </a:r>
            <a:r>
              <a:rPr lang="en-US" sz="3600" dirty="0">
                <a:solidFill>
                  <a:srgbClr val="FF0000"/>
                </a:solidFill>
                <a:latin typeface="Ravie" panose="04040805050809020602" pitchFamily="82" charset="0"/>
              </a:rPr>
              <a:t> </a:t>
            </a:r>
            <a:r>
              <a:rPr lang="en-US" sz="3600" dirty="0" err="1">
                <a:solidFill>
                  <a:srgbClr val="FF0000"/>
                </a:solidFill>
                <a:latin typeface="Ravie" panose="04040805050809020602" pitchFamily="82" charset="0"/>
              </a:rPr>
              <a:t>gặp</a:t>
            </a:r>
            <a:r>
              <a:rPr lang="en-US" sz="3600" dirty="0">
                <a:solidFill>
                  <a:srgbClr val="FF0000"/>
                </a:solidFill>
                <a:latin typeface="Ravie" panose="04040805050809020602" pitchFamily="82" charset="0"/>
              </a:rPr>
              <a:t> </a:t>
            </a:r>
            <a:r>
              <a:rPr lang="en-US" sz="3600" dirty="0" err="1">
                <a:solidFill>
                  <a:srgbClr val="FF0000"/>
                </a:solidFill>
                <a:latin typeface="Ravie" panose="04040805050809020602" pitchFamily="82" charset="0"/>
              </a:rPr>
              <a:t>lại</a:t>
            </a:r>
            <a:r>
              <a:rPr lang="en-US" sz="3600" dirty="0">
                <a:solidFill>
                  <a:srgbClr val="FF0000"/>
                </a:solidFill>
                <a:latin typeface="Ravie" panose="04040805050809020602" pitchFamily="82" charset="0"/>
              </a:rPr>
              <a:t> </a:t>
            </a:r>
          </a:p>
          <a:p>
            <a:pPr algn="ctr">
              <a:lnSpc>
                <a:spcPct val="150000"/>
              </a:lnSpc>
            </a:pPr>
            <a:r>
              <a:rPr lang="en-US" sz="3600" dirty="0" err="1">
                <a:solidFill>
                  <a:srgbClr val="FF0000"/>
                </a:solidFill>
                <a:latin typeface="Ravie" panose="04040805050809020602" pitchFamily="82" charset="0"/>
              </a:rPr>
              <a:t>các</a:t>
            </a:r>
            <a:r>
              <a:rPr lang="en-US" sz="3600" dirty="0">
                <a:solidFill>
                  <a:srgbClr val="FF0000"/>
                </a:solidFill>
                <a:latin typeface="Ravie" panose="04040805050809020602" pitchFamily="82" charset="0"/>
              </a:rPr>
              <a:t> con </a:t>
            </a:r>
            <a:r>
              <a:rPr lang="en-US" sz="3600" dirty="0" err="1">
                <a:solidFill>
                  <a:srgbClr val="FF0000"/>
                </a:solidFill>
                <a:latin typeface="Ravie" panose="04040805050809020602" pitchFamily="82" charset="0"/>
              </a:rPr>
              <a:t>vào</a:t>
            </a:r>
            <a:r>
              <a:rPr lang="en-US" sz="3600" dirty="0">
                <a:solidFill>
                  <a:srgbClr val="FF0000"/>
                </a:solidFill>
                <a:latin typeface="Ravie" panose="04040805050809020602" pitchFamily="82" charset="0"/>
              </a:rPr>
              <a:t> </a:t>
            </a:r>
            <a:r>
              <a:rPr lang="en-US" sz="3600" dirty="0" err="1">
                <a:solidFill>
                  <a:srgbClr val="FF0000"/>
                </a:solidFill>
                <a:latin typeface="Ravie" panose="04040805050809020602" pitchFamily="82" charset="0"/>
              </a:rPr>
              <a:t>những</a:t>
            </a:r>
            <a:r>
              <a:rPr lang="en-US" sz="3600" dirty="0">
                <a:solidFill>
                  <a:srgbClr val="FF0000"/>
                </a:solidFill>
                <a:latin typeface="Ravie" panose="04040805050809020602" pitchFamily="82" charset="0"/>
              </a:rPr>
              <a:t> </a:t>
            </a:r>
            <a:r>
              <a:rPr lang="en-US" sz="3600" dirty="0" err="1">
                <a:solidFill>
                  <a:srgbClr val="FF0000"/>
                </a:solidFill>
                <a:latin typeface="Ravie" panose="04040805050809020602" pitchFamily="82" charset="0"/>
              </a:rPr>
              <a:t>tiết</a:t>
            </a:r>
            <a:r>
              <a:rPr lang="en-US" sz="3600" dirty="0">
                <a:solidFill>
                  <a:srgbClr val="FF0000"/>
                </a:solidFill>
                <a:latin typeface="Ravie" panose="04040805050809020602" pitchFamily="82" charset="0"/>
              </a:rPr>
              <a:t> </a:t>
            </a:r>
            <a:r>
              <a:rPr lang="en-US" sz="3600" dirty="0" err="1">
                <a:solidFill>
                  <a:srgbClr val="FF0000"/>
                </a:solidFill>
                <a:latin typeface="Ravie" panose="04040805050809020602" pitchFamily="82" charset="0"/>
              </a:rPr>
              <a:t>học</a:t>
            </a:r>
            <a:r>
              <a:rPr lang="en-US" sz="3600" dirty="0">
                <a:solidFill>
                  <a:srgbClr val="FF0000"/>
                </a:solidFill>
                <a:latin typeface="Ravie" panose="04040805050809020602" pitchFamily="82" charset="0"/>
              </a:rPr>
              <a:t> </a:t>
            </a:r>
            <a:r>
              <a:rPr lang="en-US" sz="3600" dirty="0" err="1">
                <a:solidFill>
                  <a:srgbClr val="FF0000"/>
                </a:solidFill>
                <a:latin typeface="Ravie" panose="04040805050809020602" pitchFamily="82" charset="0"/>
              </a:rPr>
              <a:t>sau</a:t>
            </a:r>
            <a:r>
              <a:rPr lang="en-US" sz="3600" dirty="0">
                <a:solidFill>
                  <a:srgbClr val="FF0000"/>
                </a:solidFill>
                <a:latin typeface="Ravie" panose="04040805050809020602" pitchFamily="82" charset="0"/>
              </a:rPr>
              <a:t>!</a:t>
            </a:r>
          </a:p>
        </p:txBody>
      </p:sp>
    </p:spTree>
    <p:extLst>
      <p:ext uri="{BB962C8B-B14F-4D97-AF65-F5344CB8AC3E}">
        <p14:creationId xmlns:p14="http://schemas.microsoft.com/office/powerpoint/2010/main" val="160897556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1000"/>
                                        <p:tgtEl>
                                          <p:spTgt spid="17"/>
                                        </p:tgtEl>
                                      </p:cBhvr>
                                    </p:animEffect>
                                    <p:anim calcmode="lin" valueType="num">
                                      <p:cBhvr>
                                        <p:cTn id="19" dur="1000" fill="hold"/>
                                        <p:tgtEl>
                                          <p:spTgt spid="17"/>
                                        </p:tgtEl>
                                        <p:attrNameLst>
                                          <p:attrName>ppt_x</p:attrName>
                                        </p:attrNameLst>
                                      </p:cBhvr>
                                      <p:tavLst>
                                        <p:tav tm="0">
                                          <p:val>
                                            <p:strVal val="#ppt_x"/>
                                          </p:val>
                                        </p:tav>
                                        <p:tav tm="100000">
                                          <p:val>
                                            <p:strVal val="#ppt_x"/>
                                          </p:val>
                                        </p:tav>
                                      </p:tavLst>
                                    </p:anim>
                                    <p:anim calcmode="lin" valueType="num">
                                      <p:cBhvr>
                                        <p:cTn id="20" dur="1000" fill="hold"/>
                                        <p:tgtEl>
                                          <p:spTgt spid="17"/>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4"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750"/>
                                        <p:tgtEl>
                                          <p:spTgt spid="16"/>
                                        </p:tgtEl>
                                      </p:cBhvr>
                                    </p:animEffect>
                                  </p:childTnLst>
                                </p:cTn>
                              </p:par>
                            </p:childTnLst>
                          </p:cTn>
                        </p:par>
                        <p:par>
                          <p:cTn id="25" fill="hold">
                            <p:stCondLst>
                              <p:cond delay="2750"/>
                            </p:stCondLst>
                            <p:childTnLst>
                              <p:par>
                                <p:cTn id="26" presetID="42"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750"/>
                                        <p:tgtEl>
                                          <p:spTgt spid="15"/>
                                        </p:tgtEl>
                                      </p:cBhvr>
                                    </p:animEffect>
                                    <p:anim calcmode="lin" valueType="num">
                                      <p:cBhvr>
                                        <p:cTn id="29" dur="750" fill="hold"/>
                                        <p:tgtEl>
                                          <p:spTgt spid="15"/>
                                        </p:tgtEl>
                                        <p:attrNameLst>
                                          <p:attrName>ppt_x</p:attrName>
                                        </p:attrNameLst>
                                      </p:cBhvr>
                                      <p:tavLst>
                                        <p:tav tm="0">
                                          <p:val>
                                            <p:strVal val="#ppt_x"/>
                                          </p:val>
                                        </p:tav>
                                        <p:tav tm="100000">
                                          <p:val>
                                            <p:strVal val="#ppt_x"/>
                                          </p:val>
                                        </p:tav>
                                      </p:tavLst>
                                    </p:anim>
                                    <p:anim calcmode="lin" valueType="num">
                                      <p:cBhvr>
                                        <p:cTn id="30" dur="75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circle(in)">
                                      <p:cBhvr>
                                        <p:cTn id="35"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图片 8196" descr="20"/>
          <p:cNvPicPr>
            <a:picLocks noChangeAspect="1"/>
          </p:cNvPicPr>
          <p:nvPr/>
        </p:nvPicPr>
        <p:blipFill>
          <a:blip r:embed="rId4"/>
          <a:stretch>
            <a:fillRect/>
          </a:stretch>
        </p:blipFill>
        <p:spPr>
          <a:xfrm>
            <a:off x="0" y="160867"/>
            <a:ext cx="11432117" cy="6697133"/>
          </a:xfrm>
          <a:prstGeom prst="rect">
            <a:avLst/>
          </a:prstGeom>
          <a:noFill/>
          <a:ln w="9525">
            <a:noFill/>
          </a:ln>
        </p:spPr>
      </p:pic>
      <p:sp>
        <p:nvSpPr>
          <p:cNvPr id="8198" name="文本框 8197"/>
          <p:cNvSpPr txBox="1"/>
          <p:nvPr/>
        </p:nvSpPr>
        <p:spPr>
          <a:xfrm>
            <a:off x="5283200" y="2673624"/>
            <a:ext cx="5181600" cy="1174992"/>
          </a:xfrm>
          <a:prstGeom prst="rect">
            <a:avLst/>
          </a:prstGeom>
          <a:noFill/>
          <a:ln w="9525">
            <a:noFill/>
          </a:ln>
        </p:spPr>
        <p:txBody>
          <a:bodyPr lIns="66349" tIns="33174" rIns="66349" bIns="33174">
            <a:spAutoFit/>
          </a:bodyPr>
          <a:lstStyle/>
          <a:p>
            <a:pPr marL="0" marR="0" lvl="0" indent="0" algn="ctr" defTabSz="815975" rtl="0" eaLnBrk="1" fontAlgn="auto" latinLnBrk="0" hangingPunct="1">
              <a:lnSpc>
                <a:spcPct val="100000"/>
              </a:lnSpc>
              <a:spcBef>
                <a:spcPct val="50000"/>
              </a:spcBef>
              <a:spcAft>
                <a:spcPts val="0"/>
              </a:spcAft>
              <a:buClrTx/>
              <a:buSzTx/>
              <a:buFontTx/>
              <a:buNone/>
              <a:tabLst/>
              <a:defRPr/>
            </a:pPr>
            <a:r>
              <a:rPr kumimoji="0" lang="en-US" altLang="zh-CN" sz="3600" b="1" i="0" u="none" strike="noStrike" kern="1200" cap="none" spc="0" normalizeH="0" baseline="0" noProof="0" dirty="0">
                <a:ln>
                  <a:noFill/>
                </a:ln>
                <a:solidFill>
                  <a:srgbClr val="0070C0"/>
                </a:solidFill>
                <a:effectLst/>
                <a:uLnTx/>
                <a:uFillTx/>
                <a:ea typeface="SimSun" panose="02010600030101010101" pitchFamily="2" charset="-122"/>
                <a:cs typeface="Arial-Rounded" panose="020B0500000000000000" charset="0"/>
              </a:rPr>
              <a:t>Trả lời câu </a:t>
            </a:r>
            <a:r>
              <a:rPr kumimoji="0" lang="en-US" altLang="zh-CN" sz="3600" b="1" i="0" u="none" strike="noStrike" kern="1200" cap="none" spc="0" normalizeH="0" baseline="0" noProof="0">
                <a:ln>
                  <a:noFill/>
                </a:ln>
                <a:solidFill>
                  <a:srgbClr val="0070C0"/>
                </a:solidFill>
                <a:effectLst/>
                <a:uLnTx/>
                <a:uFillTx/>
                <a:ea typeface="SimSun" panose="02010600030101010101" pitchFamily="2" charset="-122"/>
                <a:cs typeface="Arial-Rounded" panose="020B0500000000000000" charset="0"/>
              </a:rPr>
              <a:t>hỏi trò </a:t>
            </a:r>
            <a:r>
              <a:rPr kumimoji="0" lang="en-US" altLang="zh-CN" sz="3600" b="1" i="0" u="none" strike="noStrike" kern="1200" cap="none" spc="0" normalizeH="0" baseline="0" noProof="0" dirty="0">
                <a:ln>
                  <a:noFill/>
                </a:ln>
                <a:solidFill>
                  <a:srgbClr val="0070C0"/>
                </a:solidFill>
                <a:effectLst/>
                <a:uLnTx/>
                <a:uFillTx/>
                <a:ea typeface="SimSun" panose="02010600030101010101" pitchFamily="2" charset="-122"/>
                <a:cs typeface="Arial-Rounded" panose="020B0500000000000000" charset="0"/>
              </a:rPr>
              <a:t>chơi “Hộp quà bí ẩn”</a:t>
            </a:r>
          </a:p>
        </p:txBody>
      </p:sp>
      <p:sp>
        <p:nvSpPr>
          <p:cNvPr id="8200" name="文本框 8199"/>
          <p:cNvSpPr txBox="1"/>
          <p:nvPr/>
        </p:nvSpPr>
        <p:spPr>
          <a:xfrm>
            <a:off x="406400" y="2209800"/>
            <a:ext cx="3459922" cy="620994"/>
          </a:xfrm>
          <a:prstGeom prst="rect">
            <a:avLst/>
          </a:prstGeom>
          <a:noFill/>
          <a:ln w="9525">
            <a:noFill/>
          </a:ln>
        </p:spPr>
        <p:txBody>
          <a:bodyPr wrap="square" lIns="66349" tIns="33174" rIns="66349" bIns="33174">
            <a:spAutoFit/>
          </a:bodyPr>
          <a:lstStyle/>
          <a:p>
            <a:pPr marL="0" marR="0" lvl="0" indent="0" algn="ctr" defTabSz="815975" rtl="0" eaLnBrk="1" fontAlgn="auto" latinLnBrk="0" hangingPunct="1">
              <a:lnSpc>
                <a:spcPct val="100000"/>
              </a:lnSpc>
              <a:spcBef>
                <a:spcPct val="50000"/>
              </a:spcBef>
              <a:spcAft>
                <a:spcPts val="0"/>
              </a:spcAft>
              <a:buClrTx/>
              <a:buSzTx/>
              <a:buFontTx/>
              <a:buNone/>
              <a:tabLst/>
              <a:defRPr/>
            </a:pPr>
            <a:r>
              <a:rPr kumimoji="0" lang="en-US" altLang="zh-CN" sz="3600" b="1" i="0" u="none" strike="noStrike" kern="1200" cap="none" spc="0" normalizeH="0" baseline="0" noProof="0">
                <a:ln>
                  <a:noFill/>
                </a:ln>
                <a:solidFill>
                  <a:srgbClr val="CCFFFF"/>
                </a:solidFill>
                <a:effectLst/>
                <a:uLnTx/>
                <a:uFillTx/>
                <a:ea typeface="SimSun" panose="02010600030101010101" pitchFamily="2" charset="-122"/>
                <a:cs typeface="Arial-Rounded" panose="020B0500000000000000" charset="0"/>
              </a:rPr>
              <a:t>KHỞI</a:t>
            </a:r>
            <a:r>
              <a:rPr kumimoji="0" lang="en-US" altLang="zh-CN" sz="3600" b="1" i="0" u="none" strike="noStrike" kern="1200" cap="none" spc="0" normalizeH="0" noProof="0">
                <a:ln>
                  <a:noFill/>
                </a:ln>
                <a:solidFill>
                  <a:srgbClr val="CCFFFF"/>
                </a:solidFill>
                <a:effectLst/>
                <a:uLnTx/>
                <a:uFillTx/>
                <a:ea typeface="SimSun" panose="02010600030101010101" pitchFamily="2" charset="-122"/>
                <a:cs typeface="Arial-Rounded" panose="020B0500000000000000" charset="0"/>
              </a:rPr>
              <a:t> ĐỘNG</a:t>
            </a:r>
            <a:endParaRPr kumimoji="0" lang="en-US" altLang="zh-CN" sz="3600" b="1" i="0" u="none" strike="noStrike" kern="1200" cap="none" spc="0" normalizeH="0" baseline="0" noProof="0" dirty="0">
              <a:ln>
                <a:noFill/>
              </a:ln>
              <a:solidFill>
                <a:srgbClr val="CCFFFF"/>
              </a:solidFill>
              <a:effectLst/>
              <a:uLnTx/>
              <a:uFillTx/>
              <a:ea typeface="SimSun" panose="02010600030101010101" pitchFamily="2" charset="-122"/>
              <a:cs typeface="Arial-Rounded" panose="020B0500000000000000"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8197"/>
                                        </p:tgtEl>
                                        <p:attrNameLst>
                                          <p:attrName>style.visibility</p:attrName>
                                        </p:attrNameLst>
                                      </p:cBhvr>
                                      <p:to>
                                        <p:strVal val="visible"/>
                                      </p:to>
                                    </p:set>
                                    <p:anim calcmode="lin" valueType="num">
                                      <p:cBhvr>
                                        <p:cTn id="7" dur="2000" fill="hold"/>
                                        <p:tgtEl>
                                          <p:spTgt spid="8197"/>
                                        </p:tgtEl>
                                        <p:attrNameLst>
                                          <p:attrName>ppt_w</p:attrName>
                                        </p:attrNameLst>
                                      </p:cBhvr>
                                      <p:tavLst>
                                        <p:tav tm="0">
                                          <p:val>
                                            <p:fltVal val="0"/>
                                          </p:val>
                                        </p:tav>
                                        <p:tav tm="100000">
                                          <p:val>
                                            <p:strVal val="#ppt_w"/>
                                          </p:val>
                                        </p:tav>
                                      </p:tavLst>
                                    </p:anim>
                                    <p:anim calcmode="lin" valueType="num">
                                      <p:cBhvr>
                                        <p:cTn id="8" dur="2000" fill="hold"/>
                                        <p:tgtEl>
                                          <p:spTgt spid="8197"/>
                                        </p:tgtEl>
                                        <p:attrNameLst>
                                          <p:attrName>ppt_h</p:attrName>
                                        </p:attrNameLst>
                                      </p:cBhvr>
                                      <p:tavLst>
                                        <p:tav tm="0">
                                          <p:val>
                                            <p:fltVal val="0"/>
                                          </p:val>
                                        </p:tav>
                                        <p:tav tm="100000">
                                          <p:val>
                                            <p:strVal val="#ppt_h"/>
                                          </p:val>
                                        </p:tav>
                                      </p:tavLst>
                                    </p:anim>
                                    <p:anim calcmode="lin" valueType="num">
                                      <p:cBhvr>
                                        <p:cTn id="9" dur="2000" fill="hold"/>
                                        <p:tgtEl>
                                          <p:spTgt spid="8197"/>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8197"/>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1" nodeType="clickEffect">
                                  <p:stCondLst>
                                    <p:cond delay="0"/>
                                  </p:stCondLst>
                                  <p:iterate type="lt">
                                    <p:tmPct val="0"/>
                                  </p:iterate>
                                  <p:childTnLst>
                                    <p:set>
                                      <p:cBhvr>
                                        <p:cTn id="14" dur="1" fill="hold">
                                          <p:stCondLst>
                                            <p:cond delay="0"/>
                                          </p:stCondLst>
                                        </p:cTn>
                                        <p:tgtEl>
                                          <p:spTgt spid="8200"/>
                                        </p:tgtEl>
                                        <p:attrNameLst>
                                          <p:attrName>style.visibility</p:attrName>
                                        </p:attrNameLst>
                                      </p:cBhvr>
                                      <p:to>
                                        <p:strVal val="visible"/>
                                      </p:to>
                                    </p:set>
                                    <p:animEffect transition="in" filter="wipe(down)">
                                      <p:cBhvr>
                                        <p:cTn id="15" dur="500"/>
                                        <p:tgtEl>
                                          <p:spTgt spid="8200"/>
                                        </p:tgtEl>
                                      </p:cBhvr>
                                    </p:animEffect>
                                  </p:childTnLst>
                                </p:cTn>
                              </p:par>
                              <p:par>
                                <p:cTn id="16" presetID="16" presetClass="emph" presetSubtype="0" repeatCount="10000" fill="hold" grpId="0" nodeType="withEffect">
                                  <p:stCondLst>
                                    <p:cond delay="0"/>
                                  </p:stCondLst>
                                  <p:iterate type="lt">
                                    <p:tmPct val="4000"/>
                                  </p:iterate>
                                  <p:childTnLst>
                                    <p:set>
                                      <p:cBhvr override="childStyle">
                                        <p:cTn id="17" dur="500" fill="hold"/>
                                        <p:tgtEl>
                                          <p:spTgt spid="8200"/>
                                        </p:tgtEl>
                                        <p:attrNameLst>
                                          <p:attrName>style.color</p:attrName>
                                        </p:attrNameLst>
                                      </p:cBhvr>
                                      <p:to>
                                        <p:clrVal>
                                          <a:srgbClr val="EBFC12"/>
                                        </p:clrVal>
                                      </p:to>
                                    </p:set>
                                    <p:set>
                                      <p:cBhvr>
                                        <p:cTn id="18" dur="500" fill="hold"/>
                                        <p:tgtEl>
                                          <p:spTgt spid="8200"/>
                                        </p:tgtEl>
                                        <p:attrNameLst>
                                          <p:attrName>fillcolor</p:attrName>
                                        </p:attrNameLst>
                                      </p:cBhvr>
                                      <p:to>
                                        <p:clrVal>
                                          <a:srgbClr val="EBFC12"/>
                                        </p:clrVal>
                                      </p:to>
                                    </p:set>
                                    <p:set>
                                      <p:cBhvr>
                                        <p:cTn id="19" dur="500" fill="hold"/>
                                        <p:tgtEl>
                                          <p:spTgt spid="8200"/>
                                        </p:tgtEl>
                                        <p:attrNameLst>
                                          <p:attrName>fill.type</p:attrName>
                                        </p:attrNameLst>
                                      </p:cBhvr>
                                      <p:to>
                                        <p:strVal val="solid"/>
                                      </p:to>
                                    </p:set>
                                  </p:childTnLst>
                                </p:cTn>
                              </p:par>
                              <p:par>
                                <p:cTn id="20" presetID="27" presetClass="entr" presetSubtype="0" fill="hold" grpId="0" nodeType="withEffect">
                                  <p:stCondLst>
                                    <p:cond delay="0"/>
                                  </p:stCondLst>
                                  <p:iterate type="lt">
                                    <p:tmPct val="50000"/>
                                  </p:iterate>
                                  <p:childTnLst>
                                    <p:set>
                                      <p:cBhvr>
                                        <p:cTn id="21" dur="1" fill="hold">
                                          <p:stCondLst>
                                            <p:cond delay="0"/>
                                          </p:stCondLst>
                                        </p:cTn>
                                        <p:tgtEl>
                                          <p:spTgt spid="8198">
                                            <p:txEl>
                                              <p:pRg st="0" end="0"/>
                                            </p:txEl>
                                          </p:spTgt>
                                        </p:tgtEl>
                                        <p:attrNameLst>
                                          <p:attrName>style.visibility</p:attrName>
                                        </p:attrNameLst>
                                      </p:cBhvr>
                                      <p:to>
                                        <p:strVal val="visible"/>
                                      </p:to>
                                    </p:set>
                                    <p:anim calcmode="discrete" valueType="clr">
                                      <p:cBhvr override="childStyle">
                                        <p:cTn id="22" dur="80"/>
                                        <p:tgtEl>
                                          <p:spTgt spid="819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8198">
                                            <p:txEl>
                                              <p:pRg st="0" end="0"/>
                                            </p:txEl>
                                          </p:spTgt>
                                        </p:tgtEl>
                                        <p:attrNameLst>
                                          <p:attrName>fillcolor</p:attrName>
                                        </p:attrNameLst>
                                      </p:cBhvr>
                                      <p:tavLst>
                                        <p:tav tm="0">
                                          <p:val>
                                            <p:clrVal>
                                              <a:schemeClr val="accent2"/>
                                            </p:clrVal>
                                          </p:val>
                                        </p:tav>
                                        <p:tav tm="50000">
                                          <p:val>
                                            <p:clrVal>
                                              <a:schemeClr val="hlink"/>
                                            </p:clrVal>
                                          </p:val>
                                        </p:tav>
                                      </p:tavLst>
                                    </p:anim>
                                    <p:set>
                                      <p:cBhvr>
                                        <p:cTn id="24" dur="80"/>
                                        <p:tgtEl>
                                          <p:spTgt spid="8198">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build="allAtOnce"/>
      <p:bldP spid="8200" grpId="0"/>
      <p:bldP spid="820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0"/>
          <p:cNvSpPr/>
          <p:nvPr/>
        </p:nvSpPr>
        <p:spPr>
          <a:xfrm>
            <a:off x="0" y="1839384"/>
            <a:ext cx="12192000" cy="1143000"/>
          </a:xfrm>
          <a:prstGeom prst="rect">
            <a:avLst/>
          </a:prstGeom>
          <a:blipFill rotWithShape="1">
            <a:blip r:embed="rId3"/>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sp>
        <p:nvSpPr>
          <p:cNvPr id="23555" name="Rectangle 29"/>
          <p:cNvSpPr/>
          <p:nvPr/>
        </p:nvSpPr>
        <p:spPr>
          <a:xfrm>
            <a:off x="0" y="5156200"/>
            <a:ext cx="12192000" cy="1140884"/>
          </a:xfrm>
          <a:prstGeom prst="rect">
            <a:avLst/>
          </a:prstGeom>
          <a:blipFill rotWithShape="1">
            <a:blip r:embed="rId3"/>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pic>
        <p:nvPicPr>
          <p:cNvPr id="8" name="Picture 7">
            <a:hlinkClick r:id="rId4" action="ppaction://hlinksldjump">
              <a:snd r:embed="rId5" name="chimes.wav"/>
            </a:hlinkClick>
          </p:cNvPr>
          <p:cNvPicPr>
            <a:picLocks noChangeAspect="1"/>
          </p:cNvPicPr>
          <p:nvPr/>
        </p:nvPicPr>
        <p:blipFill>
          <a:blip r:embed="rId6"/>
          <a:stretch>
            <a:fillRect/>
          </a:stretch>
        </p:blipFill>
        <p:spPr>
          <a:xfrm>
            <a:off x="410845" y="889000"/>
            <a:ext cx="1968500" cy="1744133"/>
          </a:xfrm>
          <a:prstGeom prst="rect">
            <a:avLst/>
          </a:prstGeom>
          <a:noFill/>
          <a:ln w="9525">
            <a:noFill/>
          </a:ln>
        </p:spPr>
      </p:pic>
      <p:pic>
        <p:nvPicPr>
          <p:cNvPr id="9" name="Picture 8"/>
          <p:cNvPicPr>
            <a:picLocks noChangeAspect="1"/>
          </p:cNvPicPr>
          <p:nvPr/>
        </p:nvPicPr>
        <p:blipFill>
          <a:blip r:embed="rId7"/>
          <a:stretch>
            <a:fillRect/>
          </a:stretch>
        </p:blipFill>
        <p:spPr>
          <a:xfrm>
            <a:off x="410633" y="419100"/>
            <a:ext cx="2059517" cy="1382184"/>
          </a:xfrm>
          <a:prstGeom prst="rect">
            <a:avLst/>
          </a:prstGeom>
          <a:noFill/>
          <a:ln w="9525">
            <a:noFill/>
          </a:ln>
        </p:spPr>
      </p:pic>
      <p:pic>
        <p:nvPicPr>
          <p:cNvPr id="10" name="Picture 9">
            <a:hlinkClick r:id="rId8" action="ppaction://hlinksldjump">
              <a:snd r:embed="rId5" name="chimes.wav"/>
            </a:hlinkClick>
          </p:cNvPr>
          <p:cNvPicPr>
            <a:picLocks noChangeAspect="1"/>
          </p:cNvPicPr>
          <p:nvPr/>
        </p:nvPicPr>
        <p:blipFill>
          <a:blip r:embed="rId9"/>
          <a:stretch>
            <a:fillRect/>
          </a:stretch>
        </p:blipFill>
        <p:spPr>
          <a:xfrm>
            <a:off x="2734733" y="931333"/>
            <a:ext cx="1968500" cy="1744133"/>
          </a:xfrm>
          <a:prstGeom prst="rect">
            <a:avLst/>
          </a:prstGeom>
          <a:noFill/>
          <a:ln w="9525">
            <a:noFill/>
          </a:ln>
        </p:spPr>
      </p:pic>
      <p:pic>
        <p:nvPicPr>
          <p:cNvPr id="11" name="Picture 10"/>
          <p:cNvPicPr>
            <a:picLocks noChangeAspect="1"/>
          </p:cNvPicPr>
          <p:nvPr/>
        </p:nvPicPr>
        <p:blipFill>
          <a:blip r:embed="rId10"/>
          <a:stretch>
            <a:fillRect/>
          </a:stretch>
        </p:blipFill>
        <p:spPr>
          <a:xfrm>
            <a:off x="2743200" y="381000"/>
            <a:ext cx="2059517" cy="1382184"/>
          </a:xfrm>
          <a:prstGeom prst="rect">
            <a:avLst/>
          </a:prstGeom>
          <a:noFill/>
          <a:ln w="9525">
            <a:noFill/>
          </a:ln>
        </p:spPr>
      </p:pic>
      <p:pic>
        <p:nvPicPr>
          <p:cNvPr id="12" name="Picture 11">
            <a:hlinkClick r:id="rId11" action="ppaction://hlinksldjump">
              <a:snd r:embed="rId5" name="chimes.wav"/>
            </a:hlinkClick>
          </p:cNvPr>
          <p:cNvPicPr>
            <a:picLocks noChangeAspect="1"/>
          </p:cNvPicPr>
          <p:nvPr/>
        </p:nvPicPr>
        <p:blipFill>
          <a:blip r:embed="rId12"/>
          <a:stretch>
            <a:fillRect/>
          </a:stretch>
        </p:blipFill>
        <p:spPr>
          <a:xfrm>
            <a:off x="4978612" y="931333"/>
            <a:ext cx="1970617" cy="1744133"/>
          </a:xfrm>
          <a:prstGeom prst="rect">
            <a:avLst/>
          </a:prstGeom>
          <a:noFill/>
          <a:ln w="9525">
            <a:noFill/>
          </a:ln>
        </p:spPr>
      </p:pic>
      <p:pic>
        <p:nvPicPr>
          <p:cNvPr id="13" name="Picture 12"/>
          <p:cNvPicPr>
            <a:picLocks noChangeAspect="1"/>
          </p:cNvPicPr>
          <p:nvPr/>
        </p:nvPicPr>
        <p:blipFill>
          <a:blip r:embed="rId13"/>
          <a:stretch>
            <a:fillRect/>
          </a:stretch>
        </p:blipFill>
        <p:spPr>
          <a:xfrm>
            <a:off x="4965700" y="419100"/>
            <a:ext cx="2061633" cy="1382184"/>
          </a:xfrm>
          <a:prstGeom prst="rect">
            <a:avLst/>
          </a:prstGeom>
          <a:noFill/>
          <a:ln w="9525">
            <a:noFill/>
          </a:ln>
        </p:spPr>
      </p:pic>
      <p:pic>
        <p:nvPicPr>
          <p:cNvPr id="14" name="Picture 13">
            <a:hlinkClick r:id="rId14" action="ppaction://hlinksldjump">
              <a:snd r:embed="rId5" name="chimes.wav"/>
            </a:hlinkClick>
          </p:cNvPr>
          <p:cNvPicPr>
            <a:picLocks noChangeAspect="1"/>
          </p:cNvPicPr>
          <p:nvPr/>
        </p:nvPicPr>
        <p:blipFill>
          <a:blip r:embed="rId15"/>
          <a:stretch>
            <a:fillRect/>
          </a:stretch>
        </p:blipFill>
        <p:spPr>
          <a:xfrm>
            <a:off x="7315200" y="889000"/>
            <a:ext cx="1970617" cy="1744133"/>
          </a:xfrm>
          <a:prstGeom prst="rect">
            <a:avLst/>
          </a:prstGeom>
          <a:noFill/>
          <a:ln w="9525">
            <a:noFill/>
          </a:ln>
        </p:spPr>
      </p:pic>
      <p:pic>
        <p:nvPicPr>
          <p:cNvPr id="15" name="Picture 14"/>
          <p:cNvPicPr>
            <a:picLocks noChangeAspect="1"/>
          </p:cNvPicPr>
          <p:nvPr/>
        </p:nvPicPr>
        <p:blipFill>
          <a:blip r:embed="rId16"/>
          <a:stretch>
            <a:fillRect/>
          </a:stretch>
        </p:blipFill>
        <p:spPr>
          <a:xfrm>
            <a:off x="7291917" y="419100"/>
            <a:ext cx="2059516" cy="1382184"/>
          </a:xfrm>
          <a:prstGeom prst="rect">
            <a:avLst/>
          </a:prstGeom>
          <a:noFill/>
          <a:ln w="9525">
            <a:noFill/>
          </a:ln>
        </p:spPr>
      </p:pic>
      <p:pic>
        <p:nvPicPr>
          <p:cNvPr id="23568" name="Picture 36"/>
          <p:cNvPicPr>
            <a:picLocks noChangeAspect="1"/>
          </p:cNvPicPr>
          <p:nvPr/>
        </p:nvPicPr>
        <p:blipFill>
          <a:blip r:embed="rId17"/>
          <a:stretch>
            <a:fillRect/>
          </a:stretch>
        </p:blipFill>
        <p:spPr>
          <a:xfrm>
            <a:off x="0" y="6309784"/>
            <a:ext cx="6096000" cy="334433"/>
          </a:xfrm>
          <a:prstGeom prst="rect">
            <a:avLst/>
          </a:prstGeom>
          <a:noFill/>
          <a:ln w="9525">
            <a:noFill/>
          </a:ln>
        </p:spPr>
      </p:pic>
      <p:pic>
        <p:nvPicPr>
          <p:cNvPr id="23569" name="Picture 37"/>
          <p:cNvPicPr>
            <a:picLocks noChangeAspect="1"/>
          </p:cNvPicPr>
          <p:nvPr/>
        </p:nvPicPr>
        <p:blipFill>
          <a:blip r:embed="rId17"/>
          <a:stretch>
            <a:fillRect/>
          </a:stretch>
        </p:blipFill>
        <p:spPr>
          <a:xfrm>
            <a:off x="6096000" y="6309784"/>
            <a:ext cx="6096000" cy="334433"/>
          </a:xfrm>
          <a:prstGeom prst="rect">
            <a:avLst/>
          </a:prstGeom>
          <a:noFill/>
          <a:ln w="9525">
            <a:noFill/>
          </a:ln>
        </p:spPr>
      </p:pic>
      <p:pic>
        <p:nvPicPr>
          <p:cNvPr id="23570" name="Picture 38"/>
          <p:cNvPicPr>
            <a:picLocks noChangeAspect="1"/>
          </p:cNvPicPr>
          <p:nvPr/>
        </p:nvPicPr>
        <p:blipFill>
          <a:blip r:embed="rId17"/>
          <a:stretch>
            <a:fillRect/>
          </a:stretch>
        </p:blipFill>
        <p:spPr>
          <a:xfrm>
            <a:off x="152400" y="2976032"/>
            <a:ext cx="6096000" cy="334433"/>
          </a:xfrm>
          <a:prstGeom prst="rect">
            <a:avLst/>
          </a:prstGeom>
          <a:noFill/>
          <a:ln w="9525">
            <a:noFill/>
          </a:ln>
        </p:spPr>
      </p:pic>
      <p:pic>
        <p:nvPicPr>
          <p:cNvPr id="23571" name="Picture 39"/>
          <p:cNvPicPr>
            <a:picLocks noChangeAspect="1"/>
          </p:cNvPicPr>
          <p:nvPr/>
        </p:nvPicPr>
        <p:blipFill>
          <a:blip r:embed="rId17"/>
          <a:stretch>
            <a:fillRect/>
          </a:stretch>
        </p:blipFill>
        <p:spPr>
          <a:xfrm>
            <a:off x="6096000" y="2976033"/>
            <a:ext cx="6096000" cy="334433"/>
          </a:xfrm>
          <a:prstGeom prst="rect">
            <a:avLst/>
          </a:prstGeom>
          <a:noFill/>
          <a:ln w="9525">
            <a:noFill/>
          </a:ln>
        </p:spPr>
      </p:pic>
      <p:sp>
        <p:nvSpPr>
          <p:cNvPr id="23572" name="Flowchart: Summing Junction 41">
            <a:hlinkClick r:id="" action="ppaction://noaction"/>
          </p:cNvPr>
          <p:cNvSpPr/>
          <p:nvPr/>
        </p:nvSpPr>
        <p:spPr>
          <a:xfrm>
            <a:off x="11398251" y="6115051"/>
            <a:ext cx="649816" cy="649816"/>
          </a:xfrm>
          <a:prstGeom prst="flowChartSummingJunction">
            <a:avLst/>
          </a:prstGeom>
          <a:solidFill>
            <a:srgbClr val="FF0000"/>
          </a:solidFill>
          <a:ln w="38100" cap="flat" cmpd="sng">
            <a:solidFill>
              <a:srgbClr val="FFFF00"/>
            </a:solidFill>
            <a:prstDash val="solid"/>
            <a:miter/>
            <a:headEnd type="none" w="med" len="med"/>
            <a:tailEnd type="none" w="med" len="med"/>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sp>
        <p:nvSpPr>
          <p:cNvPr id="23573" name="AutoShape 21">
            <a:hlinkClick r:id="" action="ppaction://hlinkshowjump?jump=nextslide">
              <a:snd r:embed="rId18" name="camera.wav"/>
            </a:hlinkClick>
          </p:cNvPr>
          <p:cNvSpPr/>
          <p:nvPr/>
        </p:nvSpPr>
        <p:spPr>
          <a:xfrm>
            <a:off x="10566400" y="5562600"/>
            <a:ext cx="1261533" cy="383117"/>
          </a:xfrm>
          <a:prstGeom prst="rightArrow">
            <a:avLst>
              <a:gd name="adj1" fmla="val 50000"/>
              <a:gd name="adj2" fmla="val 8232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1" restart="whenNotActive" fill="hold" evtFilter="cancelBubble" nodeType="interactiveSeq">
                <p:stCondLst>
                  <p:cond evt="onClick" delay="0">
                    <p:tgtEl>
                      <p:spTgt spid="10"/>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9" restart="whenNotActive" fill="hold" evtFilter="cancelBubble" nodeType="interactiveSeq">
                <p:stCondLst>
                  <p:cond evt="onClick" delay="0">
                    <p:tgtEl>
                      <p:spTgt spid="14"/>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14"/>
                                        </p:tgtEl>
                                      </p:cBhvr>
                                    </p:animEffect>
                                    <p:set>
                                      <p:cBhvr>
                                        <p:cTn id="34" dur="1" fill="hold">
                                          <p:stCondLst>
                                            <p:cond delay="499"/>
                                          </p:stCondLst>
                                        </p:cTn>
                                        <p:tgtEl>
                                          <p:spTgt spid="14"/>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3"/>
          <p:cNvPicPr>
            <a:picLocks noChangeAspect="1"/>
          </p:cNvPicPr>
          <p:nvPr/>
        </p:nvPicPr>
        <p:blipFill>
          <a:blip r:embed="rId4"/>
          <a:stretch>
            <a:fillRect/>
          </a:stretch>
        </p:blipFill>
        <p:spPr>
          <a:xfrm>
            <a:off x="5833533" y="-50800"/>
            <a:ext cx="1940984" cy="1858433"/>
          </a:xfrm>
          <a:prstGeom prst="rect">
            <a:avLst/>
          </a:prstGeom>
          <a:noFill/>
          <a:ln w="9525">
            <a:noFill/>
          </a:ln>
        </p:spPr>
      </p:pic>
      <p:pic>
        <p:nvPicPr>
          <p:cNvPr id="25603"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56800" y="3937000"/>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865" b="1">
                <a:solidFill>
                  <a:prstClr val="black"/>
                </a:solidFill>
                <a:latin typeface="Tahoma" panose="020B0604030504040204" pitchFamily="34" charset="0"/>
                <a:cs typeface="Tahoma" panose="020B0604030504040204" pitchFamily="34" charset="0"/>
              </a:rPr>
              <a:t>CHÚC MỪNG</a:t>
            </a:r>
            <a:r>
              <a:rPr kumimoji="0" sz="1865" b="1" i="0" u="none" strike="noStrike" kern="1200" cap="none" spc="0" normalizeH="0" baseline="0" noProof="0">
                <a:ln>
                  <a:noFill/>
                </a:ln>
                <a:solidFill>
                  <a:prstClr val="black"/>
                </a:solidFill>
                <a:effectLst/>
                <a:uLnTx/>
                <a:uFillTx/>
                <a:latin typeface="Tahoma" panose="020B0604030504040204" pitchFamily="34" charset="0"/>
                <a:ea typeface="+mn-ea"/>
                <a:cs typeface="Tahoma" panose="020B0604030504040204" pitchFamily="34" charset="0"/>
              </a:rPr>
              <a:t> </a:t>
            </a:r>
            <a:endParaRPr kumimoji="0" sz="1865"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mn-cs"/>
            </a:endParaRPr>
          </a:p>
        </p:txBody>
      </p:sp>
      <p:sp>
        <p:nvSpPr>
          <p:cNvPr id="27" name="Rectangle: Folded Corner 26"/>
          <p:cNvSpPr/>
          <p:nvPr/>
        </p:nvSpPr>
        <p:spPr>
          <a:xfrm>
            <a:off x="582083" y="230716"/>
            <a:ext cx="5377070" cy="1295400"/>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rPr>
              <a:t>11 – 7 = ?</a:t>
            </a:r>
            <a:endParaRPr kumimoji="0" lang="en-US" sz="4000" b="1" i="0" u="none" strike="noStrike" kern="1200" cap="none" spc="0" normalizeH="0" baseline="0" noProof="0" dirty="0">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28" name="Rectangle: Folded Corner 27"/>
          <p:cNvSpPr/>
          <p:nvPr/>
        </p:nvSpPr>
        <p:spPr>
          <a:xfrm>
            <a:off x="7523921" y="1797050"/>
            <a:ext cx="3167361" cy="1532467"/>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vi-VN" sz="4000" b="1" i="0" u="none" strike="noStrike" kern="1200" cap="none" spc="0" normalizeH="0" baseline="0" noProof="0">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rPr>
              <a:t>4</a:t>
            </a:r>
            <a:endParaRPr kumimoji="0" lang="en-US" altLang="vi-VN" sz="4000" b="1" i="0" u="none" strike="noStrike" kern="1200" cap="none" spc="0" normalizeH="0" baseline="0" noProof="0" dirty="0">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25608" name="Rectangle 32"/>
          <p:cNvSpPr/>
          <p:nvPr/>
        </p:nvSpPr>
        <p:spPr>
          <a:xfrm rot="5600923">
            <a:off x="2829984" y="4993217"/>
            <a:ext cx="2438400" cy="251883"/>
          </a:xfrm>
          <a:prstGeom prst="rect">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pic>
        <p:nvPicPr>
          <p:cNvPr id="25610"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5611" name="Flowchart: Summing Junction 35"/>
          <p:cNvGrpSpPr/>
          <p:nvPr/>
        </p:nvGrpSpPr>
        <p:grpSpPr>
          <a:xfrm>
            <a:off x="4011084" y="4182533"/>
            <a:ext cx="184149" cy="177800"/>
            <a:chOff x="2527" y="2634"/>
            <a:chExt cx="115" cy="112"/>
          </a:xfrm>
        </p:grpSpPr>
        <p:pic>
          <p:nvPicPr>
            <p:cNvPr id="25618" name="Flowchart: Summing Junction 35"/>
            <p:cNvPicPr/>
            <p:nvPr/>
          </p:nvPicPr>
          <p:blipFill>
            <a:blip r:embed="rId9"/>
            <a:stretch>
              <a:fillRect/>
            </a:stretch>
          </p:blipFill>
          <p:spPr>
            <a:xfrm>
              <a:off x="2527" y="2634"/>
              <a:ext cx="115" cy="112"/>
            </a:xfrm>
            <a:prstGeom prst="rect">
              <a:avLst/>
            </a:prstGeom>
            <a:noFill/>
            <a:ln w="9525">
              <a:noFill/>
            </a:ln>
          </p:spPr>
        </p:pic>
        <p:sp>
          <p:nvSpPr>
            <p:cNvPr id="25619" name="Text Box 13"/>
            <p:cNvSpPr txBox="1"/>
            <p:nvPr/>
          </p:nvSpPr>
          <p:spPr>
            <a:xfrm>
              <a:off x="2550" y="2656"/>
              <a:ext cx="69" cy="69"/>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grpSp>
      <p:pic>
        <p:nvPicPr>
          <p:cNvPr id="25612"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5613"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5614" name="Picture 48"/>
          <p:cNvPicPr>
            <a:picLocks noChangeAspect="1"/>
          </p:cNvPicPr>
          <p:nvPr/>
        </p:nvPicPr>
        <p:blipFill>
          <a:blip r:embed="rId11"/>
          <a:stretch>
            <a:fillRect/>
          </a:stretch>
        </p:blipFill>
        <p:spPr>
          <a:xfrm>
            <a:off x="3048000" y="3429000"/>
            <a:ext cx="778933" cy="770467"/>
          </a:xfrm>
          <a:prstGeom prst="rect">
            <a:avLst/>
          </a:prstGeom>
          <a:noFill/>
          <a:ln w="9525">
            <a:noFill/>
          </a:ln>
        </p:spPr>
      </p:pic>
      <p:pic>
        <p:nvPicPr>
          <p:cNvPr id="25615" name="Picture 50"/>
          <p:cNvPicPr>
            <a:picLocks noChangeAspect="1"/>
          </p:cNvPicPr>
          <p:nvPr/>
        </p:nvPicPr>
        <p:blipFill>
          <a:blip r:embed="rId12"/>
          <a:stretch>
            <a:fillRect/>
          </a:stretch>
        </p:blipFill>
        <p:spPr>
          <a:xfrm flipH="1">
            <a:off x="4557184" y="3666067"/>
            <a:ext cx="882649" cy="842433"/>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2"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FFFFFF"/>
                </a:solidFill>
                <a:effectLst/>
                <a:uLnTx/>
                <a:uFillTx/>
                <a:latin typeface="Tahoma" panose="020B0604030504040204" pitchFamily="34" charset="0"/>
                <a:ea typeface="+mn-ea"/>
                <a:cs typeface="Tahoma" panose="020B0604030504040204" pitchFamily="34" charset="0"/>
              </a:rPr>
              <a:t>GO HOME</a:t>
            </a:r>
            <a:endParaRPr kumimoji="0" sz="2800" b="1" i="0" u="none" strike="noStrike" kern="120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3"/>
          <p:cNvPicPr>
            <a:picLocks noChangeAspect="1"/>
          </p:cNvPicPr>
          <p:nvPr/>
        </p:nvPicPr>
        <p:blipFill>
          <a:blip r:embed="rId4"/>
          <a:stretch>
            <a:fillRect/>
          </a:stretch>
        </p:blipFill>
        <p:spPr>
          <a:xfrm>
            <a:off x="5892800" y="-127000"/>
            <a:ext cx="1940984" cy="1858433"/>
          </a:xfrm>
          <a:prstGeom prst="rect">
            <a:avLst/>
          </a:prstGeom>
          <a:noFill/>
          <a:ln w="9525">
            <a:noFill/>
          </a:ln>
        </p:spPr>
      </p:pic>
      <p:pic>
        <p:nvPicPr>
          <p:cNvPr id="26627"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27167" y="3920067"/>
            <a:ext cx="1468967" cy="1329267"/>
          </a:xfrm>
          <a:prstGeom prst="foldedCorner">
            <a:avLst>
              <a:gd name="adj" fmla="val 16667"/>
            </a:avLst>
          </a:prstGeom>
          <a:solidFill>
            <a:schemeClr val="bg1"/>
          </a:solidFill>
          <a:ln w="12700">
            <a:noFill/>
          </a:ln>
        </p:spPr>
        <p:txBody>
          <a:bodyPr lIns="91440" tIns="45720" rIns="91440" bIns="45720" anchor="ctr" anchorCtr="0"/>
          <a:lstStyle/>
          <a:p>
            <a:pPr lvl="0" algn="ctr" defTabSz="685800">
              <a:defRPr/>
            </a:pPr>
            <a:r>
              <a:rPr lang="en-US" sz="1865" b="1">
                <a:solidFill>
                  <a:prstClr val="black"/>
                </a:solidFill>
                <a:latin typeface="Tahoma" panose="020B0604030504040204" pitchFamily="34" charset="0"/>
                <a:cs typeface="Tahoma" panose="020B0604030504040204" pitchFamily="34" charset="0"/>
              </a:rPr>
              <a:t>CHÚC MỪNG </a:t>
            </a:r>
            <a:endParaRPr lang="en-US" sz="1865" b="1" dirty="0">
              <a:solidFill>
                <a:prstClr val="black"/>
              </a:solidFill>
              <a:latin typeface="Tahoma" panose="020B0604030504040204" pitchFamily="34" charset="0"/>
              <a:ea typeface="Tahoma" panose="020B0604030504040204" pitchFamily="34" charset="0"/>
            </a:endParaRPr>
          </a:p>
        </p:txBody>
      </p:sp>
      <p:sp>
        <p:nvSpPr>
          <p:cNvPr id="27" name="Rectangle: Folded Corner 26"/>
          <p:cNvSpPr/>
          <p:nvPr/>
        </p:nvSpPr>
        <p:spPr>
          <a:xfrm>
            <a:off x="259784" y="381000"/>
            <a:ext cx="5321300" cy="1727200"/>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defTabSz="6858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0000"/>
                </a:solidFill>
                <a:effectLst/>
                <a:uLnTx/>
                <a:uFillTx/>
                <a:latin typeface="Times New Roman" panose="02020603050405020304" pitchFamily="18" charset="0"/>
                <a:ea typeface="Tahoma" panose="020B0604030504040204" pitchFamily="34" charset="0"/>
                <a:cs typeface="Times New Roman" panose="02020603050405020304" pitchFamily="18" charset="0"/>
              </a:rPr>
              <a:t>&gt;, &lt;,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rPr>
              <a:t>11 – 1 … 10 + 1</a:t>
            </a:r>
            <a:endParaRPr kumimoji="0" lang="en-US" sz="4000" b="1" i="0" u="none" strike="noStrike" kern="1200" cap="none" spc="0" normalizeH="0" baseline="0" noProof="0" dirty="0">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28" name="Rectangle: Folded Corner 27"/>
          <p:cNvSpPr/>
          <p:nvPr/>
        </p:nvSpPr>
        <p:spPr>
          <a:xfrm>
            <a:off x="6738716" y="1815466"/>
            <a:ext cx="4886767" cy="1503468"/>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vi-VN" sz="4000" b="1" i="0" u="none" strike="noStrike" kern="1200" cap="none" spc="0" normalizeH="0" baseline="0" noProof="0">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rPr>
              <a:t>11 – 1 </a:t>
            </a:r>
            <a:r>
              <a:rPr kumimoji="0" lang="en-US" altLang="vi-VN" sz="4000" b="1" i="0" u="none" strike="noStrike" kern="1200" cap="none" spc="0" normalizeH="0" baseline="0" noProof="0">
                <a:ln>
                  <a:noFill/>
                </a:ln>
                <a:solidFill>
                  <a:srgbClr val="FF0000"/>
                </a:solidFill>
                <a:effectLst/>
                <a:uLnTx/>
                <a:uFillTx/>
                <a:latin typeface="Times New Roman" panose="02020603050405020304" pitchFamily="18" charset="0"/>
                <a:ea typeface="Tahoma" panose="020B0604030504040204" pitchFamily="34" charset="0"/>
                <a:cs typeface="Times New Roman" panose="02020603050405020304" pitchFamily="18" charset="0"/>
              </a:rPr>
              <a:t>&lt;</a:t>
            </a:r>
            <a:r>
              <a:rPr kumimoji="0" lang="en-US" altLang="vi-VN" sz="4000" b="1" i="0" u="none" strike="noStrike" kern="1200" cap="none" spc="0" normalizeH="0" baseline="0" noProof="0">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rPr>
              <a:t> 10 + 1</a:t>
            </a:r>
            <a:endParaRPr kumimoji="0" lang="en-US" altLang="vi-VN" sz="4000" b="1" i="0" u="none" strike="noStrike" kern="1200" cap="none" spc="0" normalizeH="0" baseline="0" noProof="0" dirty="0">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26632" name="Rectangle 32"/>
          <p:cNvSpPr/>
          <p:nvPr/>
        </p:nvSpPr>
        <p:spPr>
          <a:xfrm rot="5600923">
            <a:off x="2829984" y="4993217"/>
            <a:ext cx="2438400" cy="251883"/>
          </a:xfrm>
          <a:prstGeom prst="rect">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pic>
        <p:nvPicPr>
          <p:cNvPr id="26634"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6635" name="Flowchart: Summing Junction 35"/>
          <p:cNvGrpSpPr/>
          <p:nvPr/>
        </p:nvGrpSpPr>
        <p:grpSpPr>
          <a:xfrm>
            <a:off x="4011084" y="4182533"/>
            <a:ext cx="184149" cy="177800"/>
            <a:chOff x="2527" y="2634"/>
            <a:chExt cx="115" cy="112"/>
          </a:xfrm>
        </p:grpSpPr>
        <p:pic>
          <p:nvPicPr>
            <p:cNvPr id="26642" name="Flowchart: Summing Junction 35"/>
            <p:cNvPicPr/>
            <p:nvPr/>
          </p:nvPicPr>
          <p:blipFill>
            <a:blip r:embed="rId9"/>
            <a:stretch>
              <a:fillRect/>
            </a:stretch>
          </p:blipFill>
          <p:spPr>
            <a:xfrm>
              <a:off x="2527" y="2634"/>
              <a:ext cx="115" cy="112"/>
            </a:xfrm>
            <a:prstGeom prst="rect">
              <a:avLst/>
            </a:prstGeom>
            <a:noFill/>
            <a:ln w="9525">
              <a:noFill/>
            </a:ln>
          </p:spPr>
        </p:pic>
        <p:sp>
          <p:nvSpPr>
            <p:cNvPr id="26643" name="Text Box 13"/>
            <p:cNvSpPr txBox="1"/>
            <p:nvPr/>
          </p:nvSpPr>
          <p:spPr>
            <a:xfrm>
              <a:off x="2550" y="2656"/>
              <a:ext cx="69" cy="69"/>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grpSp>
      <p:pic>
        <p:nvPicPr>
          <p:cNvPr id="26636"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6637"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6638" name="Picture 48"/>
          <p:cNvPicPr>
            <a:picLocks noChangeAspect="1"/>
          </p:cNvPicPr>
          <p:nvPr/>
        </p:nvPicPr>
        <p:blipFill>
          <a:blip r:embed="rId11"/>
          <a:stretch>
            <a:fillRect/>
          </a:stretch>
        </p:blipFill>
        <p:spPr>
          <a:xfrm>
            <a:off x="3009900" y="3437467"/>
            <a:ext cx="778933" cy="770467"/>
          </a:xfrm>
          <a:prstGeom prst="rect">
            <a:avLst/>
          </a:prstGeom>
          <a:noFill/>
          <a:ln w="9525">
            <a:noFill/>
          </a:ln>
        </p:spPr>
      </p:pic>
      <p:pic>
        <p:nvPicPr>
          <p:cNvPr id="26639" name="Picture 50"/>
          <p:cNvPicPr>
            <a:picLocks noChangeAspect="1"/>
          </p:cNvPicPr>
          <p:nvPr/>
        </p:nvPicPr>
        <p:blipFill>
          <a:blip r:embed="rId12"/>
          <a:stretch>
            <a:fillRect/>
          </a:stretch>
        </p:blipFill>
        <p:spPr>
          <a:xfrm flipH="1">
            <a:off x="4557184" y="3666067"/>
            <a:ext cx="882649" cy="842433"/>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3"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FFFFFF"/>
                </a:solidFill>
                <a:effectLst/>
                <a:uLnTx/>
                <a:uFillTx/>
                <a:latin typeface="Tahoma" panose="020B0604030504040204" pitchFamily="34" charset="0"/>
                <a:ea typeface="+mn-ea"/>
                <a:cs typeface="Tahoma" panose="020B0604030504040204" pitchFamily="34" charset="0"/>
              </a:rPr>
              <a:t>GO HOME</a:t>
            </a:r>
            <a:endParaRPr kumimoji="0" sz="2800" b="1" i="0" u="none" strike="noStrike" kern="120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3"/>
          <p:cNvPicPr>
            <a:picLocks noChangeAspect="1"/>
          </p:cNvPicPr>
          <p:nvPr/>
        </p:nvPicPr>
        <p:blipFill>
          <a:blip r:embed="rId4"/>
          <a:stretch>
            <a:fillRect/>
          </a:stretch>
        </p:blipFill>
        <p:spPr>
          <a:xfrm>
            <a:off x="5833533" y="-50800"/>
            <a:ext cx="1940984" cy="1858433"/>
          </a:xfrm>
          <a:prstGeom prst="rect">
            <a:avLst/>
          </a:prstGeom>
          <a:noFill/>
          <a:ln w="9525">
            <a:noFill/>
          </a:ln>
        </p:spPr>
      </p:pic>
      <p:pic>
        <p:nvPicPr>
          <p:cNvPr id="27651"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27167" y="3920067"/>
            <a:ext cx="1468967" cy="1329267"/>
          </a:xfrm>
          <a:prstGeom prst="foldedCorner">
            <a:avLst>
              <a:gd name="adj" fmla="val 16667"/>
            </a:avLst>
          </a:prstGeom>
          <a:solidFill>
            <a:schemeClr val="bg1"/>
          </a:solidFill>
          <a:ln w="12700">
            <a:noFill/>
          </a:ln>
        </p:spPr>
        <p:txBody>
          <a:bodyPr lIns="91440" tIns="45720" rIns="91440" bIns="45720" anchor="ctr" anchorCtr="0"/>
          <a:lstStyle/>
          <a:p>
            <a:pPr lvl="0" algn="ctr" defTabSz="685800">
              <a:defRPr/>
            </a:pPr>
            <a:r>
              <a:rPr lang="en-US" sz="1865" b="1">
                <a:solidFill>
                  <a:prstClr val="black"/>
                </a:solidFill>
                <a:latin typeface="Tahoma" panose="020B0604030504040204" pitchFamily="34" charset="0"/>
                <a:cs typeface="Tahoma" panose="020B0604030504040204" pitchFamily="34" charset="0"/>
              </a:rPr>
              <a:t>CHÚC MỪNG </a:t>
            </a:r>
            <a:endParaRPr lang="en-US" sz="1865" b="1" dirty="0">
              <a:solidFill>
                <a:prstClr val="black"/>
              </a:solidFill>
              <a:latin typeface="Tahoma" panose="020B0604030504040204" pitchFamily="34" charset="0"/>
              <a:ea typeface="Tahoma" panose="020B0604030504040204" pitchFamily="34" charset="0"/>
            </a:endParaRPr>
          </a:p>
        </p:txBody>
      </p:sp>
      <p:sp>
        <p:nvSpPr>
          <p:cNvPr id="27" name="Rectangle: Folded Corner 26"/>
          <p:cNvSpPr/>
          <p:nvPr/>
        </p:nvSpPr>
        <p:spPr>
          <a:xfrm>
            <a:off x="683684" y="381000"/>
            <a:ext cx="5149849" cy="1426633"/>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defTabSz="6858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0000"/>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mn-ea"/>
              </a:rPr>
              <a:t>&gt;, &lt; ,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mn-ea"/>
              </a:rPr>
              <a:t>7 + 4 … 5 + 6</a:t>
            </a:r>
            <a:endParaRPr kumimoji="0" sz="4000" b="1" i="0" u="none" strike="noStrike" kern="1200" cap="none" spc="0" normalizeH="0" baseline="0" noProof="0" dirty="0">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28" name="Rectangle: Folded Corner 27"/>
          <p:cNvSpPr/>
          <p:nvPr/>
        </p:nvSpPr>
        <p:spPr>
          <a:xfrm>
            <a:off x="6877877" y="1866073"/>
            <a:ext cx="4571173" cy="1483783"/>
          </a:xfrm>
          <a:prstGeom prst="foldedCorner">
            <a:avLst>
              <a:gd name="adj" fmla="val 16667"/>
            </a:avLst>
          </a:prstGeom>
          <a:solidFill>
            <a:schemeClr val="bg1">
              <a:alpha val="90195"/>
            </a:schemeClr>
          </a:solidFill>
          <a:ln w="12700">
            <a:noFill/>
          </a:ln>
        </p:spPr>
        <p:txBody>
          <a:bodyPr lIns="91440" tIns="45720" rIns="91440" bIns="45720" anchor="ctr" anchorCtr="0"/>
          <a:lstStyle/>
          <a:p>
            <a:pPr marR="0" lvl="0" algn="ctr" defTabSz="685800" rtl="0" eaLnBrk="1" fontAlgn="auto" latinLnBrk="0" hangingPunct="1">
              <a:lnSpc>
                <a:spcPct val="100000"/>
              </a:lnSpc>
              <a:spcBef>
                <a:spcPts val="0"/>
              </a:spcBef>
              <a:spcAft>
                <a:spcPts val="0"/>
              </a:spcAft>
              <a:buClrTx/>
              <a:buSzTx/>
              <a:tabLst/>
              <a:defRPr/>
            </a:pPr>
            <a:r>
              <a:rPr lang="en-US" altLang="vi-VN" sz="4000" b="1">
                <a:solidFill>
                  <a:srgbClr val="002060"/>
                </a:solidFill>
                <a:latin typeface="Times New Roman" panose="02020603050405020304" pitchFamily="18" charset="0"/>
                <a:ea typeface="Tahoma" panose="020B0604030504040204" pitchFamily="34" charset="0"/>
                <a:cs typeface="Times New Roman" panose="02020603050405020304" pitchFamily="18" charset="0"/>
              </a:rPr>
              <a:t>7 + 4 = 5 + 6</a:t>
            </a:r>
            <a:endParaRPr kumimoji="0" lang="en-US" altLang="vi-VN" sz="4000" b="1" i="0" u="none" strike="noStrike" kern="1200" cap="none" spc="0" normalizeH="0" baseline="0" noProof="0" dirty="0">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27656" name="Rectangle 32"/>
          <p:cNvSpPr/>
          <p:nvPr/>
        </p:nvSpPr>
        <p:spPr>
          <a:xfrm rot="5600923">
            <a:off x="3160184" y="4940300"/>
            <a:ext cx="1447800" cy="251884"/>
          </a:xfrm>
          <a:prstGeom prst="rect">
            <a:avLst/>
          </a:prstGeom>
          <a:blipFill rotWithShape="1">
            <a:blip r:embed="rId7"/>
          </a:blipFill>
          <a:ln w="12700">
            <a:noFill/>
          </a:ln>
        </p:spPr>
        <p:txBody>
          <a:bodyPr rot="10800000" vert="eaVert"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pic>
        <p:nvPicPr>
          <p:cNvPr id="27658"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7659" name="Flowchart: Summing Junction 35"/>
          <p:cNvGrpSpPr/>
          <p:nvPr/>
        </p:nvGrpSpPr>
        <p:grpSpPr>
          <a:xfrm>
            <a:off x="2590800" y="4944533"/>
            <a:ext cx="182033" cy="182033"/>
            <a:chOff x="1632" y="3114"/>
            <a:chExt cx="115" cy="115"/>
          </a:xfrm>
        </p:grpSpPr>
        <p:pic>
          <p:nvPicPr>
            <p:cNvPr id="27666" name="Flowchart: Summing Junction 35"/>
            <p:cNvPicPr/>
            <p:nvPr/>
          </p:nvPicPr>
          <p:blipFill>
            <a:blip r:embed="rId9"/>
            <a:stretch>
              <a:fillRect/>
            </a:stretch>
          </p:blipFill>
          <p:spPr>
            <a:xfrm>
              <a:off x="1632" y="3114"/>
              <a:ext cx="115" cy="115"/>
            </a:xfrm>
            <a:prstGeom prst="rect">
              <a:avLst/>
            </a:prstGeom>
            <a:noFill/>
            <a:ln w="9525">
              <a:noFill/>
            </a:ln>
          </p:spPr>
        </p:pic>
        <p:sp>
          <p:nvSpPr>
            <p:cNvPr id="27667" name="Text Box 13"/>
            <p:cNvSpPr txBox="1"/>
            <p:nvPr/>
          </p:nvSpPr>
          <p:spPr>
            <a:xfrm>
              <a:off x="1655" y="3138"/>
              <a:ext cx="69" cy="68"/>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grpSp>
      <p:pic>
        <p:nvPicPr>
          <p:cNvPr id="27660"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7661"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7662" name="Picture 48"/>
          <p:cNvPicPr>
            <a:picLocks noChangeAspect="1"/>
          </p:cNvPicPr>
          <p:nvPr/>
        </p:nvPicPr>
        <p:blipFill>
          <a:blip r:embed="rId11"/>
          <a:stretch>
            <a:fillRect/>
          </a:stretch>
        </p:blipFill>
        <p:spPr>
          <a:xfrm>
            <a:off x="1610784" y="4480984"/>
            <a:ext cx="778933" cy="768349"/>
          </a:xfrm>
          <a:prstGeom prst="rect">
            <a:avLst/>
          </a:prstGeom>
          <a:noFill/>
          <a:ln w="9525">
            <a:noFill/>
          </a:ln>
        </p:spPr>
      </p:pic>
      <p:pic>
        <p:nvPicPr>
          <p:cNvPr id="27663" name="Picture 50"/>
          <p:cNvPicPr>
            <a:picLocks noChangeAspect="1"/>
          </p:cNvPicPr>
          <p:nvPr/>
        </p:nvPicPr>
        <p:blipFill>
          <a:blip r:embed="rId12"/>
          <a:stretch>
            <a:fillRect/>
          </a:stretch>
        </p:blipFill>
        <p:spPr>
          <a:xfrm flipH="1">
            <a:off x="3018367" y="4614333"/>
            <a:ext cx="878417" cy="844551"/>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3"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FFFFFF"/>
                </a:solidFill>
                <a:effectLst/>
                <a:uLnTx/>
                <a:uFillTx/>
                <a:latin typeface="Tahoma" panose="020B0604030504040204" pitchFamily="34" charset="0"/>
                <a:ea typeface="+mn-ea"/>
                <a:cs typeface="Tahoma" panose="020B0604030504040204" pitchFamily="34" charset="0"/>
              </a:rPr>
              <a:t>GO HOME</a:t>
            </a:r>
            <a:endParaRPr kumimoji="0" sz="2800" b="1" i="0" u="none" strike="noStrike" kern="120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3"/>
          <p:cNvPicPr>
            <a:picLocks noChangeAspect="1"/>
          </p:cNvPicPr>
          <p:nvPr/>
        </p:nvPicPr>
        <p:blipFill>
          <a:blip r:embed="rId4"/>
          <a:stretch>
            <a:fillRect/>
          </a:stretch>
        </p:blipFill>
        <p:spPr>
          <a:xfrm>
            <a:off x="5833533" y="-50800"/>
            <a:ext cx="1940984" cy="1858433"/>
          </a:xfrm>
          <a:prstGeom prst="rect">
            <a:avLst/>
          </a:prstGeom>
          <a:noFill/>
          <a:ln w="9525">
            <a:noFill/>
          </a:ln>
        </p:spPr>
      </p:pic>
      <p:pic>
        <p:nvPicPr>
          <p:cNvPr id="28675"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27167" y="3920067"/>
            <a:ext cx="1468967" cy="1329267"/>
          </a:xfrm>
          <a:prstGeom prst="foldedCorner">
            <a:avLst>
              <a:gd name="adj" fmla="val 16667"/>
            </a:avLst>
          </a:prstGeom>
          <a:solidFill>
            <a:schemeClr val="bg1"/>
          </a:solidFill>
          <a:ln w="12700">
            <a:noFill/>
          </a:ln>
        </p:spPr>
        <p:txBody>
          <a:bodyPr lIns="91440" tIns="45720" rIns="91440" bIns="45720" anchor="ctr" anchorCtr="0"/>
          <a:lstStyle/>
          <a:p>
            <a:pPr lvl="0" algn="ctr" defTabSz="685800">
              <a:defRPr/>
            </a:pPr>
            <a:r>
              <a:rPr lang="en-US" sz="1865" b="1">
                <a:solidFill>
                  <a:prstClr val="black"/>
                </a:solidFill>
                <a:latin typeface="Tahoma" panose="020B0604030504040204" pitchFamily="34" charset="0"/>
                <a:cs typeface="Tahoma" panose="020B0604030504040204" pitchFamily="34" charset="0"/>
              </a:rPr>
              <a:t>CHÚC MỪNG </a:t>
            </a:r>
            <a:endParaRPr lang="en-US" sz="1865" b="1" dirty="0">
              <a:solidFill>
                <a:prstClr val="black"/>
              </a:solidFill>
              <a:latin typeface="Tahoma" panose="020B0604030504040204" pitchFamily="34" charset="0"/>
              <a:ea typeface="Tahoma" panose="020B0604030504040204" pitchFamily="34" charset="0"/>
            </a:endParaRPr>
          </a:p>
        </p:txBody>
      </p:sp>
      <p:sp>
        <p:nvSpPr>
          <p:cNvPr id="27" name="Rectangle: Folded Corner 26"/>
          <p:cNvSpPr/>
          <p:nvPr/>
        </p:nvSpPr>
        <p:spPr>
          <a:xfrm>
            <a:off x="508000" y="277284"/>
            <a:ext cx="4705901" cy="1727200"/>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mn-ea"/>
              </a:rPr>
              <a:t>13 – 5 = ?</a:t>
            </a:r>
            <a:endParaRPr kumimoji="0" lang="en-US" sz="4000" b="1" i="0" u="none" strike="noStrike" kern="1200" cap="none" spc="0" normalizeH="0" baseline="0" noProof="0" dirty="0">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sym typeface="+mn-ea"/>
            </a:endParaRPr>
          </a:p>
        </p:txBody>
      </p:sp>
      <p:sp>
        <p:nvSpPr>
          <p:cNvPr id="28" name="Rectangle: Folded Corner 27"/>
          <p:cNvSpPr/>
          <p:nvPr/>
        </p:nvSpPr>
        <p:spPr>
          <a:xfrm>
            <a:off x="7774517" y="2004484"/>
            <a:ext cx="2842343" cy="1329267"/>
          </a:xfrm>
          <a:prstGeom prst="foldedCorner">
            <a:avLst>
              <a:gd name="adj" fmla="val 16667"/>
            </a:avLst>
          </a:prstGeom>
          <a:solidFill>
            <a:schemeClr val="bg1">
              <a:alpha val="90195"/>
            </a:schemeClr>
          </a:solidFill>
          <a:ln w="12700">
            <a:noFill/>
          </a:ln>
        </p:spPr>
        <p:txBody>
          <a:bodyPr lIns="91440" tIns="45720" rIns="91440" bIns="45720" anchor="ctr" anchorCtr="0"/>
          <a:lstStyle/>
          <a:p>
            <a:pPr marR="0" lvl="0" algn="ctr" defTabSz="685800" rtl="0" eaLnBrk="1" fontAlgn="auto" latinLnBrk="0" hangingPunct="1">
              <a:lnSpc>
                <a:spcPct val="100000"/>
              </a:lnSpc>
              <a:spcBef>
                <a:spcPts val="0"/>
              </a:spcBef>
              <a:spcAft>
                <a:spcPts val="0"/>
              </a:spcAft>
              <a:buClrTx/>
              <a:buSzTx/>
              <a:tabLst/>
              <a:defRPr/>
            </a:pPr>
            <a:r>
              <a:rPr kumimoji="0" lang="en-US" altLang="vi-VN" sz="4000" b="1" i="0" u="none" strike="noStrike" kern="1200" cap="none" spc="0" normalizeH="0" baseline="0" noProof="0">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rPr>
              <a:t>8</a:t>
            </a:r>
            <a:endParaRPr kumimoji="0" lang="en-US" altLang="vi-VN" sz="4000" b="1" i="0" u="none" strike="noStrike" kern="1200" cap="none" spc="0" normalizeH="0" baseline="0" noProof="0" dirty="0">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28680" name="Rectangle 32"/>
          <p:cNvSpPr/>
          <p:nvPr/>
        </p:nvSpPr>
        <p:spPr>
          <a:xfrm rot="5600923">
            <a:off x="2829984" y="4993217"/>
            <a:ext cx="2438400" cy="251883"/>
          </a:xfrm>
          <a:prstGeom prst="rect">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UTM Avo" panose="02040603050506020204" pitchFamily="18" charset="0"/>
              <a:ea typeface="+mn-ea"/>
              <a:cs typeface="UTM Avo" panose="02040603050506020204" pitchFamily="18" charset="0"/>
            </a:endParaRPr>
          </a:p>
        </p:txBody>
      </p:sp>
      <p:pic>
        <p:nvPicPr>
          <p:cNvPr id="28682"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8683" name="Flowchart: Summing Junction 35"/>
          <p:cNvGrpSpPr/>
          <p:nvPr/>
        </p:nvGrpSpPr>
        <p:grpSpPr>
          <a:xfrm>
            <a:off x="4011084" y="4182533"/>
            <a:ext cx="184149" cy="177800"/>
            <a:chOff x="2527" y="2634"/>
            <a:chExt cx="115" cy="112"/>
          </a:xfrm>
        </p:grpSpPr>
        <p:pic>
          <p:nvPicPr>
            <p:cNvPr id="28690" name="Flowchart: Summing Junction 35"/>
            <p:cNvPicPr/>
            <p:nvPr/>
          </p:nvPicPr>
          <p:blipFill>
            <a:blip r:embed="rId9"/>
            <a:stretch>
              <a:fillRect/>
            </a:stretch>
          </p:blipFill>
          <p:spPr>
            <a:xfrm>
              <a:off x="2527" y="2634"/>
              <a:ext cx="115" cy="112"/>
            </a:xfrm>
            <a:prstGeom prst="rect">
              <a:avLst/>
            </a:prstGeom>
            <a:noFill/>
            <a:ln w="9525">
              <a:noFill/>
            </a:ln>
          </p:spPr>
        </p:pic>
        <p:sp>
          <p:nvSpPr>
            <p:cNvPr id="28691" name="Text Box 13"/>
            <p:cNvSpPr txBox="1"/>
            <p:nvPr/>
          </p:nvSpPr>
          <p:spPr>
            <a:xfrm>
              <a:off x="2550" y="2656"/>
              <a:ext cx="69" cy="69"/>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UTM Avo" panose="02040603050506020204" pitchFamily="18" charset="0"/>
                <a:ea typeface="+mn-ea"/>
                <a:cs typeface="UTM Avo" panose="02040603050506020204" pitchFamily="18" charset="0"/>
              </a:endParaRPr>
            </a:p>
          </p:txBody>
        </p:sp>
      </p:grpSp>
      <p:pic>
        <p:nvPicPr>
          <p:cNvPr id="28684"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8685"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8686" name="Picture 48"/>
          <p:cNvPicPr>
            <a:picLocks noChangeAspect="1"/>
          </p:cNvPicPr>
          <p:nvPr/>
        </p:nvPicPr>
        <p:blipFill>
          <a:blip r:embed="rId11"/>
          <a:stretch>
            <a:fillRect/>
          </a:stretch>
        </p:blipFill>
        <p:spPr>
          <a:xfrm>
            <a:off x="3048000" y="3429000"/>
            <a:ext cx="778933" cy="770467"/>
          </a:xfrm>
          <a:prstGeom prst="rect">
            <a:avLst/>
          </a:prstGeom>
          <a:noFill/>
          <a:ln w="9525">
            <a:noFill/>
          </a:ln>
        </p:spPr>
      </p:pic>
      <p:pic>
        <p:nvPicPr>
          <p:cNvPr id="28687" name="Picture 50"/>
          <p:cNvPicPr>
            <a:picLocks noChangeAspect="1"/>
          </p:cNvPicPr>
          <p:nvPr/>
        </p:nvPicPr>
        <p:blipFill>
          <a:blip r:embed="rId12"/>
          <a:stretch>
            <a:fillRect/>
          </a:stretch>
        </p:blipFill>
        <p:spPr>
          <a:xfrm flipH="1">
            <a:off x="4557184" y="3666067"/>
            <a:ext cx="882649" cy="842433"/>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3"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FFFFFF"/>
                </a:solidFill>
                <a:effectLst/>
                <a:uLnTx/>
                <a:uFillTx/>
                <a:latin typeface="Tahoma" panose="020B0604030504040204" pitchFamily="34" charset="0"/>
                <a:ea typeface="+mn-ea"/>
                <a:cs typeface="Tahoma" panose="020B0604030504040204" pitchFamily="34" charset="0"/>
              </a:rPr>
              <a:t>GO HOME</a:t>
            </a:r>
            <a:endParaRPr kumimoji="0" sz="2800" b="1" i="0" u="none" strike="noStrike" kern="120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picture containing text, stationary, businesscard, envelope&#10;&#10;Description automatically generated">
            <a:extLst>
              <a:ext uri="{FF2B5EF4-FFF2-40B4-BE49-F238E27FC236}">
                <a16:creationId xmlns:a16="http://schemas.microsoft.com/office/drawing/2014/main" id="{87A3A668-6BF6-4EC7-AE35-EE6C537CCC8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E3981C53-8814-43F2-8023-C76BB30D78BE}"/>
              </a:ext>
            </a:extLst>
          </p:cNvPr>
          <p:cNvSpPr txBox="1"/>
          <p:nvPr/>
        </p:nvSpPr>
        <p:spPr>
          <a:xfrm>
            <a:off x="2345635" y="1752517"/>
            <a:ext cx="8248419" cy="830997"/>
          </a:xfrm>
          <a:prstGeom prst="rect">
            <a:avLst/>
          </a:prstGeom>
          <a:noFill/>
        </p:spPr>
        <p:txBody>
          <a:bodyPr wrap="square" rtlCol="0">
            <a:spAutoFit/>
          </a:bodyPr>
          <a:lstStyle/>
          <a:p>
            <a:pPr algn="ctr"/>
            <a:r>
              <a:rPr lang="en-US" sz="2400" b="1">
                <a:solidFill>
                  <a:srgbClr val="0070C0"/>
                </a:solidFill>
                <a:latin typeface="Times New Roman" panose="02020603050405020304" pitchFamily="18" charset="0"/>
                <a:cs typeface="Times New Roman" panose="02020603050405020304" pitchFamily="18" charset="0"/>
              </a:rPr>
              <a:t>CHỦ ĐỀ 2: PHÉP CỘNG, PHÉP TRỪ </a:t>
            </a:r>
          </a:p>
          <a:p>
            <a:pPr algn="ctr"/>
            <a:r>
              <a:rPr lang="en-US" sz="2400" b="1">
                <a:solidFill>
                  <a:srgbClr val="0070C0"/>
                </a:solidFill>
                <a:latin typeface="Times New Roman" panose="02020603050405020304" pitchFamily="18" charset="0"/>
                <a:cs typeface="Times New Roman" panose="02020603050405020304" pitchFamily="18" charset="0"/>
              </a:rPr>
              <a:t>TRONG PHẠM VI 20   </a:t>
            </a:r>
            <a:endParaRPr lang="en-US" sz="2400" b="1" dirty="0">
              <a:solidFill>
                <a:srgbClr val="0070C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FAED010B-3CC2-4171-B50C-5C8EF7C686AB}"/>
              </a:ext>
            </a:extLst>
          </p:cNvPr>
          <p:cNvSpPr txBox="1"/>
          <p:nvPr/>
        </p:nvSpPr>
        <p:spPr>
          <a:xfrm>
            <a:off x="3140768" y="3098077"/>
            <a:ext cx="6686957" cy="1754326"/>
          </a:xfrm>
          <a:prstGeom prst="rect">
            <a:avLst/>
          </a:prstGeom>
          <a:noFill/>
        </p:spPr>
        <p:txBody>
          <a:bodyPr wrap="square" rtlCol="0">
            <a:spAutoFit/>
          </a:bodyPr>
          <a:lstStyle/>
          <a:p>
            <a:pPr algn="ctr"/>
            <a:r>
              <a:rPr lang="en-US" sz="3600" b="1" err="1">
                <a:solidFill>
                  <a:srgbClr val="FF0066"/>
                </a:solidFill>
                <a:latin typeface="Times New Roman" panose="02020603050405020304" pitchFamily="18" charset="0"/>
                <a:cs typeface="Times New Roman" panose="02020603050405020304" pitchFamily="18" charset="0"/>
              </a:rPr>
              <a:t>Bài</a:t>
            </a:r>
            <a:r>
              <a:rPr lang="en-US" sz="3600" b="1">
                <a:solidFill>
                  <a:srgbClr val="FF0066"/>
                </a:solidFill>
                <a:latin typeface="Times New Roman" panose="02020603050405020304" pitchFamily="18" charset="0"/>
                <a:cs typeface="Times New Roman" panose="02020603050405020304" pitchFamily="18" charset="0"/>
              </a:rPr>
              <a:t> </a:t>
            </a:r>
            <a:r>
              <a:rPr lang="en-US" sz="3600" b="1" smtClean="0">
                <a:solidFill>
                  <a:srgbClr val="FF0066"/>
                </a:solidFill>
                <a:latin typeface="Times New Roman" panose="02020603050405020304" pitchFamily="18" charset="0"/>
                <a:cs typeface="Times New Roman" panose="02020603050405020304" pitchFamily="18" charset="0"/>
              </a:rPr>
              <a:t>11: </a:t>
            </a:r>
            <a:r>
              <a:rPr lang="en-US" sz="3600" b="1" dirty="0" err="1">
                <a:solidFill>
                  <a:srgbClr val="FF0066"/>
                </a:solidFill>
                <a:latin typeface="Times New Roman" panose="02020603050405020304" pitchFamily="18" charset="0"/>
                <a:cs typeface="Times New Roman" panose="02020603050405020304" pitchFamily="18" charset="0"/>
              </a:rPr>
              <a:t>Phép</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trừ</a:t>
            </a:r>
            <a:r>
              <a:rPr lang="en-US" sz="3600" b="1" dirty="0">
                <a:solidFill>
                  <a:srgbClr val="FF0066"/>
                </a:solidFill>
                <a:latin typeface="Times New Roman" panose="02020603050405020304" pitchFamily="18" charset="0"/>
                <a:cs typeface="Times New Roman" panose="02020603050405020304" pitchFamily="18" charset="0"/>
              </a:rPr>
              <a:t> (qua 10</a:t>
            </a:r>
            <a:r>
              <a:rPr lang="en-US" sz="3600" b="1">
                <a:solidFill>
                  <a:srgbClr val="FF0066"/>
                </a:solidFill>
                <a:latin typeface="Times New Roman" panose="02020603050405020304" pitchFamily="18" charset="0"/>
                <a:cs typeface="Times New Roman" panose="02020603050405020304" pitchFamily="18" charset="0"/>
              </a:rPr>
              <a:t>) </a:t>
            </a:r>
          </a:p>
          <a:p>
            <a:pPr algn="ctr"/>
            <a:r>
              <a:rPr lang="en-US" sz="3600" b="1">
                <a:solidFill>
                  <a:srgbClr val="FF0066"/>
                </a:solidFill>
                <a:latin typeface="Times New Roman" panose="02020603050405020304" pitchFamily="18" charset="0"/>
                <a:cs typeface="Times New Roman" panose="02020603050405020304" pitchFamily="18" charset="0"/>
              </a:rPr>
              <a:t>trong </a:t>
            </a:r>
            <a:r>
              <a:rPr lang="en-US" sz="3600" b="1" dirty="0" err="1">
                <a:solidFill>
                  <a:srgbClr val="FF0066"/>
                </a:solidFill>
                <a:latin typeface="Times New Roman" panose="02020603050405020304" pitchFamily="18" charset="0"/>
                <a:cs typeface="Times New Roman" panose="02020603050405020304" pitchFamily="18" charset="0"/>
              </a:rPr>
              <a:t>phạm</a:t>
            </a:r>
            <a:r>
              <a:rPr lang="en-US" sz="3600" b="1" dirty="0">
                <a:solidFill>
                  <a:srgbClr val="FF0066"/>
                </a:solidFill>
                <a:latin typeface="Times New Roman" panose="02020603050405020304" pitchFamily="18" charset="0"/>
                <a:cs typeface="Times New Roman" panose="02020603050405020304" pitchFamily="18" charset="0"/>
              </a:rPr>
              <a:t> vi </a:t>
            </a:r>
            <a:r>
              <a:rPr lang="en-US" sz="3600" b="1">
                <a:solidFill>
                  <a:srgbClr val="FF0066"/>
                </a:solidFill>
                <a:latin typeface="Times New Roman" panose="02020603050405020304" pitchFamily="18" charset="0"/>
                <a:cs typeface="Times New Roman" panose="02020603050405020304" pitchFamily="18" charset="0"/>
              </a:rPr>
              <a:t>20 </a:t>
            </a:r>
          </a:p>
          <a:p>
            <a:pPr algn="ctr"/>
            <a:r>
              <a:rPr lang="en-US" sz="3600" b="1">
                <a:solidFill>
                  <a:srgbClr val="FF0066"/>
                </a:solidFill>
                <a:latin typeface="Times New Roman" panose="02020603050405020304" pitchFamily="18" charset="0"/>
                <a:cs typeface="Times New Roman" panose="02020603050405020304" pitchFamily="18" charset="0"/>
              </a:rPr>
              <a:t>(</a:t>
            </a:r>
            <a:r>
              <a:rPr lang="en-US" sz="3600" b="1" dirty="0" err="1">
                <a:solidFill>
                  <a:srgbClr val="FF0066"/>
                </a:solidFill>
                <a:latin typeface="Times New Roman" panose="02020603050405020304" pitchFamily="18" charset="0"/>
                <a:cs typeface="Times New Roman" panose="02020603050405020304" pitchFamily="18" charset="0"/>
              </a:rPr>
              <a:t>Tiết</a:t>
            </a:r>
            <a:r>
              <a:rPr lang="en-US" sz="3600" b="1" dirty="0">
                <a:solidFill>
                  <a:srgbClr val="FF0066"/>
                </a:solidFill>
                <a:latin typeface="Times New Roman" panose="02020603050405020304" pitchFamily="18" charset="0"/>
                <a:cs typeface="Times New Roman" panose="02020603050405020304" pitchFamily="18" charset="0"/>
              </a:rPr>
              <a:t> 2)</a:t>
            </a:r>
          </a:p>
        </p:txBody>
      </p:sp>
    </p:spTree>
    <p:extLst>
      <p:ext uri="{BB962C8B-B14F-4D97-AF65-F5344CB8AC3E}">
        <p14:creationId xmlns:p14="http://schemas.microsoft.com/office/powerpoint/2010/main" val="3345884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55769" y="2898902"/>
            <a:ext cx="501119" cy="448915"/>
          </a:xfrm>
          <a:prstGeom prst="rect">
            <a:avLst/>
          </a:prstGeom>
        </p:spPr>
      </p:pic>
      <p:sp>
        <p:nvSpPr>
          <p:cNvPr id="10" name="TextBox 9"/>
          <p:cNvSpPr txBox="1"/>
          <p:nvPr/>
        </p:nvSpPr>
        <p:spPr>
          <a:xfrm>
            <a:off x="4452734" y="2217918"/>
            <a:ext cx="4104860" cy="584775"/>
          </a:xfrm>
          <a:prstGeom prst="rect">
            <a:avLst/>
          </a:prstGeom>
          <a:noFill/>
        </p:spPr>
        <p:txBody>
          <a:bodyPr wrap="square" rtlCol="0">
            <a:spAutoFit/>
          </a:bodyPr>
          <a:lstStyle/>
          <a:p>
            <a:r>
              <a:rPr lang="en-US" sz="3200" b="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YÊU CẦU CẦN ĐẠT</a:t>
            </a:r>
            <a:endParaRPr lang="en-US" sz="32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11" name="TextBox 10"/>
          <p:cNvSpPr txBox="1"/>
          <p:nvPr/>
        </p:nvSpPr>
        <p:spPr>
          <a:xfrm>
            <a:off x="3556888" y="2780512"/>
            <a:ext cx="5762603" cy="830997"/>
          </a:xfrm>
          <a:prstGeom prst="rect">
            <a:avLst/>
          </a:prstGeom>
          <a:noFill/>
        </p:spPr>
        <p:txBody>
          <a:bodyPr wrap="square" rtlCol="0">
            <a:spAutoFit/>
          </a:bodyPr>
          <a:lstStyle/>
          <a:p>
            <a:r>
              <a:rPr lang="en-US" sz="2400" b="1">
                <a:solidFill>
                  <a:srgbClr val="002060"/>
                </a:solidFill>
                <a:latin typeface="Times New Roman" panose="02020603050405020304" pitchFamily="18" charset="0"/>
                <a:cs typeface="Times New Roman" panose="02020603050405020304" pitchFamily="18" charset="0"/>
              </a:rPr>
              <a:t>Biết cách tính nhẩm phép trừ </a:t>
            </a:r>
            <a:r>
              <a:rPr lang="en-US" sz="2400" b="1" dirty="0">
                <a:solidFill>
                  <a:srgbClr val="002060"/>
                </a:solidFill>
                <a:latin typeface="Times New Roman" panose="02020603050405020304" pitchFamily="18" charset="0"/>
                <a:cs typeface="Times New Roman" panose="02020603050405020304" pitchFamily="18" charset="0"/>
              </a:rPr>
              <a:t>(qua 10</a:t>
            </a:r>
            <a:r>
              <a:rPr lang="en-US" sz="2400" b="1">
                <a:solidFill>
                  <a:srgbClr val="002060"/>
                </a:solidFill>
                <a:latin typeface="Times New Roman" panose="02020603050405020304" pitchFamily="18" charset="0"/>
                <a:cs typeface="Times New Roman" panose="02020603050405020304" pitchFamily="18" charset="0"/>
              </a:rPr>
              <a:t>) trong phạm vi 20.</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3556888" y="3643200"/>
            <a:ext cx="5467039" cy="830997"/>
          </a:xfrm>
          <a:prstGeom prst="rect">
            <a:avLst/>
          </a:prstGeom>
          <a:noFill/>
        </p:spPr>
        <p:txBody>
          <a:bodyPr wrap="square" rtlCol="0">
            <a:spAutoFit/>
          </a:bodyPr>
          <a:lstStyle/>
          <a:p>
            <a:r>
              <a:rPr lang="en-US" sz="2400" b="1">
                <a:solidFill>
                  <a:srgbClr val="00B050"/>
                </a:solidFill>
                <a:latin typeface="Times New Roman" panose="02020603050405020304" pitchFamily="18" charset="0"/>
                <a:cs typeface="Times New Roman" panose="02020603050405020304" pitchFamily="18" charset="0"/>
              </a:rPr>
              <a:t>Thực hiện được các phép trừ dạng 12,13 trừ đi một số.</a:t>
            </a:r>
            <a:endParaRPr lang="en-US" sz="2400" b="1" dirty="0">
              <a:solidFill>
                <a:srgbClr val="00B05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3485918" y="4439672"/>
            <a:ext cx="5966195" cy="830997"/>
          </a:xfrm>
          <a:prstGeom prst="rect">
            <a:avLst/>
          </a:prstGeom>
          <a:noFill/>
        </p:spPr>
        <p:txBody>
          <a:bodyPr wrap="square" rtlCol="0">
            <a:spAutoFit/>
          </a:bodyPr>
          <a:lstStyle/>
          <a:p>
            <a:r>
              <a:rPr lang="en-US" sz="2400" b="1">
                <a:solidFill>
                  <a:srgbClr val="FF0000"/>
                </a:solidFill>
                <a:latin typeface="Times New Roman" panose="02020603050405020304" pitchFamily="18" charset="0"/>
                <a:cs typeface="Times New Roman" panose="02020603050405020304" pitchFamily="18" charset="0"/>
              </a:rPr>
              <a:t>Giải và trình bày được bài giải liên quan đến phép trừ (qua 10) trong phạm vi 20.</a:t>
            </a:r>
            <a:endParaRPr lang="en-US" sz="2400" b="1" dirty="0">
              <a:solidFill>
                <a:srgbClr val="FF0000"/>
              </a:solidFill>
              <a:latin typeface="Times New Roman" panose="02020603050405020304" pitchFamily="18" charset="0"/>
              <a:cs typeface="Times New Roman" panose="02020603050405020304" pitchFamily="18" charset="0"/>
            </a:endParaRPr>
          </a:p>
        </p:txBody>
      </p:sp>
      <p:pic>
        <p:nvPicPr>
          <p:cNvPr id="14" name="图片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10764" y="3608276"/>
            <a:ext cx="501119" cy="448915"/>
          </a:xfrm>
          <a:prstGeom prst="rect">
            <a:avLst/>
          </a:prstGeom>
        </p:spPr>
      </p:pic>
      <p:pic>
        <p:nvPicPr>
          <p:cNvPr id="15" name="图片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10764" y="4429421"/>
            <a:ext cx="501119" cy="448915"/>
          </a:xfrm>
          <a:prstGeom prst="rect">
            <a:avLst/>
          </a:prstGeom>
        </p:spPr>
      </p:pic>
    </p:spTree>
    <p:extLst>
      <p:ext uri="{BB962C8B-B14F-4D97-AF65-F5344CB8AC3E}">
        <p14:creationId xmlns:p14="http://schemas.microsoft.com/office/powerpoint/2010/main" val="20959711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iterate type="lt">
                                    <p:tmPct val="0"/>
                                  </p:iterate>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par>
                                <p:cTn id="12" presetID="8" presetClass="emph" presetSubtype="0" repeatCount="indefinite" fill="hold" nodeType="withEffect">
                                  <p:stCondLst>
                                    <p:cond delay="0"/>
                                  </p:stCondLst>
                                  <p:childTnLst>
                                    <p:animRot by="21600000">
                                      <p:cBhvr>
                                        <p:cTn id="13" dur="2000" fill="hold"/>
                                        <p:tgtEl>
                                          <p:spTgt spid="3"/>
                                        </p:tgtEl>
                                        <p:attrNameLst>
                                          <p:attrName>r</p:attrName>
                                        </p:attrNameLst>
                                      </p:cBhvr>
                                    </p:animRot>
                                  </p:childTnLst>
                                </p:cTn>
                              </p:par>
                              <p:par>
                                <p:cTn id="14" presetID="22" presetClass="entr" presetSubtype="8"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8" presetClass="emph" presetSubtype="0" repeatCount="indefinite" fill="hold" nodeType="withEffect">
                                  <p:stCondLst>
                                    <p:cond delay="0"/>
                                  </p:stCondLst>
                                  <p:childTnLst>
                                    <p:animRot by="21600000">
                                      <p:cBhvr>
                                        <p:cTn id="22" dur="2000" fill="hold"/>
                                        <p:tgtEl>
                                          <p:spTgt spid="14"/>
                                        </p:tgtEl>
                                        <p:attrNameLst>
                                          <p:attrName>r</p:attrName>
                                        </p:attrNameLst>
                                      </p:cBhvr>
                                    </p:animRot>
                                  </p:childTnLst>
                                </p:cTn>
                              </p:par>
                              <p:par>
                                <p:cTn id="23" presetID="22" presetClass="entr" presetSubtype="8"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par>
                                <p:cTn id="30" presetID="8" presetClass="emph" presetSubtype="0" repeatCount="indefinite" fill="hold" nodeType="withEffect">
                                  <p:stCondLst>
                                    <p:cond delay="0"/>
                                  </p:stCondLst>
                                  <p:childTnLst>
                                    <p:animRot by="21600000">
                                      <p:cBhvr>
                                        <p:cTn id="31" dur="2000" fill="hold"/>
                                        <p:tgtEl>
                                          <p:spTgt spid="15"/>
                                        </p:tgtEl>
                                        <p:attrNameLst>
                                          <p:attrName>r</p:attrName>
                                        </p:attrNameLst>
                                      </p:cBhvr>
                                    </p:animRot>
                                  </p:childTnLst>
                                </p:cTn>
                              </p:par>
                              <p:par>
                                <p:cTn id="32" presetID="22" presetClass="entr" presetSubtype="8"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left)">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75&quot;/&gt;&lt;/object&gt;&lt;object type=&quot;3&quot; unique_id=&quot;10004&quot;&gt;&lt;property id=&quot;20148&quot; value=&quot;5&quot;/&gt;&lt;property id=&quot;20300&quot; value=&quot;Slide 2&quot;/&gt;&lt;property id=&quot;20307&quot; value=&quot;298&quot;/&gt;&lt;/object&gt;&lt;object type=&quot;3&quot; unique_id=&quot;10005&quot;&gt;&lt;property id=&quot;20148&quot; value=&quot;5&quot;/&gt;&lt;property id=&quot;20300&quot; value=&quot;Slide 3&quot;/&gt;&lt;property id=&quot;20307&quot; value=&quot;299&quot;/&gt;&lt;/object&gt;&lt;object type=&quot;3&quot; unique_id=&quot;10006&quot;&gt;&lt;property id=&quot;20148&quot; value=&quot;5&quot;/&gt;&lt;property id=&quot;20300&quot; value=&quot;Slide 4&quot;/&gt;&lt;property id=&quot;20307&quot; value=&quot;300&quot;/&gt;&lt;/object&gt;&lt;object type=&quot;3&quot; unique_id=&quot;10007&quot;&gt;&lt;property id=&quot;20148&quot; value=&quot;5&quot;/&gt;&lt;property id=&quot;20300&quot; value=&quot;Slide 5&quot;/&gt;&lt;property id=&quot;20307&quot; value=&quot;301&quot;/&gt;&lt;/object&gt;&lt;object type=&quot;3&quot; unique_id=&quot;10008&quot;&gt;&lt;property id=&quot;20148&quot; value=&quot;5&quot;/&gt;&lt;property id=&quot;20300&quot; value=&quot;Slide 6&quot;/&gt;&lt;property id=&quot;20307&quot; value=&quot;302&quot;/&gt;&lt;/object&gt;&lt;object type=&quot;3&quot; unique_id=&quot;10009&quot;&gt;&lt;property id=&quot;20148&quot; value=&quot;5&quot;/&gt;&lt;property id=&quot;20300&quot; value=&quot;Slide 7&quot;/&gt;&lt;property id=&quot;20307&quot; value=&quot;303&quot;/&gt;&lt;/object&gt;&lt;object type=&quot;3&quot; unique_id=&quot;10010&quot;&gt;&lt;property id=&quot;20148&quot; value=&quot;5&quot;/&gt;&lt;property id=&quot;20300&quot; value=&quot;Slide 8&quot;/&gt;&lt;property id=&quot;20307&quot; value=&quot;276&quot;/&gt;&lt;/object&gt;&lt;object type=&quot;3&quot; unique_id=&quot;10011&quot;&gt;&lt;property id=&quot;20148&quot; value=&quot;5&quot;/&gt;&lt;property id=&quot;20300&quot; value=&quot;Slide 9&quot;/&gt;&lt;property id=&quot;20307&quot; value=&quot;274&quot;/&gt;&lt;/object&gt;&lt;object type=&quot;3&quot; unique_id=&quot;10012&quot;&gt;&lt;property id=&quot;20148&quot; value=&quot;5&quot;/&gt;&lt;property id=&quot;20300&quot; value=&quot;Slide 10&quot;/&gt;&lt;property id=&quot;20307&quot; value=&quot;259&quot;/&gt;&lt;/object&gt;&lt;object type=&quot;3&quot; unique_id=&quot;10013&quot;&gt;&lt;property id=&quot;20148&quot; value=&quot;5&quot;/&gt;&lt;property id=&quot;20300&quot; value=&quot;Slide 11&quot;/&gt;&lt;property id=&quot;20307&quot; value=&quot;271&quot;/&gt;&lt;/object&gt;&lt;object type=&quot;3&quot; unique_id=&quot;10014&quot;&gt;&lt;property id=&quot;20148&quot; value=&quot;5&quot;/&gt;&lt;property id=&quot;20300&quot; value=&quot;Slide 12&quot;/&gt;&lt;property id=&quot;20307&quot; value=&quot;272&quot;/&gt;&lt;/object&gt;&lt;object type=&quot;3&quot; unique_id=&quot;10015&quot;&gt;&lt;property id=&quot;20148&quot; value=&quot;5&quot;/&gt;&lt;property id=&quot;20300&quot; value=&quot;Slide 13&quot;/&gt;&lt;property id=&quot;20307&quot; value=&quot;270&quot;/&gt;&lt;/object&gt;&lt;object type=&quot;3&quot; unique_id=&quot;10016&quot;&gt;&lt;property id=&quot;20148&quot; value=&quot;5&quot;/&gt;&lt;property id=&quot;20300&quot; value=&quot;Slide 14&quot;/&gt;&lt;property id=&quot;20307&quot; value=&quot;273&quot;/&gt;&lt;/object&gt;&lt;object type=&quot;3&quot; unique_id=&quot;10017&quot;&gt;&lt;property id=&quot;20148&quot; value=&quot;5&quot;/&gt;&lt;property id=&quot;20300&quot; value=&quot;Slide 15&quot;/&gt;&lt;property id=&quot;20307&quot; value=&quot;3267&quot;/&gt;&lt;/object&gt;&lt;object type=&quot;3&quot; unique_id=&quot;10018&quot;&gt;&lt;property id=&quot;20148&quot; value=&quot;5&quot;/&gt;&lt;property id=&quot;20300&quot; value=&quot;Slide 16&quot;/&gt;&lt;property id=&quot;20307&quot; value=&quot;269&quot;/&gt;&lt;/object&gt;&lt;/object&gt;&lt;object type=&quot;8&quot; unique_id=&quot;10036&quot;&gt;&lt;/object&gt;&lt;/object&gt;&lt;/database&gt;"/>
  <p:tag name="MMPROD_NEXTUNIQUEID" val="10009"/>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ags/tag3.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8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1868</TotalTime>
  <Words>560</Words>
  <Application>Microsoft Office PowerPoint</Application>
  <PresentationFormat>Widescreen</PresentationFormat>
  <Paragraphs>150</Paragraphs>
  <Slides>16</Slides>
  <Notes>6</Notes>
  <HiddenSlides>0</HiddenSlides>
  <MMClips>0</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16</vt:i4>
      </vt:variant>
    </vt:vector>
  </HeadingPairs>
  <TitlesOfParts>
    <vt:vector size="34" baseType="lpstr">
      <vt:lpstr>微软雅黑</vt:lpstr>
      <vt:lpstr>SimSun</vt:lpstr>
      <vt:lpstr>SimSun</vt:lpstr>
      <vt:lpstr>.Vn3DH</vt:lpstr>
      <vt:lpstr>Arial</vt:lpstr>
      <vt:lpstr>Arial-Rounded</vt:lpstr>
      <vt:lpstr>Calibri</vt:lpstr>
      <vt:lpstr>Calibri Light</vt:lpstr>
      <vt:lpstr>等线</vt:lpstr>
      <vt:lpstr>HP001 4 hàng</vt:lpstr>
      <vt:lpstr>ITC Avant Garde Std Bk</vt:lpstr>
      <vt:lpstr>Ravie</vt:lpstr>
      <vt:lpstr>Tahoma</vt:lpstr>
      <vt:lpstr>Times New Roman</vt:lpstr>
      <vt:lpstr>UTM Avo</vt:lpstr>
      <vt:lpstr>Office Theme</vt:lpstr>
      <vt:lpstr>2_Office Theme</vt:lpstr>
      <vt:lpstr>8_Office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DELL</cp:lastModifiedBy>
  <cp:revision>78</cp:revision>
  <dcterms:created xsi:type="dcterms:W3CDTF">2021-05-28T09:26:39Z</dcterms:created>
  <dcterms:modified xsi:type="dcterms:W3CDTF">2021-10-13T09:34:14Z</dcterms:modified>
</cp:coreProperties>
</file>