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4" r:id="rId3"/>
    <p:sldMasterId id="2147483679" r:id="rId4"/>
    <p:sldMasterId id="2147483685" r:id="rId5"/>
  </p:sldMasterIdLst>
  <p:notesMasterIdLst>
    <p:notesMasterId r:id="rId38"/>
  </p:notesMasterIdLst>
  <p:sldIdLst>
    <p:sldId id="327" r:id="rId6"/>
    <p:sldId id="326" r:id="rId7"/>
    <p:sldId id="332" r:id="rId8"/>
    <p:sldId id="299" r:id="rId9"/>
    <p:sldId id="328" r:id="rId10"/>
    <p:sldId id="300" r:id="rId11"/>
    <p:sldId id="302" r:id="rId12"/>
    <p:sldId id="333" r:id="rId13"/>
    <p:sldId id="310" r:id="rId14"/>
    <p:sldId id="311" r:id="rId15"/>
    <p:sldId id="259" r:id="rId16"/>
    <p:sldId id="329" r:id="rId17"/>
    <p:sldId id="313" r:id="rId18"/>
    <p:sldId id="312" r:id="rId19"/>
    <p:sldId id="315" r:id="rId20"/>
    <p:sldId id="316" r:id="rId21"/>
    <p:sldId id="288" r:id="rId22"/>
    <p:sldId id="282" r:id="rId23"/>
    <p:sldId id="317" r:id="rId24"/>
    <p:sldId id="335" r:id="rId25"/>
    <p:sldId id="320" r:id="rId26"/>
    <p:sldId id="318" r:id="rId27"/>
    <p:sldId id="319" r:id="rId28"/>
    <p:sldId id="256" r:id="rId29"/>
    <p:sldId id="334" r:id="rId30"/>
    <p:sldId id="268" r:id="rId31"/>
    <p:sldId id="321" r:id="rId32"/>
    <p:sldId id="296" r:id="rId33"/>
    <p:sldId id="324" r:id="rId34"/>
    <p:sldId id="323" r:id="rId35"/>
    <p:sldId id="307" r:id="rId36"/>
    <p:sldId id="286" r:id="rId37"/>
  </p:sldIdLst>
  <p:sldSz cx="12192000" cy="6858000"/>
  <p:notesSz cx="6858000" cy="9144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6A0"/>
    <a:srgbClr val="D9FAD2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63" autoAdjust="0"/>
    <p:restoredTop sz="94660"/>
  </p:normalViewPr>
  <p:slideViewPr>
    <p:cSldViewPr snapToGrid="0">
      <p:cViewPr varScale="1">
        <p:scale>
          <a:sx n="81" d="100"/>
          <a:sy n="81" d="100"/>
        </p:scale>
        <p:origin x="39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329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506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754642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44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36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9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697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68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47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60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73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09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36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90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95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20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15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82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9698734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73187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4995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B7474-AC18-4462-9967-766FB798D0E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9A019-0009-41E6-843E-D66C74BC76A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2503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9183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389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8315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3978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9635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684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17080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0321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85870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8871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592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6194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6413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305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2567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7915E4-294D-47C6-92EF-14FF6E02DA30}"/>
              </a:ext>
            </a:extLst>
          </p:cNvPr>
          <p:cNvSpPr txBox="1"/>
          <p:nvPr userDrawn="1"/>
        </p:nvSpPr>
        <p:spPr>
          <a:xfrm>
            <a:off x="9625379" y="36047"/>
            <a:ext cx="27278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Hương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Thảo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- tranthao121004@gmail.com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446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A41FA2-96D2-421A-92D2-5C661B5D4033}"/>
              </a:ext>
            </a:extLst>
          </p:cNvPr>
          <p:cNvSpPr txBox="1"/>
          <p:nvPr userDrawn="1"/>
        </p:nvSpPr>
        <p:spPr>
          <a:xfrm>
            <a:off x="9625379" y="36047"/>
            <a:ext cx="27278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313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9DC340-D03C-4EA0-970C-2B421F53AF53}"/>
              </a:ext>
            </a:extLst>
          </p:cNvPr>
          <p:cNvSpPr txBox="1"/>
          <p:nvPr userDrawn="1"/>
        </p:nvSpPr>
        <p:spPr>
          <a:xfrm>
            <a:off x="9607795" y="6611779"/>
            <a:ext cx="27278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Hương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Thảo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- tranthao121004@gmail.com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8445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2.wdp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microsoft.com/office/2007/relationships/hdphoto" Target="../media/hdphoto14.wdp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6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2.wdp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microsoft.com/office/2007/relationships/hdphoto" Target="../media/hdphoto18.wdp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microsoft.com/office/2007/relationships/hdphoto" Target="../media/hdphoto17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68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8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FF22907E-6F77-4638-9006-F423A7FD7A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297369"/>
            <a:ext cx="10985500" cy="5945702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EF94911-2904-4FA2-9D44-68338F8AC92D}"/>
              </a:ext>
            </a:extLst>
          </p:cNvPr>
          <p:cNvSpPr txBox="1">
            <a:spLocks/>
          </p:cNvSpPr>
          <p:nvPr/>
        </p:nvSpPr>
        <p:spPr>
          <a:xfrm>
            <a:off x="2571750" y="2566670"/>
            <a:ext cx="7461250" cy="2053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 defTabSz="457200" fontAlgn="base">
              <a:lnSpc>
                <a:spcPct val="100000"/>
              </a:lnSpc>
              <a:buNone/>
              <a:defRPr/>
            </a:pPr>
            <a:r>
              <a:rPr lang="en-US" altLang="zh-CN" sz="47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Chào</a:t>
            </a:r>
            <a:r>
              <a:rPr lang="en-US" altLang="zh-CN" sz="47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7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mừng</a:t>
            </a:r>
            <a:r>
              <a:rPr lang="en-US" altLang="zh-CN" sz="47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7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các</a:t>
            </a:r>
            <a:r>
              <a:rPr lang="en-US" altLang="zh-CN" sz="47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 con </a:t>
            </a:r>
          </a:p>
          <a:p>
            <a:pPr marL="457200" lvl="1" indent="0" algn="ctr" defTabSz="457200" fontAlgn="base">
              <a:lnSpc>
                <a:spcPct val="100000"/>
              </a:lnSpc>
              <a:buNone/>
              <a:defRPr/>
            </a:pPr>
            <a:r>
              <a:rPr lang="en-US" altLang="zh-CN" sz="47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đến</a:t>
            </a:r>
            <a:r>
              <a:rPr lang="en-US" altLang="zh-CN" sz="47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7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với</a:t>
            </a:r>
            <a:r>
              <a:rPr lang="en-US" altLang="zh-CN" sz="47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7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tiết</a:t>
            </a:r>
            <a:r>
              <a:rPr lang="en-US" altLang="zh-CN" sz="47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7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Tiếng</a:t>
            </a:r>
            <a:r>
              <a:rPr lang="en-US" altLang="zh-CN" sz="47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7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Việt</a:t>
            </a:r>
            <a:endParaRPr lang="en-US" altLang="zh-CN" sz="47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j-lt"/>
              <a:ea typeface="字魂17号-萌趣果冻体"/>
              <a:cs typeface="+mj-lt"/>
              <a:sym typeface="+mn-ea"/>
            </a:endParaRPr>
          </a:p>
          <a:p>
            <a:pPr marL="457200" lvl="1" indent="0" algn="ctr" defTabSz="457200" fontAlgn="base">
              <a:lnSpc>
                <a:spcPct val="100000"/>
              </a:lnSpc>
              <a:buNone/>
              <a:defRPr/>
            </a:pPr>
            <a:endParaRPr lang="en-US" sz="1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133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756130" y="817503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11: CÁI </a:t>
            </a:r>
            <a:r>
              <a:rPr lang="en-US" sz="3200" b="1">
                <a:solidFill>
                  <a:srgbClr val="FF66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TRỐNG </a:t>
            </a:r>
            <a:r>
              <a:rPr lang="en-US" sz="3200" b="1" smtClean="0">
                <a:solidFill>
                  <a:srgbClr val="FF66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TRƯỜNG </a:t>
            </a:r>
            <a:r>
              <a:rPr lang="en-US" sz="3200" b="1" dirty="0">
                <a:solidFill>
                  <a:srgbClr val="FF66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45368" y="1955267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98350" y="1896346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8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28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8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Tùng!Tùng!Tùng!Tùng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756130" y="2476271"/>
            <a:ext cx="7441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877008" y="3734800"/>
            <a:ext cx="15897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276060" y="2435175"/>
            <a:ext cx="12427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929870" y="2879503"/>
            <a:ext cx="18648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9079665" y="267888"/>
            <a:ext cx="3338015" cy="1940706"/>
            <a:chOff x="242986" y="532128"/>
            <a:chExt cx="3338015" cy="194070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94070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82168" y="1253397"/>
              <a:ext cx="2527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70C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200" b="1" dirty="0">
                  <a:solidFill>
                    <a:srgbClr val="0070C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lang="en-US" sz="3200" b="1" dirty="0">
                  <a:solidFill>
                    <a:srgbClr val="0070C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endParaRPr lang="en-US" sz="3200" b="1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8686751" y="5901177"/>
            <a:ext cx="1556584" cy="280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1614455" y="2045936"/>
            <a:ext cx="502313" cy="493847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1402779" y="4162420"/>
            <a:ext cx="643430" cy="47033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22" name="Oval 21"/>
          <p:cNvSpPr/>
          <p:nvPr/>
        </p:nvSpPr>
        <p:spPr>
          <a:xfrm>
            <a:off x="6138629" y="2022419"/>
            <a:ext cx="611510" cy="564396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6012631" y="4138904"/>
            <a:ext cx="737508" cy="51521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3416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7" grpId="0" animBg="1"/>
      <p:bldP spid="18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-381582"/>
            <a:ext cx="10097970" cy="714457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45" y="823985"/>
            <a:ext cx="4123385" cy="60340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702786" y="1167571"/>
            <a:ext cx="4064000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3600" b="1" dirty="0">
              <a:solidFill>
                <a:srgbClr val="FF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3098" y="1873331"/>
            <a:ext cx="2411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3600" b="1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endParaRPr lang="en-US" sz="3600" b="1" dirty="0">
              <a:solidFill>
                <a:srgbClr val="0070C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21435" y="2465897"/>
            <a:ext cx="222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3600" b="1" dirty="0">
              <a:solidFill>
                <a:srgbClr val="0070C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3098" y="3052354"/>
            <a:ext cx="2978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3600" b="1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endParaRPr lang="en-US" sz="3600" b="1" dirty="0">
              <a:solidFill>
                <a:srgbClr val="0070C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23241" y="3732417"/>
            <a:ext cx="3242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sz="3600" b="1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lang="en-US" sz="3600" b="1" dirty="0">
              <a:solidFill>
                <a:srgbClr val="0070C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2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6163945" y="1252855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im</a:t>
            </a: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Nghiêng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Chắc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Kìa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bừng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4203499" y="121192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3926630" y="169805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804406" y="219814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530978" y="260061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435900" y="359001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397800" y="407102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769150" y="451747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692950" y="506099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9217025" y="115675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766126" y="166566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9602307" y="217777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9294285" y="25883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9413526" y="351476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0442789" y="403009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9293225" y="44701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9699232" y="49446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603" y="2600613"/>
            <a:ext cx="115834" cy="4694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078" y="5072298"/>
            <a:ext cx="115834" cy="4694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3963" y="2600612"/>
            <a:ext cx="115834" cy="46943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4226" y="4957563"/>
            <a:ext cx="115834" cy="4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4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14431"/>
            <a:ext cx="11170508" cy="732973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7250662" y="1968709"/>
            <a:ext cx="5903114" cy="48892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3339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b="1" dirty="0">
              <a:solidFill>
                <a:srgbClr val="FF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4935" y="501475"/>
            <a:ext cx="9525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sz="4000" i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4000" i="1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i="1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4000" i="1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4000" i="1" dirty="0">
                <a:ea typeface="Arial-Rounded" panose="020B0500000000000000" pitchFamily="34" charset="0"/>
                <a:cs typeface="Arial-Rounded" panose="020B0500000000000000" pitchFamily="34" charset="0"/>
              </a:rPr>
              <a:t>?”</a:t>
            </a: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4000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4000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4000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4000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4000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r>
              <a:rPr lang="en-US" sz="4000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i="1" dirty="0">
              <a:solidFill>
                <a:srgbClr val="0070C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i="1" dirty="0"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sz="4000" i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4000" i="1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4000" i="1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000" i="1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4000" i="1" dirty="0">
                <a:ea typeface="Arial-Rounded" panose="020B0500000000000000" pitchFamily="34" charset="0"/>
                <a:cs typeface="Arial-Rounded" panose="020B0500000000000000" pitchFamily="34" charset="0"/>
              </a:rPr>
              <a:t> !”</a:t>
            </a: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4000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4000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4000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4000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r>
              <a:rPr lang="en-US" sz="4000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4000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i="1" dirty="0">
              <a:solidFill>
                <a:srgbClr val="0070C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i="1" dirty="0"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000" i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4000" i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4000" i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4000" i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669551" y="4413351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930643" y="4508355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249450" y="4508354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516535" y="4508354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98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756130" y="817503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11: CÁI </a:t>
            </a:r>
            <a:r>
              <a:rPr lang="en-US" sz="3200" b="1">
                <a:solidFill>
                  <a:srgbClr val="FF66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TRỐNG </a:t>
            </a:r>
            <a:r>
              <a:rPr lang="en-US" sz="3200" b="1" smtClean="0">
                <a:solidFill>
                  <a:srgbClr val="FF66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TRƯỜNG </a:t>
            </a:r>
            <a:r>
              <a:rPr lang="en-US" sz="3200" b="1" dirty="0">
                <a:solidFill>
                  <a:srgbClr val="FF66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45368" y="1955267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71871" y="1928230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8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28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8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Tùng!Tùng!Tùng!Tùng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9079665" y="267888"/>
            <a:ext cx="3338015" cy="1940706"/>
            <a:chOff x="242986" y="532128"/>
            <a:chExt cx="3338015" cy="194070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94070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82168" y="1253397"/>
              <a:ext cx="2527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70C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200" b="1" dirty="0">
                  <a:solidFill>
                    <a:srgbClr val="0070C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lang="en-US" sz="3200" b="1" dirty="0">
                  <a:solidFill>
                    <a:srgbClr val="0070C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endParaRPr lang="en-US" sz="3200" b="1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669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0272" y="624433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1035351" y="5417367"/>
            <a:ext cx="4460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altLang="zh-CN" sz="3200" b="1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altLang="zh-CN" sz="3200" b="1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zh-CN" sz="3200" b="1" i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altLang="zh-CN" sz="3200" b="1" i="1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zh-CN" sz="3200" b="1" i="1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altLang="zh-CN" sz="3200" b="1" i="1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zh-CN" sz="3200" b="1" i="1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altLang="zh-CN" sz="3200" b="1" i="1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altLang="zh-CN" sz="3200" b="1" i="1" dirty="0"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200" i="1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063999" y="475121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300" b="1" dirty="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300" b="1" dirty="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300" b="1" dirty="0">
              <a:solidFill>
                <a:schemeClr val="bg1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99" y="1398854"/>
            <a:ext cx="3332982" cy="3332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9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409" y="611751"/>
            <a:ext cx="3177048" cy="4713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7495144" y="5465551"/>
            <a:ext cx="4460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altLang="zh-CN" sz="3200" b="1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zh-CN" sz="3200" b="1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altLang="zh-CN" sz="3200" b="1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): </a:t>
            </a:r>
            <a:r>
              <a:rPr lang="en-US" altLang="zh-CN" sz="3200" b="1" i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altLang="zh-CN" sz="3200" b="1" i="1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khung</a:t>
            </a:r>
            <a:r>
              <a:rPr lang="en-US" altLang="zh-CN" sz="3200" b="1" i="1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altLang="zh-CN" sz="3200" b="1" i="1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3200" b="1" i="1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altLang="zh-CN" sz="3200" b="1" i="1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lang="en-US" altLang="zh-CN" sz="3200" b="1" i="1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altLang="zh-CN" sz="3200" b="1" i="1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altLang="zh-CN" sz="3200" b="1" i="1" dirty="0"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200" i="1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4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0272" y="624433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2807" t="21189" r="48246" b="33119"/>
          <a:stretch/>
        </p:blipFill>
        <p:spPr>
          <a:xfrm>
            <a:off x="689810" y="1110855"/>
            <a:ext cx="5293895" cy="4700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577262" y="917276"/>
            <a:ext cx="49530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altLang="zh-CN" sz="3200" b="1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altLang="zh-CN" sz="3200" b="1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just"/>
            <a:r>
              <a:rPr lang="en-US" sz="3600" b="1" i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Ồn</a:t>
            </a:r>
            <a:r>
              <a:rPr lang="en-US" sz="3600" b="1" i="1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3600" b="1" i="1" dirty="0"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i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i="1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náo</a:t>
            </a:r>
            <a:r>
              <a:rPr lang="en-US" sz="3600" b="1" i="1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b="1" i="1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b="1" i="1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3600" b="1" i="1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3600" b="1" i="1" dirty="0"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5400" b="1" i="1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6577262" y="2848189"/>
            <a:ext cx="4989095" cy="2818625"/>
          </a:xfrm>
          <a:prstGeom prst="wedgeRoundRectCallout">
            <a:avLst>
              <a:gd name="adj1" fmla="val 59890"/>
              <a:gd name="adj2" fmla="val 88697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902106" y="3013928"/>
            <a:ext cx="4953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3200" b="1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altLang="zh-CN" sz="3200" b="1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3200" b="1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zh-CN" sz="3200" b="1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3200" b="1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altLang="zh-CN" sz="3200" b="1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altLang="zh-CN" sz="3200" b="1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3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739684" y="3879116"/>
            <a:ext cx="4628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zh-CN" sz="36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altLang="zh-CN" sz="36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altLang="zh-CN" sz="36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altLang="zh-CN" sz="36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altLang="zh-CN" sz="36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6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náo</a:t>
            </a:r>
            <a:r>
              <a:rPr lang="en-US" altLang="zh-CN" sz="36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nhiệt</a:t>
            </a:r>
            <a:r>
              <a:rPr lang="en-US" altLang="zh-CN" sz="36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621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64" y="117229"/>
            <a:ext cx="10543131" cy="5969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6366" y="3200682"/>
            <a:ext cx="11203016" cy="13060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7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14" y="245541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62529" y="5795015"/>
            <a:ext cx="8396048" cy="9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68" y="-175129"/>
            <a:ext cx="8887145" cy="7311309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8569" y="2135733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5400" b="1" spc="800" dirty="0" err="1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5400" b="1" spc="800" dirty="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5400" b="1" spc="800" dirty="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zh-CN" altLang="en-US" sz="5400" b="1" spc="800" dirty="0">
              <a:solidFill>
                <a:schemeClr val="bg1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3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-2" y="0"/>
            <a:ext cx="13034456" cy="7138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775705" y="1073860"/>
            <a:ext cx="4501222" cy="578414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0" y="240853"/>
            <a:ext cx="89996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53209" y="1001080"/>
            <a:ext cx="89996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6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1, 2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-2" y="1741609"/>
            <a:ext cx="11486148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53208" y="2742688"/>
            <a:ext cx="8999621" cy="21118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6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ái</a:t>
            </a:r>
            <a:r>
              <a:rPr lang="en-US" sz="36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6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3600" b="1" dirty="0">
              <a:solidFill>
                <a:srgbClr val="C0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6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36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endParaRPr lang="en-US" sz="3600" b="1" dirty="0">
              <a:solidFill>
                <a:srgbClr val="C0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36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lang="en-US" sz="36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321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375167" y="1532115"/>
            <a:ext cx="94815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8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Khởi động</a:t>
            </a:r>
          </a:p>
        </p:txBody>
      </p:sp>
      <p:pic>
        <p:nvPicPr>
          <p:cNvPr id="10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0" t="4741"/>
          <a:stretch/>
        </p:blipFill>
        <p:spPr>
          <a:xfrm>
            <a:off x="7117001" y="3081377"/>
            <a:ext cx="3929641" cy="3352918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0" t="2371" b="22251"/>
          <a:stretch/>
        </p:blipFill>
        <p:spPr>
          <a:xfrm>
            <a:off x="8403789" y="3191926"/>
            <a:ext cx="2452897" cy="2653133"/>
          </a:xfrm>
          <a:prstGeom prst="rect">
            <a:avLst/>
          </a:prstGeom>
        </p:spPr>
      </p:pic>
      <p:pic>
        <p:nvPicPr>
          <p:cNvPr id="12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504749" y="789281"/>
            <a:ext cx="2001416" cy="2292096"/>
          </a:xfrm>
          <a:prstGeom prst="rect">
            <a:avLst/>
          </a:prstGeom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1375167" y="789281"/>
            <a:ext cx="1962912" cy="229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3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2AB5016-0027-4AC3-ADC6-EBB8A3CD3405}"/>
              </a:ext>
            </a:extLst>
          </p:cNvPr>
          <p:cNvSpPr txBox="1"/>
          <p:nvPr/>
        </p:nvSpPr>
        <p:spPr>
          <a:xfrm>
            <a:off x="730346" y="297223"/>
            <a:ext cx="1028034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Tiếng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trống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trường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khổ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cuối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báo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hiệu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điều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B4C43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2283BE-2848-4282-85E3-A5B35C6A1339}"/>
              </a:ext>
            </a:extLst>
          </p:cNvPr>
          <p:cNvSpPr txBox="1"/>
          <p:nvPr/>
        </p:nvSpPr>
        <p:spPr>
          <a:xfrm>
            <a:off x="935950" y="2751513"/>
            <a:ext cx="83900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Tiếng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trống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báo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hiệu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err="1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một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B4C43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</a:t>
            </a:r>
            <a:r>
              <a:rPr kumimoji="0" lang="en-US" sz="4800" b="0" i="0" u="none" strike="noStrike" kern="1200" cap="none" spc="0" normalizeH="0" baseline="0" noProof="0" smtClean="0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ăm </a:t>
            </a:r>
            <a:r>
              <a:rPr kumimoji="0" lang="en-US" sz="4800" b="0" i="0" u="none" strike="noStrike" kern="1200" cap="none" spc="0" normalizeH="0" baseline="0" noProof="0" err="1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học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smtClean="0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mới.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B4C43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B4C43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121BBA-2442-43E4-958D-43564312298D}"/>
              </a:ext>
            </a:extLst>
          </p:cNvPr>
          <p:cNvGrpSpPr/>
          <p:nvPr/>
        </p:nvGrpSpPr>
        <p:grpSpPr>
          <a:xfrm>
            <a:off x="8228677" y="3917272"/>
            <a:ext cx="3277034" cy="2123663"/>
            <a:chOff x="729586" y="2676545"/>
            <a:chExt cx="5164771" cy="2214147"/>
          </a:xfrm>
        </p:grpSpPr>
        <p:pic>
          <p:nvPicPr>
            <p:cNvPr id="15" name="Picture 2" descr="20210409090849_wm_shs-tieng-viet-2-tap-1">
              <a:extLst>
                <a:ext uri="{FF2B5EF4-FFF2-40B4-BE49-F238E27FC236}">
                  <a16:creationId xmlns:a16="http://schemas.microsoft.com/office/drawing/2014/main" id="{443B11C9-D9FD-42CF-95BB-5EE91340FB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68" r="42050" b="58821"/>
            <a:stretch/>
          </p:blipFill>
          <p:spPr bwMode="auto">
            <a:xfrm>
              <a:off x="729586" y="2676545"/>
              <a:ext cx="3458796" cy="213548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20210409090849_wm_shs-tieng-viet-2-tap-1">
              <a:extLst>
                <a:ext uri="{FF2B5EF4-FFF2-40B4-BE49-F238E27FC236}">
                  <a16:creationId xmlns:a16="http://schemas.microsoft.com/office/drawing/2014/main" id="{1FFF48D8-8F0C-4E26-AC0E-81CD75554B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02" t="17874" r="43" b="56715"/>
            <a:stretch/>
          </p:blipFill>
          <p:spPr bwMode="auto">
            <a:xfrm>
              <a:off x="4906296" y="2755203"/>
              <a:ext cx="988061" cy="213548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1391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9861" l="78" r="99688">
                        <a14:foregroundMark x1="59453" y1="32917" x2="70625" y2="77083"/>
                        <a14:foregroundMark x1="78594" y1="66667" x2="85625" y2="83056"/>
                        <a14:foregroundMark x1="95703" y1="3750" x2="99219" y2="95278"/>
                        <a14:foregroundMark x1="76406" y1="14444" x2="86094" y2="16944"/>
                        <a14:backgroundMark x1="1250" y1="2778" x2="938" y2="65556"/>
                        <a14:backgroundMark x1="938" y1="65556" x2="53125" y2="66111"/>
                        <a14:backgroundMark x1="53125" y1="66111" x2="52812" y2="3056"/>
                        <a14:backgroundMark x1="52812" y1="3056" x2="1563" y2="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3923"/>
            <a:ext cx="10668000" cy="5888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85069" l="2000" r="32375">
                        <a14:foregroundMark x1="27625" y1="18924" x2="24625" y2="32118"/>
                        <a14:foregroundMark x1="28625" y1="18056" x2="28750" y2="23438"/>
                        <a14:foregroundMark x1="26125" y1="17708" x2="29625" y2="27083"/>
                        <a14:foregroundMark x1="28250" y1="17535" x2="31125" y2="16319"/>
                        <a14:foregroundMark x1="31125" y1="16319" x2="30500" y2="27431"/>
                        <a14:foregroundMark x1="30500" y1="27431" x2="25750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42" t="15673" r="68021" b="-6433"/>
          <a:stretch/>
        </p:blipFill>
        <p:spPr>
          <a:xfrm>
            <a:off x="-448176" y="2042222"/>
            <a:ext cx="3126205" cy="622433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05852" y="185624"/>
            <a:ext cx="123042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678029" y="1593043"/>
            <a:ext cx="5158281" cy="3636683"/>
            <a:chOff x="2678029" y="1593043"/>
            <a:chExt cx="4997617" cy="3636683"/>
          </a:xfrm>
        </p:grpSpPr>
        <p:sp>
          <p:nvSpPr>
            <p:cNvPr id="5" name="Rounded Rectangle 4"/>
            <p:cNvSpPr/>
            <p:nvPr/>
          </p:nvSpPr>
          <p:spPr>
            <a:xfrm>
              <a:off x="2678029" y="1593043"/>
              <a:ext cx="4997617" cy="3636683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12168" y="2257222"/>
              <a:ext cx="444366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4000" dirty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4000" dirty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hả</a:t>
              </a:r>
              <a:r>
                <a:rPr lang="en-US" sz="4000" dirty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endParaRPr lang="en-US" sz="4000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4000" dirty="0" err="1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4000" dirty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4000" dirty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4000" dirty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4000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4000" dirty="0" err="1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Bọn</a:t>
              </a:r>
              <a:r>
                <a:rPr lang="en-US" sz="4000" dirty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4000" dirty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4000" dirty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endParaRPr lang="en-US" sz="4000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4000" dirty="0" err="1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4000" dirty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lang="en-US" sz="4000" dirty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4000" dirty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ve</a:t>
              </a:r>
              <a:endParaRPr lang="en-US" sz="4000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66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22807" t="21189" r="48246" b="33119"/>
          <a:stretch/>
        </p:blipFill>
        <p:spPr>
          <a:xfrm>
            <a:off x="0" y="2958361"/>
            <a:ext cx="4607066" cy="4090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 flipH="1">
            <a:off x="538151" y="-3480"/>
            <a:ext cx="11570840" cy="672164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903621" y="202529"/>
            <a:ext cx="9205370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059665" y="1133693"/>
            <a:ext cx="3649823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6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903621" y="1799534"/>
            <a:ext cx="98658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304162" y="2249387"/>
            <a:ext cx="5000044" cy="21118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36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3600" b="1" dirty="0">
              <a:solidFill>
                <a:srgbClr val="C0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6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36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6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8972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559" y="0"/>
            <a:ext cx="1249255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486912" y="203113"/>
            <a:ext cx="5416330" cy="6392779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6486912" y="529611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2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2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486912" y="2181726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Tx/>
              <a:buChar char="-"/>
            </a:pPr>
            <a:r>
              <a:rPr lang="en-US" sz="3200" i="1" dirty="0" err="1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Gợi</a:t>
            </a:r>
            <a:r>
              <a:rPr lang="en-US" sz="3200" i="1" dirty="0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ý: </a:t>
            </a:r>
          </a:p>
          <a:p>
            <a:pPr algn="just"/>
            <a:r>
              <a:rPr lang="en-US" sz="3200" i="1" dirty="0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200" i="1" dirty="0" err="1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i="1" dirty="0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xứng</a:t>
            </a:r>
            <a:r>
              <a:rPr lang="en-US" sz="3200" i="1" dirty="0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hô</a:t>
            </a:r>
            <a:endParaRPr lang="en-US" sz="3200" i="1" dirty="0">
              <a:solidFill>
                <a:schemeClr val="tx1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i="1" dirty="0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200" i="1" dirty="0" err="1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Coi</a:t>
            </a:r>
            <a:r>
              <a:rPr lang="en-US" sz="3200" i="1" dirty="0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200" i="1" dirty="0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i="1" dirty="0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i="1" dirty="0" err="1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i="1" dirty="0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599207" y="4106557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32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2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n-US" sz="32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sz="32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2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32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gũi</a:t>
            </a:r>
            <a:r>
              <a:rPr lang="en-US" sz="32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964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315188"/>
            <a:ext cx="7184576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đọc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lại</a:t>
            </a:r>
            <a:endParaRPr lang="zh-CN" alt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2637170" y="165011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trống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trường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D07333-4BBE-424A-848C-796B6A08CEFF}"/>
              </a:ext>
            </a:extLst>
          </p:cNvPr>
          <p:cNvGrpSpPr/>
          <p:nvPr/>
        </p:nvGrpSpPr>
        <p:grpSpPr>
          <a:xfrm>
            <a:off x="1012042" y="1069062"/>
            <a:ext cx="10713909" cy="5952829"/>
            <a:chOff x="620121" y="720045"/>
            <a:chExt cx="6985792" cy="595282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E3505E-05A4-4F39-B578-47F4B540A91B}"/>
                </a:ext>
              </a:extLst>
            </p:cNvPr>
            <p:cNvSpPr txBox="1"/>
            <p:nvPr/>
          </p:nvSpPr>
          <p:spPr>
            <a:xfrm>
              <a:off x="620121" y="720046"/>
              <a:ext cx="2713989" cy="2610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Cái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trống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trường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Mùa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hè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cũng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nghỉ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Suốt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ba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tháng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liền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Trống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nằm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ngẫm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nghĩ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730415-95E6-4280-AE89-E726A1F927AA}"/>
                </a:ext>
              </a:extLst>
            </p:cNvPr>
            <p:cNvSpPr txBox="1"/>
            <p:nvPr/>
          </p:nvSpPr>
          <p:spPr>
            <a:xfrm>
              <a:off x="646279" y="3432868"/>
              <a:ext cx="3362920" cy="2610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Buồn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không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hả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trống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những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ngày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hè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Bọn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mình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đi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vắng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còn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tiếng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ve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?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04C761-AAEE-43CF-AB74-26073F990035}"/>
                </a:ext>
              </a:extLst>
            </p:cNvPr>
            <p:cNvSpPr txBox="1"/>
            <p:nvPr/>
          </p:nvSpPr>
          <p:spPr>
            <a:xfrm>
              <a:off x="3559641" y="3348887"/>
              <a:ext cx="4046272" cy="3323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Kìa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trống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đang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gọi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Tùng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!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Tùng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!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Tùng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!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Tùng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!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mới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Giọng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vang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tưng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bừng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(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Thanh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Hào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 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52A313-4F1D-489E-A925-2EF59B8FD834}"/>
                </a:ext>
              </a:extLst>
            </p:cNvPr>
            <p:cNvSpPr txBox="1"/>
            <p:nvPr/>
          </p:nvSpPr>
          <p:spPr>
            <a:xfrm>
              <a:off x="3528389" y="720045"/>
              <a:ext cx="3362920" cy="2610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Cái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trống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lặng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im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Nghiêng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đầu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trên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giá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Chắc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thấy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chúng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em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mừng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vui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quá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!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B3CBAC1-846B-4BE5-9732-5EC61051C429}"/>
              </a:ext>
            </a:extLst>
          </p:cNvPr>
          <p:cNvSpPr/>
          <p:nvPr/>
        </p:nvSpPr>
        <p:spPr>
          <a:xfrm>
            <a:off x="461638" y="1227117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51E6581-4436-4391-AD53-E149755D629D}"/>
              </a:ext>
            </a:extLst>
          </p:cNvPr>
          <p:cNvSpPr/>
          <p:nvPr/>
        </p:nvSpPr>
        <p:spPr>
          <a:xfrm>
            <a:off x="563998" y="3940229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15D799F-23E9-4FB4-A484-82182261E3E7}"/>
              </a:ext>
            </a:extLst>
          </p:cNvPr>
          <p:cNvSpPr/>
          <p:nvPr/>
        </p:nvSpPr>
        <p:spPr>
          <a:xfrm>
            <a:off x="5019560" y="1256410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89268CF-EDE6-4D8A-9523-07CEEB0DF4A5}"/>
              </a:ext>
            </a:extLst>
          </p:cNvPr>
          <p:cNvSpPr/>
          <p:nvPr/>
        </p:nvSpPr>
        <p:spPr>
          <a:xfrm>
            <a:off x="5082920" y="3867253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5535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theo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văn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bản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2961" y="592353"/>
            <a:ext cx="11909039" cy="104637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30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0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0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0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0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0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0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0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0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0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0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0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0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0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0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" name="AutoShape 2" descr="Album - Ảnh Chim Hoạt Hình - Free Transparent PNG Clipart Images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78778"/>
            <a:ext cx="12192000" cy="74471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085" y="1587291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002" y="4063933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678" y="1969397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83986" y="1466985"/>
            <a:ext cx="3925666" cy="2704348"/>
            <a:chOff x="480886" y="1466985"/>
            <a:chExt cx="3925666" cy="270434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86" y="1466985"/>
              <a:ext cx="3925666" cy="2704348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215446" y="2402119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ea typeface="Arial-Rounded" panose="020B0500000000000000" pitchFamily="34" charset="0"/>
                  <a:cs typeface="Arial-Rounded" panose="020B0500000000000000" pitchFamily="34" charset="0"/>
                </a:rPr>
                <a:t>ngẫm</a:t>
              </a:r>
              <a:r>
                <a:rPr lang="en-US" sz="3600" b="1" dirty="0"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endParaRPr lang="en-US" sz="3600" b="1" dirty="0"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940401" y="1526938"/>
            <a:ext cx="3925666" cy="2704348"/>
            <a:chOff x="480886" y="1466985"/>
            <a:chExt cx="3925666" cy="270434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86" y="1466985"/>
              <a:ext cx="3925666" cy="270434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27962" y="2407487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lang="en-US" sz="3600" b="1" dirty="0"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endParaRPr lang="en-US" sz="3600" b="1" dirty="0"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92349" y="3782298"/>
            <a:ext cx="3925666" cy="2704348"/>
            <a:chOff x="233232" y="1620166"/>
            <a:chExt cx="3925666" cy="270434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2" y="1620166"/>
              <a:ext cx="3925666" cy="2704348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551225" y="2505166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600" b="1" dirty="0"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826264" y="3746787"/>
            <a:ext cx="3925666" cy="2704348"/>
            <a:chOff x="233232" y="1620166"/>
            <a:chExt cx="3925666" cy="2704348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2" y="1620166"/>
              <a:ext cx="3925666" cy="270434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551225" y="2505166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600" b="1" dirty="0"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r>
                <a:rPr lang="en-US" sz="3600" b="1" dirty="0"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7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279825" y="431597"/>
            <a:ext cx="3897897" cy="7224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3454399" y="2375210"/>
            <a:ext cx="4764097" cy="4128884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7686320" y="555016"/>
            <a:ext cx="4505680" cy="1557779"/>
          </a:xfrm>
          <a:prstGeom prst="cloudCallout">
            <a:avLst>
              <a:gd name="adj1" fmla="val -42951"/>
              <a:gd name="adj2" fmla="val 10917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279825" y="1409606"/>
            <a:ext cx="4661143" cy="1570657"/>
          </a:xfrm>
          <a:prstGeom prst="cloudCallout">
            <a:avLst>
              <a:gd name="adj1" fmla="val 25631"/>
              <a:gd name="adj2" fmla="val 8890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622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9861" l="78" r="99688">
                        <a14:foregroundMark x1="59453" y1="32917" x2="70625" y2="77083"/>
                        <a14:foregroundMark x1="78594" y1="66667" x2="85625" y2="83056"/>
                        <a14:foregroundMark x1="95703" y1="3750" x2="99219" y2="95278"/>
                        <a14:foregroundMark x1="76406" y1="14444" x2="86094" y2="16944"/>
                        <a14:backgroundMark x1="1250" y1="2778" x2="938" y2="65556"/>
                        <a14:backgroundMark x1="938" y1="65556" x2="53125" y2="66111"/>
                        <a14:backgroundMark x1="53125" y1="66111" x2="52812" y2="3056"/>
                        <a14:backgroundMark x1="52812" y1="3056" x2="1563" y2="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3923"/>
            <a:ext cx="10668000" cy="5888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090" b="84896" l="2000" r="23750">
                        <a14:foregroundMark x1="27625" y1="18924" x2="24625" y2="32118"/>
                        <a14:foregroundMark x1="28625" y1="18056" x2="28750" y2="23438"/>
                        <a14:foregroundMark x1="26125" y1="17708" x2="29625" y2="27083"/>
                        <a14:foregroundMark x1="28250" y1="17535" x2="31125" y2="16319"/>
                        <a14:foregroundMark x1="31125" y1="16319" x2="30500" y2="27431"/>
                        <a14:foregroundMark x1="30500" y1="27431" x2="25750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0" t="22151" r="75927" b="14223"/>
          <a:stretch/>
        </p:blipFill>
        <p:spPr>
          <a:xfrm>
            <a:off x="224589" y="2383819"/>
            <a:ext cx="1892969" cy="436345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05852" y="564"/>
            <a:ext cx="123042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390274" y="1113922"/>
            <a:ext cx="5550569" cy="3408917"/>
            <a:chOff x="2390274" y="1113923"/>
            <a:chExt cx="5550569" cy="3015916"/>
          </a:xfrm>
        </p:grpSpPr>
        <p:sp>
          <p:nvSpPr>
            <p:cNvPr id="8" name="Oval Callout 7"/>
            <p:cNvSpPr/>
            <p:nvPr/>
          </p:nvSpPr>
          <p:spPr>
            <a:xfrm>
              <a:off x="2390274" y="1113923"/>
              <a:ext cx="5550569" cy="3015916"/>
            </a:xfrm>
            <a:prstGeom prst="wedgeEllipseCallout">
              <a:avLst>
                <a:gd name="adj1" fmla="val -56382"/>
                <a:gd name="adj2" fmla="val 59840"/>
              </a:avLst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92378" y="1467719"/>
              <a:ext cx="4443664" cy="2042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</a:t>
              </a:r>
              <a:r>
                <a:rPr lang="en-US" sz="3600" i="1" dirty="0" err="1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ạm</a:t>
              </a:r>
              <a:r>
                <a:rPr lang="en-US" sz="3600" i="1" dirty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3600" i="1" dirty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lang="en-US" sz="3600" i="1" dirty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nhé</a:t>
              </a:r>
              <a:r>
                <a:rPr lang="en-US" sz="3600" i="1" dirty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r>
                <a:rPr lang="en-US" sz="3600" i="1" dirty="0" err="1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Tớ</a:t>
              </a:r>
              <a:r>
                <a:rPr lang="en-US" sz="3600" i="1" dirty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3600" i="1" dirty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r>
                <a:rPr lang="en-US" sz="3600" i="1" dirty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r>
                <a:rPr lang="en-US" sz="3600" i="1" dirty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đây</a:t>
              </a:r>
              <a:r>
                <a:rPr lang="en-US" sz="3600" i="1" dirty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600" i="1" dirty="0" err="1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600" i="1" dirty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đừng</a:t>
              </a:r>
              <a:r>
                <a:rPr lang="en-US" sz="3600" i="1" dirty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600" i="1" dirty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sz="3600" i="1" dirty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tớ</a:t>
              </a:r>
              <a:r>
                <a:rPr lang="en-US" sz="3600" i="1" dirty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luôn</a:t>
              </a:r>
              <a:r>
                <a:rPr lang="en-US" sz="3600" i="1" dirty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lang="en-US" sz="3600" i="1" dirty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600" i="1" dirty="0">
                  <a:solidFill>
                    <a:srgbClr val="C0000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667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375167" y="1532115"/>
            <a:ext cx="94815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8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Khởi động</a:t>
            </a:r>
          </a:p>
        </p:txBody>
      </p:sp>
      <p:pic>
        <p:nvPicPr>
          <p:cNvPr id="10" name="图片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0" t="4741"/>
          <a:stretch/>
        </p:blipFill>
        <p:spPr>
          <a:xfrm>
            <a:off x="7117001" y="3081377"/>
            <a:ext cx="3929641" cy="3352918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0" t="2371" b="22251"/>
          <a:stretch/>
        </p:blipFill>
        <p:spPr>
          <a:xfrm>
            <a:off x="8403789" y="3191926"/>
            <a:ext cx="2452897" cy="2653133"/>
          </a:xfrm>
          <a:prstGeom prst="rect">
            <a:avLst/>
          </a:prstGeom>
        </p:spPr>
      </p:pic>
      <p:pic>
        <p:nvPicPr>
          <p:cNvPr id="12" name="图片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504749" y="789281"/>
            <a:ext cx="2001416" cy="2292096"/>
          </a:xfrm>
          <a:prstGeom prst="rect">
            <a:avLst/>
          </a:prstGeom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1375167" y="789281"/>
            <a:ext cx="1962912" cy="2292096"/>
          </a:xfrm>
          <a:prstGeom prst="rect">
            <a:avLst/>
          </a:prstGeom>
        </p:spPr>
      </p:pic>
      <p:pic>
        <p:nvPicPr>
          <p:cNvPr id="2" name="Tiếng trống trường em - Karaoke (lời há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4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" r="1283" b="12281"/>
          <a:stretch/>
        </p:blipFill>
        <p:spPr>
          <a:xfrm>
            <a:off x="0" y="-1344537"/>
            <a:ext cx="12192000" cy="8202537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882317" y="1010652"/>
            <a:ext cx="4379494" cy="2374232"/>
          </a:xfrm>
          <a:prstGeom prst="wedgeEllipseCallout">
            <a:avLst>
              <a:gd name="adj1" fmla="val 53439"/>
              <a:gd name="adj2" fmla="val 5506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Yeah!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5775159" y="751468"/>
            <a:ext cx="4379494" cy="2374232"/>
          </a:xfrm>
          <a:prstGeom prst="wedgeEllipseCallout">
            <a:avLst>
              <a:gd name="adj1" fmla="val 56003"/>
              <a:gd name="adj2" fmla="val 6993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98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ảnh Sân Khấu Hình ảnh | Định dạng hình ảnh PSD 401623562| vn.lovepik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699" y="-144966"/>
            <a:ext cx="12400699" cy="73683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00895" y="1934515"/>
            <a:ext cx="5798905" cy="1973766"/>
          </a:xfrm>
          <a:prstGeom prst="rect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04057" y="2598232"/>
            <a:ext cx="54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GIAO LƯU VĂN NGHỆ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889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214" y="4434780"/>
            <a:ext cx="2423220" cy="2423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549" y="4114800"/>
            <a:ext cx="1353721" cy="2880418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9239586" y="1468231"/>
            <a:ext cx="3110542" cy="1776332"/>
          </a:xfrm>
          <a:prstGeom prst="cloudCallout">
            <a:avLst>
              <a:gd name="adj1" fmla="val -25537"/>
              <a:gd name="adj2" fmla="val 9598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Wow!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9091" y1="37461" x2="57955" y2="33127"/>
                        <a14:foregroundMark x1="8864" y1="7121" x2="24545" y2="94118"/>
                        <a14:foregroundMark x1="15227" y1="37461" x2="21818" y2="32508"/>
                        <a14:foregroundMark x1="12955" y1="71827" x2="14545" y2="95666"/>
                        <a14:foregroundMark x1="82045" y1="6811" x2="92045" y2="94737"/>
                        <a14:foregroundMark x1="79773" y1="95666" x2="77500" y2="8669"/>
                        <a14:foregroundMark x1="83182" y1="7740" x2="98636" y2="26935"/>
                        <a14:foregroundMark x1="92955" y1="41796" x2="95000" y2="59752"/>
                        <a14:foregroundMark x1="10682" y1="8359" x2="27500" y2="44892"/>
                        <a14:foregroundMark x1="13409" y1="9598" x2="29091" y2="22601"/>
                        <a14:foregroundMark x1="6818" y1="38390" x2="5455" y2="14861"/>
                        <a14:foregroundMark x1="25000" y1="47368" x2="34091" y2="51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71" y="4623725"/>
            <a:ext cx="3233854" cy="2371493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189571" y="1934514"/>
            <a:ext cx="2868845" cy="2091075"/>
          </a:xfrm>
          <a:prstGeom prst="cloudCallout">
            <a:avLst>
              <a:gd name="adj1" fmla="val -46464"/>
              <a:gd name="adj2" fmla="val 8039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636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86575" y="2494749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11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94950" y="3151429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ea typeface="Arial-Rounded" pitchFamily="34" charset="0"/>
                <a:cs typeface="Arial-Rounded" pitchFamily="34" charset="0"/>
              </a:rPr>
              <a:t>CÁI TRỐNG TRƯỜNG EM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8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7" y="117566"/>
            <a:ext cx="12139153" cy="67404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8150" y="1063393"/>
            <a:ext cx="970585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Thứ</a:t>
            </a:r>
            <a:r>
              <a:rPr lang="en-GB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hai</a:t>
            </a:r>
            <a:r>
              <a:rPr lang="en-GB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ngày</a:t>
            </a:r>
            <a:r>
              <a:rPr lang="en-GB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11 </a:t>
            </a:r>
            <a:r>
              <a:rPr lang="en-GB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tháng</a:t>
            </a:r>
            <a:r>
              <a:rPr lang="en-GB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10 </a:t>
            </a:r>
            <a:r>
              <a:rPr lang="en-GB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năm</a:t>
            </a:r>
            <a:r>
              <a:rPr lang="en-GB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2021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17178" y="1719260"/>
            <a:ext cx="23502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Tiếng</a:t>
            </a:r>
            <a:r>
              <a:rPr lang="en-GB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Việt</a:t>
            </a:r>
            <a:endParaRPr lang="en-GB" sz="32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0268" y="2375127"/>
            <a:ext cx="68057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Đọc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Cái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trống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trường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(S/51)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GB" sz="32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30120" y="3058865"/>
            <a:ext cx="37839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Thanh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Hào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GB" sz="32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34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556" y="2794000"/>
            <a:ext cx="9545444" cy="1841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333878" y="1206500"/>
            <a:ext cx="1404340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KIẾN THỨC</a:t>
            </a:r>
          </a:p>
          <a:p>
            <a:pPr>
              <a:lnSpc>
                <a:spcPct val="200000"/>
              </a:lnSpc>
            </a:pPr>
            <a:r>
              <a:rPr lang="en-US" altLang="zh-CN" sz="36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CẦN</a:t>
            </a:r>
          </a:p>
          <a:p>
            <a:pPr>
              <a:lnSpc>
                <a:spcPct val="200000"/>
              </a:lnSpc>
            </a:pPr>
            <a:r>
              <a:rPr lang="en-US" altLang="zh-CN" sz="36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ĐẠT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9018" y="1206500"/>
            <a:ext cx="9682982" cy="18567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750" y="4431488"/>
            <a:ext cx="9620250" cy="1886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7868" y="1718597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0243" y="3223547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8493" y="486819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5683250" y="1428751"/>
            <a:ext cx="60642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Đọc đúng các tiếng có âm dễ lẫn do ảnh hưởng của phát âm địa phương. 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10250" y="4667250"/>
            <a:ext cx="61277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Hiểu và nắm được nội dung chính của bài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gắn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HS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42769" y="3276084"/>
            <a:ext cx="56554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/>
              <a:t>Đọc</a:t>
            </a:r>
            <a:r>
              <a:rPr lang="en-US" sz="2800" b="1" dirty="0"/>
              <a:t> </a:t>
            </a:r>
            <a:r>
              <a:rPr lang="en-US" sz="2800" b="1" dirty="0" err="1"/>
              <a:t>rõ</a:t>
            </a:r>
            <a:r>
              <a:rPr lang="en-US" sz="2800" b="1" dirty="0"/>
              <a:t> </a:t>
            </a:r>
            <a:r>
              <a:rPr lang="en-US" sz="2800" b="1" dirty="0" err="1"/>
              <a:t>ràng</a:t>
            </a:r>
            <a:r>
              <a:rPr lang="en-US" sz="2800" b="1" dirty="0"/>
              <a:t> </a:t>
            </a:r>
            <a:r>
              <a:rPr lang="en-US" sz="2800" b="1" dirty="0" err="1"/>
              <a:t>bài</a:t>
            </a:r>
            <a:r>
              <a:rPr lang="en-US" sz="2800" b="1" dirty="0"/>
              <a:t> </a:t>
            </a:r>
            <a:r>
              <a:rPr lang="en-US" sz="2800" b="1" dirty="0" err="1"/>
              <a:t>thơ</a:t>
            </a:r>
            <a:r>
              <a:rPr lang="en-US" sz="2800" b="1" dirty="0"/>
              <a:t> 4 </a:t>
            </a:r>
            <a:r>
              <a:rPr lang="en-US" sz="2800" b="1" dirty="0" err="1"/>
              <a:t>chữ</a:t>
            </a:r>
            <a:r>
              <a:rPr lang="en-US" sz="2800" b="1" dirty="0"/>
              <a:t>, </a:t>
            </a:r>
            <a:r>
              <a:rPr lang="en-US" sz="2800" b="1" dirty="0" err="1"/>
              <a:t>biết</a:t>
            </a:r>
            <a:r>
              <a:rPr lang="en-US" sz="2800" b="1" dirty="0"/>
              <a:t> </a:t>
            </a:r>
            <a:r>
              <a:rPr lang="en-US" sz="2800" b="1" dirty="0" err="1"/>
              <a:t>cách</a:t>
            </a:r>
            <a:r>
              <a:rPr lang="en-US" sz="2800" b="1" dirty="0"/>
              <a:t> </a:t>
            </a:r>
            <a:r>
              <a:rPr lang="en-US" sz="2800" b="1" dirty="0" err="1"/>
              <a:t>ngắt</a:t>
            </a:r>
            <a:r>
              <a:rPr lang="en-US" sz="2800" b="1" dirty="0"/>
              <a:t> </a:t>
            </a:r>
            <a:r>
              <a:rPr lang="en-US" sz="2800" b="1" dirty="0" err="1"/>
              <a:t>nhịp</a:t>
            </a:r>
            <a:r>
              <a:rPr lang="en-US" sz="2800" b="1" dirty="0"/>
              <a:t> </a:t>
            </a:r>
            <a:r>
              <a:rPr lang="en-US" sz="2800" b="1" dirty="0" err="1"/>
              <a:t>thơ</a:t>
            </a:r>
            <a:r>
              <a:rPr lang="en-US" sz="2800" b="1" dirty="0"/>
              <a:t>.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0049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474360" y="1274933"/>
            <a:ext cx="9966092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3000" b="1" dirty="0"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000" b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000" b="1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000" b="1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000" b="1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000" b="1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000" b="1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b="1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000" b="1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000" b="1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000" b="1" dirty="0"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12381" y="475651"/>
            <a:ext cx="1714770" cy="706589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82882" y="1188164"/>
            <a:ext cx="1391479" cy="8945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877" t="36160" r="46799" b="30000"/>
          <a:stretch/>
        </p:blipFill>
        <p:spPr>
          <a:xfrm>
            <a:off x="1474360" y="2158867"/>
            <a:ext cx="4637681" cy="39544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36" t="37018" r="25072" b="29142"/>
          <a:stretch/>
        </p:blipFill>
        <p:spPr>
          <a:xfrm>
            <a:off x="6344886" y="2221565"/>
            <a:ext cx="4274988" cy="389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6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 descr="20210409090849_wm_shs-tieng-viet-2-tap-1">
            <a:extLst>
              <a:ext uri="{FF2B5EF4-FFF2-40B4-BE49-F238E27FC236}">
                <a16:creationId xmlns:a16="http://schemas.microsoft.com/office/drawing/2014/main" id="{54C1297E-C79C-4D91-90D7-BC4D9583A5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75" r="64415" b="6250"/>
          <a:stretch/>
        </p:blipFill>
        <p:spPr bwMode="auto">
          <a:xfrm>
            <a:off x="1003176" y="1099986"/>
            <a:ext cx="2050082" cy="2536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20210409090849_wm_shs-tieng-viet-2-tap-1">
            <a:extLst>
              <a:ext uri="{FF2B5EF4-FFF2-40B4-BE49-F238E27FC236}">
                <a16:creationId xmlns:a16="http://schemas.microsoft.com/office/drawing/2014/main" id="{5A23A5CC-1FDB-42DE-800B-2144F7D93B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31" t="33250" r="9326" b="44000"/>
          <a:stretch/>
        </p:blipFill>
        <p:spPr bwMode="auto">
          <a:xfrm>
            <a:off x="3614692" y="1307886"/>
            <a:ext cx="5104660" cy="212111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3D2403A1-8904-4DDB-AB97-E0532351CADC}"/>
              </a:ext>
            </a:extLst>
          </p:cNvPr>
          <p:cNvSpPr txBox="1"/>
          <p:nvPr/>
        </p:nvSpPr>
        <p:spPr>
          <a:xfrm>
            <a:off x="1945073" y="149681"/>
            <a:ext cx="9152014" cy="66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3D9101A-6726-4383-88A9-F86BF066EE17}"/>
              </a:ext>
            </a:extLst>
          </p:cNvPr>
          <p:cNvSpPr txBox="1"/>
          <p:nvPr/>
        </p:nvSpPr>
        <p:spPr>
          <a:xfrm>
            <a:off x="932155" y="3980636"/>
            <a:ext cx="98607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trống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4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56130" y="306224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11: CÁI </a:t>
            </a:r>
            <a:r>
              <a:rPr lang="en-US" sz="3200" b="1">
                <a:solidFill>
                  <a:srgbClr val="FF66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TRỐNG </a:t>
            </a:r>
            <a:r>
              <a:rPr lang="en-US" sz="3200" b="1" smtClean="0">
                <a:solidFill>
                  <a:srgbClr val="FF66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TRƯỜNG </a:t>
            </a:r>
            <a:r>
              <a:rPr lang="en-US" sz="3200" b="1" dirty="0">
                <a:solidFill>
                  <a:srgbClr val="FF66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-87926" y="-150663"/>
            <a:ext cx="4622717" cy="7260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8562109" y="1045029"/>
            <a:ext cx="3762144" cy="58129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0" y="5037220"/>
            <a:ext cx="1655463" cy="28234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17838" y="1479015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34219" y="1479014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8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28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8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Tùng!Tùng!Tùng!Tùng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924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27&quot;/&gt;&lt;/object&gt;&lt;object type=&quot;3&quot; unique_id=&quot;10004&quot;&gt;&lt;property id=&quot;20148&quot; value=&quot;5&quot;/&gt;&lt;property id=&quot;20300&quot; value=&quot;Slide 2&quot;/&gt;&lt;property id=&quot;20307&quot; value=&quot;326&quot;/&gt;&lt;/object&gt;&lt;object type=&quot;3&quot; unique_id=&quot;10005&quot;&gt;&lt;property id=&quot;20148&quot; value=&quot;5&quot;/&gt;&lt;property id=&quot;20300&quot; value=&quot;Slide 3&quot;/&gt;&lt;property id=&quot;20307&quot; value=&quot;325&quot;/&gt;&lt;/object&gt;&lt;object type=&quot;3&quot; unique_id=&quot;10006&quot;&gt;&lt;property id=&quot;20148&quot; value=&quot;5&quot;/&gt;&lt;property id=&quot;20300&quot; value=&quot;Slide 4&quot;/&gt;&lt;property id=&quot;20307&quot; value=&quot;299&quot;/&gt;&lt;/object&gt;&lt;object type=&quot;3&quot; unique_id=&quot;10007&quot;&gt;&lt;property id=&quot;20148&quot; value=&quot;5&quot;/&gt;&lt;property id=&quot;20300&quot; value=&quot;Slide 5&quot;/&gt;&lt;property id=&quot;20307&quot; value=&quot;328&quot;/&gt;&lt;/object&gt;&lt;object type=&quot;3&quot; unique_id=&quot;10008&quot;&gt;&lt;property id=&quot;20148&quot; value=&quot;5&quot;/&gt;&lt;property id=&quot;20300&quot; value=&quot;Slide 6&quot;/&gt;&lt;property id=&quot;20307&quot; value=&quot;300&quot;/&gt;&lt;/object&gt;&lt;object type=&quot;3&quot; unique_id=&quot;10009&quot;&gt;&lt;property id=&quot;20148&quot; value=&quot;5&quot;/&gt;&lt;property id=&quot;20300&quot; value=&quot;Slide 7&quot;/&gt;&lt;property id=&quot;20307&quot; value=&quot;302&quot;/&gt;&lt;/object&gt;&lt;object type=&quot;3&quot; unique_id=&quot;10010&quot;&gt;&lt;property id=&quot;20148&quot; value=&quot;5&quot;/&gt;&lt;property id=&quot;20300&quot; value=&quot;Slide 8&quot;/&gt;&lt;property id=&quot;20307&quot; value=&quot;310&quot;/&gt;&lt;/object&gt;&lt;object type=&quot;3&quot; unique_id=&quot;10011&quot;&gt;&lt;property id=&quot;20148&quot; value=&quot;5&quot;/&gt;&lt;property id=&quot;20300&quot; value=&quot;Slide 9&quot;/&gt;&lt;property id=&quot;20307&quot; value=&quot;311&quot;/&gt;&lt;/object&gt;&lt;object type=&quot;3&quot; unique_id=&quot;10012&quot;&gt;&lt;property id=&quot;20148&quot; value=&quot;5&quot;/&gt;&lt;property id=&quot;20300&quot; value=&quot;Slide 10&quot;/&gt;&lt;property id=&quot;20307&quot; value=&quot;259&quot;/&gt;&lt;/object&gt;&lt;object type=&quot;3&quot; unique_id=&quot;10013&quot;&gt;&lt;property id=&quot;20148&quot; value=&quot;5&quot;/&gt;&lt;property id=&quot;20300&quot; value=&quot;Slide 11&quot;/&gt;&lt;property id=&quot;20307&quot; value=&quot;313&quot;/&gt;&lt;/object&gt;&lt;object type=&quot;3&quot; unique_id=&quot;10014&quot;&gt;&lt;property id=&quot;20148&quot; value=&quot;5&quot;/&gt;&lt;property id=&quot;20300&quot; value=&quot;Slide 12&quot;/&gt;&lt;property id=&quot;20307&quot; value=&quot;312&quot;/&gt;&lt;/object&gt;&lt;object type=&quot;3&quot; unique_id=&quot;10015&quot;&gt;&lt;property id=&quot;20148&quot; value=&quot;5&quot;/&gt;&lt;property id=&quot;20300&quot; value=&quot;Slide 13&quot;/&gt;&lt;property id=&quot;20307&quot; value=&quot;315&quot;/&gt;&lt;/object&gt;&lt;object type=&quot;3&quot; unique_id=&quot;10016&quot;&gt;&lt;property id=&quot;20148&quot; value=&quot;5&quot;/&gt;&lt;property id=&quot;20300&quot; value=&quot;Slide 14&quot;/&gt;&lt;property id=&quot;20307&quot; value=&quot;316&quot;/&gt;&lt;/object&gt;&lt;object type=&quot;3&quot; unique_id=&quot;10017&quot;&gt;&lt;property id=&quot;20148&quot; value=&quot;5&quot;/&gt;&lt;property id=&quot;20300&quot; value=&quot;Slide 15&quot;/&gt;&lt;property id=&quot;20307&quot; value=&quot;288&quot;/&gt;&lt;/object&gt;&lt;object type=&quot;3&quot; unique_id=&quot;10018&quot;&gt;&lt;property id=&quot;20148&quot; value=&quot;5&quot;/&gt;&lt;property id=&quot;20300&quot; value=&quot;Slide 16&quot;/&gt;&lt;property id=&quot;20307&quot; value=&quot;282&quot;/&gt;&lt;/object&gt;&lt;object type=&quot;3&quot; unique_id=&quot;10019&quot;&gt;&lt;property id=&quot;20148&quot; value=&quot;5&quot;/&gt;&lt;property id=&quot;20300&quot; value=&quot;Slide 17&quot;/&gt;&lt;property id=&quot;20307&quot; value=&quot;317&quot;/&gt;&lt;/object&gt;&lt;object type=&quot;3&quot; unique_id=&quot;10020&quot;&gt;&lt;property id=&quot;20148&quot; value=&quot;5&quot;/&gt;&lt;property id=&quot;20300&quot; value=&quot;Slide 18&quot;/&gt;&lt;property id=&quot;20307&quot; value=&quot;320&quot;/&gt;&lt;/object&gt;&lt;object type=&quot;3&quot; unique_id=&quot;10021&quot;&gt;&lt;property id=&quot;20148&quot; value=&quot;5&quot;/&gt;&lt;property id=&quot;20300&quot; value=&quot;Slide 19&quot;/&gt;&lt;property id=&quot;20307&quot; value=&quot;318&quot;/&gt;&lt;/object&gt;&lt;object type=&quot;3&quot; unique_id=&quot;10022&quot;&gt;&lt;property id=&quot;20148&quot; value=&quot;5&quot;/&gt;&lt;property id=&quot;20300&quot; value=&quot;Slide 20&quot;/&gt;&lt;property id=&quot;20307&quot; value=&quot;319&quot;/&gt;&lt;/object&gt;&lt;object type=&quot;3&quot; unique_id=&quot;10023&quot;&gt;&lt;property id=&quot;20148&quot; value=&quot;5&quot;/&gt;&lt;property id=&quot;20300&quot; value=&quot;Slide 21&quot;/&gt;&lt;property id=&quot;20307&quot; value=&quot;256&quot;/&gt;&lt;/object&gt;&lt;object type=&quot;3&quot; unique_id=&quot;10024&quot;&gt;&lt;property id=&quot;20148&quot; value=&quot;5&quot;/&gt;&lt;property id=&quot;20300&quot; value=&quot;Slide 22&quot;/&gt;&lt;property id=&quot;20307&quot; value=&quot;268&quot;/&gt;&lt;/object&gt;&lt;object type=&quot;3&quot; unique_id=&quot;10025&quot;&gt;&lt;property id=&quot;20148&quot; value=&quot;5&quot;/&gt;&lt;property id=&quot;20300&quot; value=&quot;Slide 23&quot;/&gt;&lt;property id=&quot;20307&quot; value=&quot;321&quot;/&gt;&lt;/object&gt;&lt;object type=&quot;3&quot; unique_id=&quot;10026&quot;&gt;&lt;property id=&quot;20148&quot; value=&quot;5&quot;/&gt;&lt;property id=&quot;20300&quot; value=&quot;Slide 24&quot;/&gt;&lt;property id=&quot;20307&quot; value=&quot;296&quot;/&gt;&lt;/object&gt;&lt;object type=&quot;3&quot; unique_id=&quot;10027&quot;&gt;&lt;property id=&quot;20148&quot; value=&quot;5&quot;/&gt;&lt;property id=&quot;20300&quot; value=&quot;Slide 25&quot;/&gt;&lt;property id=&quot;20307&quot; value=&quot;324&quot;/&gt;&lt;/object&gt;&lt;object type=&quot;3&quot; unique_id=&quot;10028&quot;&gt;&lt;property id=&quot;20148&quot; value=&quot;5&quot;/&gt;&lt;property id=&quot;20300&quot; value=&quot;Slide 26&quot;/&gt;&lt;property id=&quot;20307&quot; value=&quot;323&quot;/&gt;&lt;/object&gt;&lt;object type=&quot;3&quot; unique_id=&quot;10029&quot;&gt;&lt;property id=&quot;20148&quot; value=&quot;5&quot;/&gt;&lt;property id=&quot;20300&quot; value=&quot;Slide 27&quot;/&gt;&lt;property id=&quot;20307&quot; value=&quot;307&quot;/&gt;&lt;/object&gt;&lt;object type=&quot;3&quot; unique_id=&quot;10030&quot;&gt;&lt;property id=&quot;20148&quot; value=&quot;5&quot;/&gt;&lt;property id=&quot;20300&quot; value=&quot;Slide 28&quot;/&gt;&lt;property id=&quot;20307&quot; value=&quot;286&quot;/&gt;&lt;/object&gt;&lt;/object&gt;&lt;object type=&quot;8&quot; unique_id=&quot;10060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3431</TotalTime>
  <Words>1073</Words>
  <Application>Microsoft Office PowerPoint</Application>
  <PresentationFormat>Widescreen</PresentationFormat>
  <Paragraphs>204</Paragraphs>
  <Slides>32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57" baseType="lpstr">
      <vt:lpstr>微软雅黑</vt:lpstr>
      <vt:lpstr>黑体</vt:lpstr>
      <vt:lpstr>宋体</vt:lpstr>
      <vt:lpstr>Arial</vt:lpstr>
      <vt:lpstr>Arial-Rounded</vt:lpstr>
      <vt:lpstr>Calibri</vt:lpstr>
      <vt:lpstr>Calibri Light</vt:lpstr>
      <vt:lpstr>DengXian</vt:lpstr>
      <vt:lpstr>DengXian</vt:lpstr>
      <vt:lpstr>HP001 5 hàng</vt:lpstr>
      <vt:lpstr>iCiel Cadena</vt:lpstr>
      <vt:lpstr>iCiel Crocante</vt:lpstr>
      <vt:lpstr>Kalam</vt:lpstr>
      <vt:lpstr>Montserrat</vt:lpstr>
      <vt:lpstr>SVN-Gretoon</vt:lpstr>
      <vt:lpstr>Times New Roman</vt:lpstr>
      <vt:lpstr>Wingdings</vt:lpstr>
      <vt:lpstr>字魂17号-萌趣果冻体</vt:lpstr>
      <vt:lpstr>思源黑体 CN Regular</vt:lpstr>
      <vt:lpstr>方正粗圆_GBK</vt:lpstr>
      <vt:lpstr>Office Theme</vt:lpstr>
      <vt:lpstr>2_Office 主题​​</vt:lpstr>
      <vt:lpstr>3_Office 主题</vt:lpstr>
      <vt:lpstr>Office 主题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DELL</cp:lastModifiedBy>
  <cp:revision>125</cp:revision>
  <dcterms:created xsi:type="dcterms:W3CDTF">2021-06-17T09:40:01Z</dcterms:created>
  <dcterms:modified xsi:type="dcterms:W3CDTF">2021-10-11T10:12:49Z</dcterms:modified>
</cp:coreProperties>
</file>