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691" r:id="rId5"/>
  </p:sldMasterIdLst>
  <p:notesMasterIdLst>
    <p:notesMasterId r:id="rId20"/>
  </p:notesMasterIdLst>
  <p:sldIdLst>
    <p:sldId id="2721" r:id="rId6"/>
    <p:sldId id="266" r:id="rId7"/>
    <p:sldId id="256" r:id="rId8"/>
    <p:sldId id="262" r:id="rId9"/>
    <p:sldId id="259" r:id="rId10"/>
    <p:sldId id="518" r:id="rId11"/>
    <p:sldId id="2659" r:id="rId12"/>
    <p:sldId id="2731" r:id="rId13"/>
    <p:sldId id="2722" r:id="rId14"/>
    <p:sldId id="2660" r:id="rId15"/>
    <p:sldId id="2709" r:id="rId16"/>
    <p:sldId id="298" r:id="rId17"/>
    <p:sldId id="2732" r:id="rId18"/>
    <p:sldId id="27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03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08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2021/10/16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.xml"/><Relationship Id="rId7" Type="http://schemas.openxmlformats.org/officeDocument/2006/relationships/image" Target="../media/image5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GIF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27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258" y="24320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0390" y="2348760"/>
            <a:ext cx="863065" cy="894528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8838" y="1662229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2993" y="2655171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1241" y="1544389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1086" y="610669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965E-7 1.48148E-6 L -0.4929 -0.193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5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34E-6 1.11111E-6 L -0.48704 -0.170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8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3285E-7 1.85185E-6 L -0.6005 0.1122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2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136E-6 -7.40741E-7 L -0.35652 0.2437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2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218E-7 2.59259E-6 L -0.44444 0.5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5828E-6 1.48148E-6 L -0.3319 0.6525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5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19" y="3965565"/>
            <a:ext cx="947695" cy="473290"/>
            <a:chOff x="8522627" y="5312787"/>
            <a:chExt cx="1091390" cy="545054"/>
          </a:xfrm>
        </p:grpSpPr>
        <p:sp>
          <p:nvSpPr>
            <p:cNvPr id="76" name="TextBox 75"/>
            <p:cNvSpPr txBox="1"/>
            <p:nvPr/>
          </p:nvSpPr>
          <p:spPr>
            <a:xfrm>
              <a:off x="8740070" y="5312787"/>
              <a:ext cx="604031" cy="388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85%</a:t>
              </a:r>
              <a:endParaRPr lang="en-GB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7" y="5570150"/>
              <a:ext cx="1091390" cy="287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5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853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4414" y="382624"/>
            <a:ext cx="11879720" cy="6229303"/>
            <a:chOff x="631064" y="1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1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047773" y="1995241"/>
            <a:ext cx="518884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7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05105" y="493208"/>
            <a:ext cx="9921843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603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smtClean="0">
                <a:solidFill>
                  <a:srgbClr val="7030A0"/>
                </a:solidFill>
                <a:latin typeface="HP001 4 hàng" pitchFamily="34" charset="0"/>
              </a:rPr>
              <a:t>tư ngày 8 tháng 9 năm 2021</a:t>
            </a: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472267" y="1284057"/>
            <a:ext cx="8914628" cy="6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603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smtClean="0">
                <a:solidFill>
                  <a:srgbClr val="7030A0"/>
                </a:solidFill>
                <a:latin typeface="HP001 4 hàng" pitchFamily="34" charset="0"/>
              </a:rPr>
              <a:t>    Toán</a:t>
            </a: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3421" y="1955539"/>
            <a:ext cx="794737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1: Ô</a:t>
            </a:r>
            <a:r>
              <a:rPr lang="en-US" sz="3600" smtClean="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360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 các số đến 100( </a:t>
            </a:r>
            <a:r>
              <a:rPr lang="en-US" sz="3600" smtClean="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 3)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076119" y="3965565"/>
            <a:ext cx="947695" cy="473290"/>
            <a:chOff x="8522627" y="5312787"/>
            <a:chExt cx="1091390" cy="545054"/>
          </a:xfrm>
        </p:grpSpPr>
        <p:sp>
          <p:nvSpPr>
            <p:cNvPr id="76" name="TextBox 75"/>
            <p:cNvSpPr txBox="1"/>
            <p:nvPr/>
          </p:nvSpPr>
          <p:spPr>
            <a:xfrm>
              <a:off x="8740070" y="5312787"/>
              <a:ext cx="604031" cy="388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32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85%</a:t>
              </a:r>
              <a:endParaRPr lang="en-GB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7" y="5570150"/>
              <a:ext cx="1091390" cy="287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85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853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4414" y="382624"/>
            <a:ext cx="11879720" cy="6229303"/>
            <a:chOff x="631064" y="1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1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047773" y="1995241"/>
            <a:ext cx="518884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7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05105" y="493208"/>
            <a:ext cx="9921843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603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smtClean="0">
                <a:solidFill>
                  <a:srgbClr val="7030A0"/>
                </a:solidFill>
                <a:latin typeface="HP001 4 hàng" pitchFamily="34" charset="0"/>
              </a:rPr>
              <a:t>tư ngày 8 tháng 9 năm 2021</a:t>
            </a: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472267" y="1284057"/>
            <a:ext cx="8914628" cy="6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11"/>
              </a:spcAft>
              <a:defRPr/>
            </a:pPr>
            <a:endParaRPr lang="en-US" altLang="en-US" sz="3603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11"/>
              </a:spcAft>
              <a:defRPr/>
            </a:pPr>
            <a:r>
              <a:rPr lang="en-US" altLang="en-US" sz="3603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11"/>
              </a:spcAft>
              <a:defRPr/>
            </a:pP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603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603" b="1" smtClean="0">
                <a:solidFill>
                  <a:srgbClr val="7030A0"/>
                </a:solidFill>
                <a:latin typeface="HP001 4 hàng" pitchFamily="34" charset="0"/>
              </a:rPr>
              <a:t>    Toán</a:t>
            </a:r>
            <a:endParaRPr lang="en-US" altLang="en-US" sz="3603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3421" y="1955539"/>
            <a:ext cx="7947379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1: Ô</a:t>
            </a:r>
            <a:r>
              <a:rPr lang="en-US" sz="3600" smtClean="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360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 các số đến 100( </a:t>
            </a:r>
            <a:r>
              <a:rPr lang="en-US" sz="3600" smtClean="0">
                <a:solidFill>
                  <a:srgbClr val="7030A0"/>
                </a:solidFill>
                <a:latin typeface="HP001 4 ha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 3) 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799" y="763677"/>
            <a:ext cx="7413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5400" b="1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5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800" b="1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4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bg2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014538" y="2230120"/>
            <a:ext cx="530288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Giải lao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243</Words>
  <Application>Microsoft Office PowerPoint</Application>
  <PresentationFormat>Widescreen</PresentationFormat>
  <Paragraphs>101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微软雅黑</vt:lpstr>
      <vt:lpstr>微软雅黑</vt:lpstr>
      <vt:lpstr>黑体</vt:lpstr>
      <vt:lpstr>宋体</vt:lpstr>
      <vt:lpstr>宋体</vt:lpstr>
      <vt:lpstr>Arial</vt:lpstr>
      <vt:lpstr>Calibri</vt:lpstr>
      <vt:lpstr>Calibri Light</vt:lpstr>
      <vt:lpstr>等线</vt:lpstr>
      <vt:lpstr>Franklin Gothic Book</vt:lpstr>
      <vt:lpstr>Franklin Gothic Medium</vt:lpstr>
      <vt:lpstr>HP001 4 hàng</vt:lpstr>
      <vt:lpstr>HP001 4 hang 1 ô ly</vt:lpstr>
      <vt:lpstr>ITC Avant Garde Std Bk</vt:lpstr>
      <vt:lpstr>华文楷体</vt:lpstr>
      <vt:lpstr>Times New Roman</vt:lpstr>
      <vt:lpstr>Verdana</vt:lpstr>
      <vt:lpstr>Wingdings 2</vt:lpstr>
      <vt:lpstr>字魂17号-萌趣果冻体</vt:lpstr>
      <vt:lpstr>方正卡通简体</vt:lpstr>
      <vt:lpstr>1_Office Theme</vt:lpstr>
      <vt:lpstr>Office Theme</vt:lpstr>
      <vt:lpstr>4_Office 主题</vt:lpstr>
      <vt:lpstr>2_Office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31</cp:revision>
  <dcterms:created xsi:type="dcterms:W3CDTF">2021-02-20T02:56:00Z</dcterms:created>
  <dcterms:modified xsi:type="dcterms:W3CDTF">2021-10-16T09:10:24Z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